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007577365" r:id="rId2"/>
    <p:sldId id="2007577367" r:id="rId3"/>
    <p:sldId id="2007577368" r:id="rId4"/>
    <p:sldId id="2007577371" r:id="rId5"/>
    <p:sldId id="2007577369" r:id="rId6"/>
    <p:sldId id="2007577372" r:id="rId7"/>
    <p:sldId id="2007577373" r:id="rId8"/>
    <p:sldId id="2007577392" r:id="rId9"/>
    <p:sldId id="2007577375" r:id="rId10"/>
    <p:sldId id="2007577374" r:id="rId11"/>
    <p:sldId id="2007577393" r:id="rId12"/>
    <p:sldId id="2007577394" r:id="rId13"/>
    <p:sldId id="2007577395" r:id="rId14"/>
    <p:sldId id="2007577386" r:id="rId15"/>
    <p:sldId id="2007577377" r:id="rId16"/>
    <p:sldId id="2007577378" r:id="rId17"/>
    <p:sldId id="2007577396" r:id="rId18"/>
    <p:sldId id="2007577397" r:id="rId19"/>
    <p:sldId id="2007577370" r:id="rId20"/>
    <p:sldId id="2007577376" r:id="rId21"/>
    <p:sldId id="2007577381" r:id="rId22"/>
    <p:sldId id="2007577382" r:id="rId23"/>
    <p:sldId id="2007577398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80606"/>
    <a:srgbClr val="FF0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464" y="97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B8795-0FA3-483C-B852-866E816E490B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7019F-F8F8-4628-9C2F-6CB60AE44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14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9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47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51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28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42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25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26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18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62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412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771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15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85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22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3862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536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12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569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17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99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77019F-F8F8-4628-9C2F-6CB60AE44E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42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4F3042-2911-5E30-2368-5DF4F1E47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A075-4F83-4584-8F5A-8403CFD43471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2688766-A6DC-1E40-F93E-0224B7406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FD3E48-27F3-C8DE-D632-B24B65724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4B6F-3C68-4919-A437-0B27000D6F2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2C0C721-1945-EF6F-06AE-155E557DF1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" name="图形 98">
            <a:extLst>
              <a:ext uri="{FF2B5EF4-FFF2-40B4-BE49-F238E27FC236}">
                <a16:creationId xmlns:a16="http://schemas.microsoft.com/office/drawing/2014/main" id="{E23ADA70-5155-20EB-7AA6-3852E19010BA}"/>
              </a:ext>
            </a:extLst>
          </p:cNvPr>
          <p:cNvSpPr/>
          <p:nvPr userDrawn="1"/>
        </p:nvSpPr>
        <p:spPr>
          <a:xfrm>
            <a:off x="-1790189" y="5066749"/>
            <a:ext cx="7382648" cy="1455494"/>
          </a:xfrm>
          <a:custGeom>
            <a:avLst/>
            <a:gdLst>
              <a:gd name="connsiteX0" fmla="*/ 3879736 w 5903709"/>
              <a:gd name="connsiteY0" fmla="*/ 987569 h 1163920"/>
              <a:gd name="connsiteX1" fmla="*/ 3692532 w 5903709"/>
              <a:gd name="connsiteY1" fmla="*/ 1039118 h 1163920"/>
              <a:gd name="connsiteX2" fmla="*/ 3613852 w 5903709"/>
              <a:gd name="connsiteY2" fmla="*/ 1028266 h 1163920"/>
              <a:gd name="connsiteX3" fmla="*/ 3725089 w 5903709"/>
              <a:gd name="connsiteY3" fmla="*/ 998422 h 1163920"/>
              <a:gd name="connsiteX4" fmla="*/ 3811909 w 5903709"/>
              <a:gd name="connsiteY4" fmla="*/ 960438 h 1163920"/>
              <a:gd name="connsiteX5" fmla="*/ 3879736 w 5903709"/>
              <a:gd name="connsiteY5" fmla="*/ 987569 h 1163920"/>
              <a:gd name="connsiteX6" fmla="*/ 2319702 w 5903709"/>
              <a:gd name="connsiteY6" fmla="*/ 1079815 h 1163920"/>
              <a:gd name="connsiteX7" fmla="*/ 2417374 w 5903709"/>
              <a:gd name="connsiteY7" fmla="*/ 1090667 h 1163920"/>
              <a:gd name="connsiteX8" fmla="*/ 2585586 w 5903709"/>
              <a:gd name="connsiteY8" fmla="*/ 1090667 h 1163920"/>
              <a:gd name="connsiteX9" fmla="*/ 2748372 w 5903709"/>
              <a:gd name="connsiteY9" fmla="*/ 1071675 h 1163920"/>
              <a:gd name="connsiteX10" fmla="*/ 2873175 w 5903709"/>
              <a:gd name="connsiteY10" fmla="*/ 1047257 h 1163920"/>
              <a:gd name="connsiteX11" fmla="*/ 2954568 w 5903709"/>
              <a:gd name="connsiteY11" fmla="*/ 1022840 h 1163920"/>
              <a:gd name="connsiteX12" fmla="*/ 3025109 w 5903709"/>
              <a:gd name="connsiteY12" fmla="*/ 995709 h 1163920"/>
              <a:gd name="connsiteX13" fmla="*/ 3168903 w 5903709"/>
              <a:gd name="connsiteY13" fmla="*/ 925168 h 1163920"/>
              <a:gd name="connsiteX14" fmla="*/ 3358820 w 5903709"/>
              <a:gd name="connsiteY14" fmla="*/ 824783 h 1163920"/>
              <a:gd name="connsiteX15" fmla="*/ 3497189 w 5903709"/>
              <a:gd name="connsiteY15" fmla="*/ 851914 h 1163920"/>
              <a:gd name="connsiteX16" fmla="*/ 3326263 w 5903709"/>
              <a:gd name="connsiteY16" fmla="*/ 914315 h 1163920"/>
              <a:gd name="connsiteX17" fmla="*/ 2726668 w 5903709"/>
              <a:gd name="connsiteY17" fmla="*/ 1128651 h 1163920"/>
              <a:gd name="connsiteX18" fmla="*/ 2639848 w 5903709"/>
              <a:gd name="connsiteY18" fmla="*/ 1139503 h 1163920"/>
              <a:gd name="connsiteX19" fmla="*/ 2460784 w 5903709"/>
              <a:gd name="connsiteY19" fmla="*/ 1139503 h 1163920"/>
              <a:gd name="connsiteX20" fmla="*/ 2352260 w 5903709"/>
              <a:gd name="connsiteY20" fmla="*/ 1125937 h 1163920"/>
              <a:gd name="connsiteX21" fmla="*/ 1511198 w 5903709"/>
              <a:gd name="connsiteY21" fmla="*/ 868193 h 1163920"/>
              <a:gd name="connsiteX22" fmla="*/ 1367403 w 5903709"/>
              <a:gd name="connsiteY22" fmla="*/ 843775 h 1163920"/>
              <a:gd name="connsiteX23" fmla="*/ 1220896 w 5903709"/>
              <a:gd name="connsiteY23" fmla="*/ 830209 h 1163920"/>
              <a:gd name="connsiteX24" fmla="*/ 1321281 w 5903709"/>
              <a:gd name="connsiteY24" fmla="*/ 824783 h 1163920"/>
              <a:gd name="connsiteX25" fmla="*/ 2319702 w 5903709"/>
              <a:gd name="connsiteY25" fmla="*/ 1079815 h 1163920"/>
              <a:gd name="connsiteX26" fmla="*/ 5019239 w 5903709"/>
              <a:gd name="connsiteY26" fmla="*/ 857340 h 1163920"/>
              <a:gd name="connsiteX27" fmla="*/ 4563438 w 5903709"/>
              <a:gd name="connsiteY27" fmla="*/ 968577 h 1163920"/>
              <a:gd name="connsiteX28" fmla="*/ 4354529 w 5903709"/>
              <a:gd name="connsiteY28" fmla="*/ 968577 h 1163920"/>
              <a:gd name="connsiteX29" fmla="*/ 4047948 w 5903709"/>
              <a:gd name="connsiteY29" fmla="*/ 922455 h 1163920"/>
              <a:gd name="connsiteX30" fmla="*/ 4585143 w 5903709"/>
              <a:gd name="connsiteY30" fmla="*/ 748816 h 1163920"/>
              <a:gd name="connsiteX31" fmla="*/ 5019239 w 5903709"/>
              <a:gd name="connsiteY31" fmla="*/ 857340 h 1163920"/>
              <a:gd name="connsiteX32" fmla="*/ 5749064 w 5903709"/>
              <a:gd name="connsiteY32" fmla="*/ 811218 h 1163920"/>
              <a:gd name="connsiteX33" fmla="*/ 5648679 w 5903709"/>
              <a:gd name="connsiteY33" fmla="*/ 914315 h 1163920"/>
              <a:gd name="connsiteX34" fmla="*/ 5521163 w 5903709"/>
              <a:gd name="connsiteY34" fmla="*/ 911602 h 1163920"/>
              <a:gd name="connsiteX35" fmla="*/ 5445196 w 5903709"/>
              <a:gd name="connsiteY35" fmla="*/ 974004 h 1163920"/>
              <a:gd name="connsiteX36" fmla="*/ 5564572 w 5903709"/>
              <a:gd name="connsiteY36" fmla="*/ 1055397 h 1163920"/>
              <a:gd name="connsiteX37" fmla="*/ 5513024 w 5903709"/>
              <a:gd name="connsiteY37" fmla="*/ 1066249 h 1163920"/>
              <a:gd name="connsiteX38" fmla="*/ 5317680 w 5903709"/>
              <a:gd name="connsiteY38" fmla="*/ 984856 h 1163920"/>
              <a:gd name="connsiteX39" fmla="*/ 5260705 w 5903709"/>
              <a:gd name="connsiteY39" fmla="*/ 944160 h 1163920"/>
              <a:gd name="connsiteX40" fmla="*/ 5244427 w 5903709"/>
              <a:gd name="connsiteY40" fmla="*/ 900750 h 1163920"/>
              <a:gd name="connsiteX41" fmla="*/ 5195591 w 5903709"/>
              <a:gd name="connsiteY41" fmla="*/ 865480 h 1163920"/>
              <a:gd name="connsiteX42" fmla="*/ 5236287 w 5903709"/>
              <a:gd name="connsiteY42" fmla="*/ 838349 h 1163920"/>
              <a:gd name="connsiteX43" fmla="*/ 5255279 w 5903709"/>
              <a:gd name="connsiteY43" fmla="*/ 843775 h 1163920"/>
              <a:gd name="connsiteX44" fmla="*/ 5523876 w 5903709"/>
              <a:gd name="connsiteY44" fmla="*/ 906176 h 1163920"/>
              <a:gd name="connsiteX45" fmla="*/ 5664957 w 5903709"/>
              <a:gd name="connsiteY45" fmla="*/ 860053 h 1163920"/>
              <a:gd name="connsiteX46" fmla="*/ 5705654 w 5903709"/>
              <a:gd name="connsiteY46" fmla="*/ 803078 h 1163920"/>
              <a:gd name="connsiteX47" fmla="*/ 5673097 w 5903709"/>
              <a:gd name="connsiteY47" fmla="*/ 751529 h 1163920"/>
              <a:gd name="connsiteX48" fmla="*/ 5662244 w 5903709"/>
              <a:gd name="connsiteY48" fmla="*/ 765095 h 1163920"/>
              <a:gd name="connsiteX49" fmla="*/ 5681236 w 5903709"/>
              <a:gd name="connsiteY49" fmla="*/ 800365 h 1163920"/>
              <a:gd name="connsiteX50" fmla="*/ 5637826 w 5903709"/>
              <a:gd name="connsiteY50" fmla="*/ 841062 h 1163920"/>
              <a:gd name="connsiteX51" fmla="*/ 5588990 w 5903709"/>
              <a:gd name="connsiteY51" fmla="*/ 784087 h 1163920"/>
              <a:gd name="connsiteX52" fmla="*/ 5662244 w 5903709"/>
              <a:gd name="connsiteY52" fmla="*/ 716259 h 1163920"/>
              <a:gd name="connsiteX53" fmla="*/ 5749064 w 5903709"/>
              <a:gd name="connsiteY53" fmla="*/ 811218 h 1163920"/>
              <a:gd name="connsiteX54" fmla="*/ 5125050 w 5903709"/>
              <a:gd name="connsiteY54" fmla="*/ 803078 h 1163920"/>
              <a:gd name="connsiteX55" fmla="*/ 5049083 w 5903709"/>
              <a:gd name="connsiteY55" fmla="*/ 843775 h 1163920"/>
              <a:gd name="connsiteX56" fmla="*/ 4935133 w 5903709"/>
              <a:gd name="connsiteY56" fmla="*/ 794939 h 1163920"/>
              <a:gd name="connsiteX57" fmla="*/ 4585143 w 5903709"/>
              <a:gd name="connsiteY57" fmla="*/ 724398 h 1163920"/>
              <a:gd name="connsiteX58" fmla="*/ 4476619 w 5903709"/>
              <a:gd name="connsiteY58" fmla="*/ 729824 h 1163920"/>
              <a:gd name="connsiteX59" fmla="*/ 4335537 w 5903709"/>
              <a:gd name="connsiteY59" fmla="*/ 759669 h 1163920"/>
              <a:gd name="connsiteX60" fmla="*/ 4254144 w 5903709"/>
              <a:gd name="connsiteY60" fmla="*/ 786800 h 1163920"/>
              <a:gd name="connsiteX61" fmla="*/ 4134768 w 5903709"/>
              <a:gd name="connsiteY61" fmla="*/ 841062 h 1163920"/>
              <a:gd name="connsiteX62" fmla="*/ 4009965 w 5903709"/>
              <a:gd name="connsiteY62" fmla="*/ 914315 h 1163920"/>
              <a:gd name="connsiteX63" fmla="*/ 3936711 w 5903709"/>
              <a:gd name="connsiteY63" fmla="*/ 892611 h 1163920"/>
              <a:gd name="connsiteX64" fmla="*/ 4560725 w 5903709"/>
              <a:gd name="connsiteY64" fmla="*/ 694554 h 1163920"/>
              <a:gd name="connsiteX65" fmla="*/ 5125050 w 5903709"/>
              <a:gd name="connsiteY65" fmla="*/ 803078 h 1163920"/>
              <a:gd name="connsiteX66" fmla="*/ 5884719 w 5903709"/>
              <a:gd name="connsiteY66" fmla="*/ 689128 h 1163920"/>
              <a:gd name="connsiteX67" fmla="*/ 5849448 w 5903709"/>
              <a:gd name="connsiteY67" fmla="*/ 724398 h 1163920"/>
              <a:gd name="connsiteX68" fmla="*/ 5816891 w 5903709"/>
              <a:gd name="connsiteY68" fmla="*/ 691841 h 1163920"/>
              <a:gd name="connsiteX69" fmla="*/ 5849448 w 5903709"/>
              <a:gd name="connsiteY69" fmla="*/ 656571 h 1163920"/>
              <a:gd name="connsiteX70" fmla="*/ 5884719 w 5903709"/>
              <a:gd name="connsiteY70" fmla="*/ 689128 h 1163920"/>
              <a:gd name="connsiteX71" fmla="*/ 5903710 w 5903709"/>
              <a:gd name="connsiteY71" fmla="*/ 689128 h 1163920"/>
              <a:gd name="connsiteX72" fmla="*/ 5852161 w 5903709"/>
              <a:gd name="connsiteY72" fmla="*/ 743390 h 1163920"/>
              <a:gd name="connsiteX73" fmla="*/ 5800612 w 5903709"/>
              <a:gd name="connsiteY73" fmla="*/ 691841 h 1163920"/>
              <a:gd name="connsiteX74" fmla="*/ 5849448 w 5903709"/>
              <a:gd name="connsiteY74" fmla="*/ 640292 h 1163920"/>
              <a:gd name="connsiteX75" fmla="*/ 5903710 w 5903709"/>
              <a:gd name="connsiteY75" fmla="*/ 689128 h 1163920"/>
              <a:gd name="connsiteX76" fmla="*/ 2561168 w 5903709"/>
              <a:gd name="connsiteY76" fmla="*/ 637579 h 1163920"/>
              <a:gd name="connsiteX77" fmla="*/ 2523185 w 5903709"/>
              <a:gd name="connsiteY77" fmla="*/ 675562 h 1163920"/>
              <a:gd name="connsiteX78" fmla="*/ 2485202 w 5903709"/>
              <a:gd name="connsiteY78" fmla="*/ 637579 h 1163920"/>
              <a:gd name="connsiteX79" fmla="*/ 2523185 w 5903709"/>
              <a:gd name="connsiteY79" fmla="*/ 599596 h 1163920"/>
              <a:gd name="connsiteX80" fmla="*/ 2561168 w 5903709"/>
              <a:gd name="connsiteY80" fmla="*/ 637579 h 1163920"/>
              <a:gd name="connsiteX81" fmla="*/ 2577447 w 5903709"/>
              <a:gd name="connsiteY81" fmla="*/ 637579 h 1163920"/>
              <a:gd name="connsiteX82" fmla="*/ 2523185 w 5903709"/>
              <a:gd name="connsiteY82" fmla="*/ 691841 h 1163920"/>
              <a:gd name="connsiteX83" fmla="*/ 2468923 w 5903709"/>
              <a:gd name="connsiteY83" fmla="*/ 637579 h 1163920"/>
              <a:gd name="connsiteX84" fmla="*/ 2523185 w 5903709"/>
              <a:gd name="connsiteY84" fmla="*/ 583317 h 1163920"/>
              <a:gd name="connsiteX85" fmla="*/ 2577447 w 5903709"/>
              <a:gd name="connsiteY85" fmla="*/ 637579 h 1163920"/>
              <a:gd name="connsiteX86" fmla="*/ 2368538 w 5903709"/>
              <a:gd name="connsiteY86" fmla="*/ 683702 h 1163920"/>
              <a:gd name="connsiteX87" fmla="*/ 2341407 w 5903709"/>
              <a:gd name="connsiteY87" fmla="*/ 773234 h 1163920"/>
              <a:gd name="connsiteX88" fmla="*/ 2061958 w 5903709"/>
              <a:gd name="connsiteY88" fmla="*/ 908889 h 1163920"/>
              <a:gd name="connsiteX89" fmla="*/ 984856 w 5903709"/>
              <a:gd name="connsiteY89" fmla="*/ 624014 h 1163920"/>
              <a:gd name="connsiteX90" fmla="*/ 301154 w 5903709"/>
              <a:gd name="connsiteY90" fmla="*/ 843775 h 1163920"/>
              <a:gd name="connsiteX91" fmla="*/ 238753 w 5903709"/>
              <a:gd name="connsiteY91" fmla="*/ 865480 h 1163920"/>
              <a:gd name="connsiteX92" fmla="*/ 149221 w 5903709"/>
              <a:gd name="connsiteY92" fmla="*/ 884471 h 1163920"/>
              <a:gd name="connsiteX93" fmla="*/ 132942 w 5903709"/>
              <a:gd name="connsiteY93" fmla="*/ 884471 h 1163920"/>
              <a:gd name="connsiteX94" fmla="*/ 249605 w 5903709"/>
              <a:gd name="connsiteY94" fmla="*/ 835635 h 1163920"/>
              <a:gd name="connsiteX95" fmla="*/ 919742 w 5903709"/>
              <a:gd name="connsiteY95" fmla="*/ 605022 h 1163920"/>
              <a:gd name="connsiteX96" fmla="*/ 1777082 w 5903709"/>
              <a:gd name="connsiteY96" fmla="*/ 784087 h 1163920"/>
              <a:gd name="connsiteX97" fmla="*/ 1882893 w 5903709"/>
              <a:gd name="connsiteY97" fmla="*/ 713546 h 1163920"/>
              <a:gd name="connsiteX98" fmla="*/ 1896458 w 5903709"/>
              <a:gd name="connsiteY98" fmla="*/ 675562 h 1163920"/>
              <a:gd name="connsiteX99" fmla="*/ 1842196 w 5903709"/>
              <a:gd name="connsiteY99" fmla="*/ 618587 h 1163920"/>
              <a:gd name="connsiteX100" fmla="*/ 1825918 w 5903709"/>
              <a:gd name="connsiteY100" fmla="*/ 629440 h 1163920"/>
              <a:gd name="connsiteX101" fmla="*/ 1872041 w 5903709"/>
              <a:gd name="connsiteY101" fmla="*/ 675562 h 1163920"/>
              <a:gd name="connsiteX102" fmla="*/ 1825918 w 5903709"/>
              <a:gd name="connsiteY102" fmla="*/ 718972 h 1163920"/>
              <a:gd name="connsiteX103" fmla="*/ 1771656 w 5903709"/>
              <a:gd name="connsiteY103" fmla="*/ 659284 h 1163920"/>
              <a:gd name="connsiteX104" fmla="*/ 1844909 w 5903709"/>
              <a:gd name="connsiteY104" fmla="*/ 586030 h 1163920"/>
              <a:gd name="connsiteX105" fmla="*/ 1942581 w 5903709"/>
              <a:gd name="connsiteY105" fmla="*/ 683702 h 1163920"/>
              <a:gd name="connsiteX106" fmla="*/ 1853049 w 5903709"/>
              <a:gd name="connsiteY106" fmla="*/ 803078 h 1163920"/>
              <a:gd name="connsiteX107" fmla="*/ 2070097 w 5903709"/>
              <a:gd name="connsiteY107" fmla="*/ 873619 h 1163920"/>
              <a:gd name="connsiteX108" fmla="*/ 2300711 w 5903709"/>
              <a:gd name="connsiteY108" fmla="*/ 713546 h 1163920"/>
              <a:gd name="connsiteX109" fmla="*/ 2314276 w 5903709"/>
              <a:gd name="connsiteY109" fmla="*/ 656571 h 1163920"/>
              <a:gd name="connsiteX110" fmla="*/ 2254588 w 5903709"/>
              <a:gd name="connsiteY110" fmla="*/ 594169 h 1163920"/>
              <a:gd name="connsiteX111" fmla="*/ 2216605 w 5903709"/>
              <a:gd name="connsiteY111" fmla="*/ 613161 h 1163920"/>
              <a:gd name="connsiteX112" fmla="*/ 2230170 w 5903709"/>
              <a:gd name="connsiteY112" fmla="*/ 624014 h 1163920"/>
              <a:gd name="connsiteX113" fmla="*/ 2254588 w 5903709"/>
              <a:gd name="connsiteY113" fmla="*/ 618587 h 1163920"/>
              <a:gd name="connsiteX114" fmla="*/ 2287145 w 5903709"/>
              <a:gd name="connsiteY114" fmla="*/ 653858 h 1163920"/>
              <a:gd name="connsiteX115" fmla="*/ 2238309 w 5903709"/>
              <a:gd name="connsiteY115" fmla="*/ 702693 h 1163920"/>
              <a:gd name="connsiteX116" fmla="*/ 2178621 w 5903709"/>
              <a:gd name="connsiteY116" fmla="*/ 634866 h 1163920"/>
              <a:gd name="connsiteX117" fmla="*/ 2262727 w 5903709"/>
              <a:gd name="connsiteY117" fmla="*/ 556186 h 1163920"/>
              <a:gd name="connsiteX118" fmla="*/ 2368538 w 5903709"/>
              <a:gd name="connsiteY118" fmla="*/ 683702 h 1163920"/>
              <a:gd name="connsiteX119" fmla="*/ 2390243 w 5903709"/>
              <a:gd name="connsiteY119" fmla="*/ 683702 h 1163920"/>
              <a:gd name="connsiteX120" fmla="*/ 2365825 w 5903709"/>
              <a:gd name="connsiteY120" fmla="*/ 775947 h 1163920"/>
              <a:gd name="connsiteX121" fmla="*/ 2059245 w 5903709"/>
              <a:gd name="connsiteY121" fmla="*/ 930594 h 1163920"/>
              <a:gd name="connsiteX122" fmla="*/ 984856 w 5903709"/>
              <a:gd name="connsiteY122" fmla="*/ 648431 h 1163920"/>
              <a:gd name="connsiteX123" fmla="*/ 127516 w 5903709"/>
              <a:gd name="connsiteY123" fmla="*/ 906176 h 1163920"/>
              <a:gd name="connsiteX124" fmla="*/ 0 w 5903709"/>
              <a:gd name="connsiteY124" fmla="*/ 879045 h 1163920"/>
              <a:gd name="connsiteX125" fmla="*/ 18992 w 5903709"/>
              <a:gd name="connsiteY125" fmla="*/ 881758 h 1163920"/>
              <a:gd name="connsiteX126" fmla="*/ 138368 w 5903709"/>
              <a:gd name="connsiteY126" fmla="*/ 857340 h 1163920"/>
              <a:gd name="connsiteX127" fmla="*/ 651145 w 5903709"/>
              <a:gd name="connsiteY127" fmla="*/ 615874 h 1163920"/>
              <a:gd name="connsiteX128" fmla="*/ 919742 w 5903709"/>
              <a:gd name="connsiteY128" fmla="*/ 583317 h 1163920"/>
              <a:gd name="connsiteX129" fmla="*/ 1777082 w 5903709"/>
              <a:gd name="connsiteY129" fmla="*/ 762382 h 1163920"/>
              <a:gd name="connsiteX130" fmla="*/ 1820491 w 5903709"/>
              <a:gd name="connsiteY130" fmla="*/ 743390 h 1163920"/>
              <a:gd name="connsiteX131" fmla="*/ 1749951 w 5903709"/>
              <a:gd name="connsiteY131" fmla="*/ 659284 h 1163920"/>
              <a:gd name="connsiteX132" fmla="*/ 1844909 w 5903709"/>
              <a:gd name="connsiteY132" fmla="*/ 564325 h 1163920"/>
              <a:gd name="connsiteX133" fmla="*/ 1964286 w 5903709"/>
              <a:gd name="connsiteY133" fmla="*/ 683702 h 1163920"/>
              <a:gd name="connsiteX134" fmla="*/ 1899172 w 5903709"/>
              <a:gd name="connsiteY134" fmla="*/ 805791 h 1163920"/>
              <a:gd name="connsiteX135" fmla="*/ 2070097 w 5903709"/>
              <a:gd name="connsiteY135" fmla="*/ 851914 h 1163920"/>
              <a:gd name="connsiteX136" fmla="*/ 2276293 w 5903709"/>
              <a:gd name="connsiteY136" fmla="*/ 727111 h 1163920"/>
              <a:gd name="connsiteX137" fmla="*/ 2276293 w 5903709"/>
              <a:gd name="connsiteY137" fmla="*/ 716259 h 1163920"/>
              <a:gd name="connsiteX138" fmla="*/ 2235596 w 5903709"/>
              <a:gd name="connsiteY138" fmla="*/ 724398 h 1163920"/>
              <a:gd name="connsiteX139" fmla="*/ 2154203 w 5903709"/>
              <a:gd name="connsiteY139" fmla="*/ 634866 h 1163920"/>
              <a:gd name="connsiteX140" fmla="*/ 2262727 w 5903709"/>
              <a:gd name="connsiteY140" fmla="*/ 534481 h 1163920"/>
              <a:gd name="connsiteX141" fmla="*/ 2390243 w 5903709"/>
              <a:gd name="connsiteY141" fmla="*/ 683702 h 1163920"/>
              <a:gd name="connsiteX142" fmla="*/ 4186317 w 5903709"/>
              <a:gd name="connsiteY142" fmla="*/ 575178 h 1163920"/>
              <a:gd name="connsiteX143" fmla="*/ 4140194 w 5903709"/>
              <a:gd name="connsiteY143" fmla="*/ 624014 h 1163920"/>
              <a:gd name="connsiteX144" fmla="*/ 4094071 w 5903709"/>
              <a:gd name="connsiteY144" fmla="*/ 575178 h 1163920"/>
              <a:gd name="connsiteX145" fmla="*/ 4140194 w 5903709"/>
              <a:gd name="connsiteY145" fmla="*/ 529055 h 1163920"/>
              <a:gd name="connsiteX146" fmla="*/ 4186317 w 5903709"/>
              <a:gd name="connsiteY146" fmla="*/ 575178 h 1163920"/>
              <a:gd name="connsiteX147" fmla="*/ 4205308 w 5903709"/>
              <a:gd name="connsiteY147" fmla="*/ 575178 h 1163920"/>
              <a:gd name="connsiteX148" fmla="*/ 4137481 w 5903709"/>
              <a:gd name="connsiteY148" fmla="*/ 640292 h 1163920"/>
              <a:gd name="connsiteX149" fmla="*/ 4075080 w 5903709"/>
              <a:gd name="connsiteY149" fmla="*/ 575178 h 1163920"/>
              <a:gd name="connsiteX150" fmla="*/ 4137481 w 5903709"/>
              <a:gd name="connsiteY150" fmla="*/ 512776 h 1163920"/>
              <a:gd name="connsiteX151" fmla="*/ 4205308 w 5903709"/>
              <a:gd name="connsiteY151" fmla="*/ 575178 h 1163920"/>
              <a:gd name="connsiteX152" fmla="*/ 2460784 w 5903709"/>
              <a:gd name="connsiteY152" fmla="*/ 531768 h 1163920"/>
              <a:gd name="connsiteX153" fmla="*/ 2436366 w 5903709"/>
              <a:gd name="connsiteY153" fmla="*/ 556186 h 1163920"/>
              <a:gd name="connsiteX154" fmla="*/ 2411948 w 5903709"/>
              <a:gd name="connsiteY154" fmla="*/ 531768 h 1163920"/>
              <a:gd name="connsiteX155" fmla="*/ 2436366 w 5903709"/>
              <a:gd name="connsiteY155" fmla="*/ 507350 h 1163920"/>
              <a:gd name="connsiteX156" fmla="*/ 2460784 w 5903709"/>
              <a:gd name="connsiteY156" fmla="*/ 531768 h 1163920"/>
              <a:gd name="connsiteX157" fmla="*/ 2479775 w 5903709"/>
              <a:gd name="connsiteY157" fmla="*/ 531768 h 1163920"/>
              <a:gd name="connsiteX158" fmla="*/ 2436366 w 5903709"/>
              <a:gd name="connsiteY158" fmla="*/ 575178 h 1163920"/>
              <a:gd name="connsiteX159" fmla="*/ 2395669 w 5903709"/>
              <a:gd name="connsiteY159" fmla="*/ 531768 h 1163920"/>
              <a:gd name="connsiteX160" fmla="*/ 2436366 w 5903709"/>
              <a:gd name="connsiteY160" fmla="*/ 491071 h 1163920"/>
              <a:gd name="connsiteX161" fmla="*/ 2479775 w 5903709"/>
              <a:gd name="connsiteY161" fmla="*/ 531768 h 1163920"/>
              <a:gd name="connsiteX162" fmla="*/ 4392512 w 5903709"/>
              <a:gd name="connsiteY162" fmla="*/ 512776 h 1163920"/>
              <a:gd name="connsiteX163" fmla="*/ 4357242 w 5903709"/>
              <a:gd name="connsiteY163" fmla="*/ 548047 h 1163920"/>
              <a:gd name="connsiteX164" fmla="*/ 4324685 w 5903709"/>
              <a:gd name="connsiteY164" fmla="*/ 512776 h 1163920"/>
              <a:gd name="connsiteX165" fmla="*/ 4359955 w 5903709"/>
              <a:gd name="connsiteY165" fmla="*/ 480219 h 1163920"/>
              <a:gd name="connsiteX166" fmla="*/ 4392512 w 5903709"/>
              <a:gd name="connsiteY166" fmla="*/ 512776 h 1163920"/>
              <a:gd name="connsiteX167" fmla="*/ 4411504 w 5903709"/>
              <a:gd name="connsiteY167" fmla="*/ 512776 h 1163920"/>
              <a:gd name="connsiteX168" fmla="*/ 4359955 w 5903709"/>
              <a:gd name="connsiteY168" fmla="*/ 564325 h 1163920"/>
              <a:gd name="connsiteX169" fmla="*/ 4308406 w 5903709"/>
              <a:gd name="connsiteY169" fmla="*/ 512776 h 1163920"/>
              <a:gd name="connsiteX170" fmla="*/ 4359955 w 5903709"/>
              <a:gd name="connsiteY170" fmla="*/ 461227 h 1163920"/>
              <a:gd name="connsiteX171" fmla="*/ 4411504 w 5903709"/>
              <a:gd name="connsiteY171" fmla="*/ 512776 h 1163920"/>
              <a:gd name="connsiteX172" fmla="*/ 1763516 w 5903709"/>
              <a:gd name="connsiteY172" fmla="*/ 325572 h 1163920"/>
              <a:gd name="connsiteX173" fmla="*/ 1722820 w 5903709"/>
              <a:gd name="connsiteY173" fmla="*/ 363556 h 1163920"/>
              <a:gd name="connsiteX174" fmla="*/ 1687550 w 5903709"/>
              <a:gd name="connsiteY174" fmla="*/ 325572 h 1163920"/>
              <a:gd name="connsiteX175" fmla="*/ 1725533 w 5903709"/>
              <a:gd name="connsiteY175" fmla="*/ 287589 h 1163920"/>
              <a:gd name="connsiteX176" fmla="*/ 1763516 w 5903709"/>
              <a:gd name="connsiteY176" fmla="*/ 325572 h 1163920"/>
              <a:gd name="connsiteX177" fmla="*/ 1779795 w 5903709"/>
              <a:gd name="connsiteY177" fmla="*/ 325572 h 1163920"/>
              <a:gd name="connsiteX178" fmla="*/ 1725533 w 5903709"/>
              <a:gd name="connsiteY178" fmla="*/ 379834 h 1163920"/>
              <a:gd name="connsiteX179" fmla="*/ 1668558 w 5903709"/>
              <a:gd name="connsiteY179" fmla="*/ 325572 h 1163920"/>
              <a:gd name="connsiteX180" fmla="*/ 1722820 w 5903709"/>
              <a:gd name="connsiteY180" fmla="*/ 271310 h 1163920"/>
              <a:gd name="connsiteX181" fmla="*/ 1779795 w 5903709"/>
              <a:gd name="connsiteY181" fmla="*/ 325572 h 1163920"/>
              <a:gd name="connsiteX182" fmla="*/ 5428917 w 5903709"/>
              <a:gd name="connsiteY182" fmla="*/ 444949 h 1163920"/>
              <a:gd name="connsiteX183" fmla="*/ 5135903 w 5903709"/>
              <a:gd name="connsiteY183" fmla="*/ 865480 h 1163920"/>
              <a:gd name="connsiteX184" fmla="*/ 5125050 w 5903709"/>
              <a:gd name="connsiteY184" fmla="*/ 879045 h 1163920"/>
              <a:gd name="connsiteX185" fmla="*/ 5135903 w 5903709"/>
              <a:gd name="connsiteY185" fmla="*/ 892611 h 1163920"/>
              <a:gd name="connsiteX186" fmla="*/ 5165746 w 5903709"/>
              <a:gd name="connsiteY186" fmla="*/ 884471 h 1163920"/>
              <a:gd name="connsiteX187" fmla="*/ 5236287 w 5903709"/>
              <a:gd name="connsiteY187" fmla="*/ 949586 h 1163920"/>
              <a:gd name="connsiteX188" fmla="*/ 5184738 w 5903709"/>
              <a:gd name="connsiteY188" fmla="*/ 1003848 h 1163920"/>
              <a:gd name="connsiteX189" fmla="*/ 5144042 w 5903709"/>
              <a:gd name="connsiteY189" fmla="*/ 965864 h 1163920"/>
              <a:gd name="connsiteX190" fmla="*/ 5171173 w 5903709"/>
              <a:gd name="connsiteY190" fmla="*/ 936020 h 1163920"/>
              <a:gd name="connsiteX191" fmla="*/ 5192877 w 5903709"/>
              <a:gd name="connsiteY191" fmla="*/ 955012 h 1163920"/>
              <a:gd name="connsiteX192" fmla="*/ 5184738 w 5903709"/>
              <a:gd name="connsiteY192" fmla="*/ 976717 h 1163920"/>
              <a:gd name="connsiteX193" fmla="*/ 5195591 w 5903709"/>
              <a:gd name="connsiteY193" fmla="*/ 990282 h 1163920"/>
              <a:gd name="connsiteX194" fmla="*/ 5220009 w 5903709"/>
              <a:gd name="connsiteY194" fmla="*/ 955012 h 1163920"/>
              <a:gd name="connsiteX195" fmla="*/ 5171173 w 5903709"/>
              <a:gd name="connsiteY195" fmla="*/ 911602 h 1163920"/>
              <a:gd name="connsiteX196" fmla="*/ 5149468 w 5903709"/>
              <a:gd name="connsiteY196" fmla="*/ 917029 h 1163920"/>
              <a:gd name="connsiteX197" fmla="*/ 5135903 w 5903709"/>
              <a:gd name="connsiteY197" fmla="*/ 911602 h 1163920"/>
              <a:gd name="connsiteX198" fmla="*/ 5073501 w 5903709"/>
              <a:gd name="connsiteY198" fmla="*/ 906176 h 1163920"/>
              <a:gd name="connsiteX199" fmla="*/ 4718085 w 5903709"/>
              <a:gd name="connsiteY199" fmla="*/ 1009274 h 1163920"/>
              <a:gd name="connsiteX200" fmla="*/ 4368095 w 5903709"/>
              <a:gd name="connsiteY200" fmla="*/ 1077102 h 1163920"/>
              <a:gd name="connsiteX201" fmla="*/ 3290993 w 5903709"/>
              <a:gd name="connsiteY201" fmla="*/ 794939 h 1163920"/>
              <a:gd name="connsiteX202" fmla="*/ 3060379 w 5903709"/>
              <a:gd name="connsiteY202" fmla="*/ 816644 h 1163920"/>
              <a:gd name="connsiteX203" fmla="*/ 3372386 w 5903709"/>
              <a:gd name="connsiteY203" fmla="*/ 743390 h 1163920"/>
              <a:gd name="connsiteX204" fmla="*/ 3532459 w 5903709"/>
              <a:gd name="connsiteY204" fmla="*/ 762382 h 1163920"/>
              <a:gd name="connsiteX205" fmla="*/ 3659975 w 5903709"/>
              <a:gd name="connsiteY205" fmla="*/ 800365 h 1163920"/>
              <a:gd name="connsiteX206" fmla="*/ 3909580 w 5903709"/>
              <a:gd name="connsiteY206" fmla="*/ 906176 h 1163920"/>
              <a:gd name="connsiteX207" fmla="*/ 4172751 w 5903709"/>
              <a:gd name="connsiteY207" fmla="*/ 971291 h 1163920"/>
              <a:gd name="connsiteX208" fmla="*/ 4349103 w 5903709"/>
              <a:gd name="connsiteY208" fmla="*/ 992995 h 1163920"/>
              <a:gd name="connsiteX209" fmla="*/ 4460340 w 5903709"/>
              <a:gd name="connsiteY209" fmla="*/ 995709 h 1163920"/>
              <a:gd name="connsiteX210" fmla="*/ 5317680 w 5903709"/>
              <a:gd name="connsiteY210" fmla="*/ 667423 h 1163920"/>
              <a:gd name="connsiteX211" fmla="*/ 5382795 w 5903709"/>
              <a:gd name="connsiteY211" fmla="*/ 510063 h 1163920"/>
              <a:gd name="connsiteX212" fmla="*/ 5382795 w 5903709"/>
              <a:gd name="connsiteY212" fmla="*/ 444949 h 1163920"/>
              <a:gd name="connsiteX213" fmla="*/ 5331246 w 5903709"/>
              <a:gd name="connsiteY213" fmla="*/ 352703 h 1163920"/>
              <a:gd name="connsiteX214" fmla="*/ 5285123 w 5903709"/>
              <a:gd name="connsiteY214" fmla="*/ 333712 h 1163920"/>
              <a:gd name="connsiteX215" fmla="*/ 5252566 w 5903709"/>
              <a:gd name="connsiteY215" fmla="*/ 295728 h 1163920"/>
              <a:gd name="connsiteX216" fmla="*/ 5203730 w 5903709"/>
              <a:gd name="connsiteY216" fmla="*/ 282163 h 1163920"/>
              <a:gd name="connsiteX217" fmla="*/ 5127763 w 5903709"/>
              <a:gd name="connsiteY217" fmla="*/ 352703 h 1163920"/>
              <a:gd name="connsiteX218" fmla="*/ 5146755 w 5903709"/>
              <a:gd name="connsiteY218" fmla="*/ 390687 h 1163920"/>
              <a:gd name="connsiteX219" fmla="*/ 5157607 w 5903709"/>
              <a:gd name="connsiteY219" fmla="*/ 374408 h 1163920"/>
              <a:gd name="connsiteX220" fmla="*/ 5152181 w 5903709"/>
              <a:gd name="connsiteY220" fmla="*/ 352703 h 1163920"/>
              <a:gd name="connsiteX221" fmla="*/ 5203730 w 5903709"/>
              <a:gd name="connsiteY221" fmla="*/ 306581 h 1163920"/>
              <a:gd name="connsiteX222" fmla="*/ 5266131 w 5903709"/>
              <a:gd name="connsiteY222" fmla="*/ 374408 h 1163920"/>
              <a:gd name="connsiteX223" fmla="*/ 5179312 w 5903709"/>
              <a:gd name="connsiteY223" fmla="*/ 455801 h 1163920"/>
              <a:gd name="connsiteX224" fmla="*/ 5076214 w 5903709"/>
              <a:gd name="connsiteY224" fmla="*/ 341851 h 1163920"/>
              <a:gd name="connsiteX225" fmla="*/ 5214582 w 5903709"/>
              <a:gd name="connsiteY225" fmla="*/ 211622 h 1163920"/>
              <a:gd name="connsiteX226" fmla="*/ 5428917 w 5903709"/>
              <a:gd name="connsiteY226" fmla="*/ 444949 h 1163920"/>
              <a:gd name="connsiteX227" fmla="*/ 5453335 w 5903709"/>
              <a:gd name="connsiteY227" fmla="*/ 444949 h 1163920"/>
              <a:gd name="connsiteX228" fmla="*/ 5257992 w 5903709"/>
              <a:gd name="connsiteY228" fmla="*/ 819357 h 1163920"/>
              <a:gd name="connsiteX229" fmla="*/ 5526589 w 5903709"/>
              <a:gd name="connsiteY229" fmla="*/ 884471 h 1163920"/>
              <a:gd name="connsiteX230" fmla="*/ 5624261 w 5903709"/>
              <a:gd name="connsiteY230" fmla="*/ 862767 h 1163920"/>
              <a:gd name="connsiteX231" fmla="*/ 5567286 w 5903709"/>
              <a:gd name="connsiteY231" fmla="*/ 784087 h 1163920"/>
              <a:gd name="connsiteX232" fmla="*/ 5662244 w 5903709"/>
              <a:gd name="connsiteY232" fmla="*/ 694554 h 1163920"/>
              <a:gd name="connsiteX233" fmla="*/ 5770768 w 5903709"/>
              <a:gd name="connsiteY233" fmla="*/ 811218 h 1163920"/>
              <a:gd name="connsiteX234" fmla="*/ 5626974 w 5903709"/>
              <a:gd name="connsiteY234" fmla="*/ 938733 h 1163920"/>
              <a:gd name="connsiteX235" fmla="*/ 5548294 w 5903709"/>
              <a:gd name="connsiteY235" fmla="*/ 933307 h 1163920"/>
              <a:gd name="connsiteX236" fmla="*/ 5466901 w 5903709"/>
              <a:gd name="connsiteY236" fmla="*/ 974004 h 1163920"/>
              <a:gd name="connsiteX237" fmla="*/ 5580851 w 5903709"/>
              <a:gd name="connsiteY237" fmla="*/ 1033692 h 1163920"/>
              <a:gd name="connsiteX238" fmla="*/ 5637826 w 5903709"/>
              <a:gd name="connsiteY238" fmla="*/ 1025553 h 1163920"/>
              <a:gd name="connsiteX239" fmla="*/ 5513024 w 5903709"/>
              <a:gd name="connsiteY239" fmla="*/ 1087954 h 1163920"/>
              <a:gd name="connsiteX240" fmla="*/ 5257992 w 5903709"/>
              <a:gd name="connsiteY240" fmla="*/ 971291 h 1163920"/>
              <a:gd name="connsiteX241" fmla="*/ 5184738 w 5903709"/>
              <a:gd name="connsiteY241" fmla="*/ 1025553 h 1163920"/>
              <a:gd name="connsiteX242" fmla="*/ 5122337 w 5903709"/>
              <a:gd name="connsiteY242" fmla="*/ 965864 h 1163920"/>
              <a:gd name="connsiteX243" fmla="*/ 5130476 w 5903709"/>
              <a:gd name="connsiteY243" fmla="*/ 933307 h 1163920"/>
              <a:gd name="connsiteX244" fmla="*/ 5073501 w 5903709"/>
              <a:gd name="connsiteY244" fmla="*/ 927881 h 1163920"/>
              <a:gd name="connsiteX245" fmla="*/ 4821183 w 5903709"/>
              <a:gd name="connsiteY245" fmla="*/ 995709 h 1163920"/>
              <a:gd name="connsiteX246" fmla="*/ 4368095 w 5903709"/>
              <a:gd name="connsiteY246" fmla="*/ 1101520 h 1163920"/>
              <a:gd name="connsiteX247" fmla="*/ 4267710 w 5903709"/>
              <a:gd name="connsiteY247" fmla="*/ 1093380 h 1163920"/>
              <a:gd name="connsiteX248" fmla="*/ 4107636 w 5903709"/>
              <a:gd name="connsiteY248" fmla="*/ 1060823 h 1163920"/>
              <a:gd name="connsiteX249" fmla="*/ 3912293 w 5903709"/>
              <a:gd name="connsiteY249" fmla="*/ 998422 h 1163920"/>
              <a:gd name="connsiteX250" fmla="*/ 3692532 w 5903709"/>
              <a:gd name="connsiteY250" fmla="*/ 1060823 h 1163920"/>
              <a:gd name="connsiteX251" fmla="*/ 3483623 w 5903709"/>
              <a:gd name="connsiteY251" fmla="*/ 998422 h 1163920"/>
              <a:gd name="connsiteX252" fmla="*/ 3565016 w 5903709"/>
              <a:gd name="connsiteY252" fmla="*/ 1009274 h 1163920"/>
              <a:gd name="connsiteX253" fmla="*/ 3782064 w 5903709"/>
              <a:gd name="connsiteY253" fmla="*/ 949586 h 1163920"/>
              <a:gd name="connsiteX254" fmla="*/ 3543311 w 5903709"/>
              <a:gd name="connsiteY254" fmla="*/ 862767 h 1163920"/>
              <a:gd name="connsiteX255" fmla="*/ 3464632 w 5903709"/>
              <a:gd name="connsiteY255" fmla="*/ 884471 h 1163920"/>
              <a:gd name="connsiteX256" fmla="*/ 3372386 w 5903709"/>
              <a:gd name="connsiteY256" fmla="*/ 919742 h 1163920"/>
              <a:gd name="connsiteX257" fmla="*/ 3225878 w 5903709"/>
              <a:gd name="connsiteY257" fmla="*/ 984856 h 1163920"/>
              <a:gd name="connsiteX258" fmla="*/ 2553029 w 5903709"/>
              <a:gd name="connsiteY258" fmla="*/ 1163921 h 1163920"/>
              <a:gd name="connsiteX259" fmla="*/ 2276293 w 5903709"/>
              <a:gd name="connsiteY259" fmla="*/ 1136790 h 1163920"/>
              <a:gd name="connsiteX260" fmla="*/ 1551894 w 5903709"/>
              <a:gd name="connsiteY260" fmla="*/ 900750 h 1163920"/>
              <a:gd name="connsiteX261" fmla="*/ 1448797 w 5903709"/>
              <a:gd name="connsiteY261" fmla="*/ 879045 h 1163920"/>
              <a:gd name="connsiteX262" fmla="*/ 1337559 w 5903709"/>
              <a:gd name="connsiteY262" fmla="*/ 862767 h 1163920"/>
              <a:gd name="connsiteX263" fmla="*/ 1204617 w 5903709"/>
              <a:gd name="connsiteY263" fmla="*/ 851914 h 1163920"/>
              <a:gd name="connsiteX264" fmla="*/ 1049971 w 5903709"/>
              <a:gd name="connsiteY264" fmla="*/ 849201 h 1163920"/>
              <a:gd name="connsiteX265" fmla="*/ 1321281 w 5903709"/>
              <a:gd name="connsiteY265" fmla="*/ 803078 h 1163920"/>
              <a:gd name="connsiteX266" fmla="*/ 2330555 w 5903709"/>
              <a:gd name="connsiteY266" fmla="*/ 1058110 h 1163920"/>
              <a:gd name="connsiteX267" fmla="*/ 2428227 w 5903709"/>
              <a:gd name="connsiteY267" fmla="*/ 1068962 h 1163920"/>
              <a:gd name="connsiteX268" fmla="*/ 2574734 w 5903709"/>
              <a:gd name="connsiteY268" fmla="*/ 1068962 h 1163920"/>
              <a:gd name="connsiteX269" fmla="*/ 2653414 w 5903709"/>
              <a:gd name="connsiteY269" fmla="*/ 1060823 h 1163920"/>
              <a:gd name="connsiteX270" fmla="*/ 3307272 w 5903709"/>
              <a:gd name="connsiteY270" fmla="*/ 822070 h 1163920"/>
              <a:gd name="connsiteX271" fmla="*/ 3309985 w 5903709"/>
              <a:gd name="connsiteY271" fmla="*/ 816644 h 1163920"/>
              <a:gd name="connsiteX272" fmla="*/ 3220452 w 5903709"/>
              <a:gd name="connsiteY272" fmla="*/ 816644 h 1163920"/>
              <a:gd name="connsiteX273" fmla="*/ 3008830 w 5903709"/>
              <a:gd name="connsiteY273" fmla="*/ 846488 h 1163920"/>
              <a:gd name="connsiteX274" fmla="*/ 2932863 w 5903709"/>
              <a:gd name="connsiteY274" fmla="*/ 846488 h 1163920"/>
              <a:gd name="connsiteX275" fmla="*/ 3375099 w 5903709"/>
              <a:gd name="connsiteY275" fmla="*/ 718972 h 1163920"/>
              <a:gd name="connsiteX276" fmla="*/ 3578582 w 5903709"/>
              <a:gd name="connsiteY276" fmla="*/ 746103 h 1163920"/>
              <a:gd name="connsiteX277" fmla="*/ 3651836 w 5903709"/>
              <a:gd name="connsiteY277" fmla="*/ 770521 h 1163920"/>
              <a:gd name="connsiteX278" fmla="*/ 3901441 w 5903709"/>
              <a:gd name="connsiteY278" fmla="*/ 881758 h 1163920"/>
              <a:gd name="connsiteX279" fmla="*/ 3942137 w 5903709"/>
              <a:gd name="connsiteY279" fmla="*/ 860053 h 1163920"/>
              <a:gd name="connsiteX280" fmla="*/ 4560725 w 5903709"/>
              <a:gd name="connsiteY280" fmla="*/ 672849 h 1163920"/>
              <a:gd name="connsiteX281" fmla="*/ 4669249 w 5903709"/>
              <a:gd name="connsiteY281" fmla="*/ 675562 h 1163920"/>
              <a:gd name="connsiteX282" fmla="*/ 4883584 w 5903709"/>
              <a:gd name="connsiteY282" fmla="*/ 710833 h 1163920"/>
              <a:gd name="connsiteX283" fmla="*/ 5152181 w 5903709"/>
              <a:gd name="connsiteY283" fmla="*/ 786800 h 1163920"/>
              <a:gd name="connsiteX284" fmla="*/ 5282410 w 5903709"/>
              <a:gd name="connsiteY284" fmla="*/ 675562 h 1163920"/>
              <a:gd name="connsiteX285" fmla="*/ 5314967 w 5903709"/>
              <a:gd name="connsiteY285" fmla="*/ 629440 h 1163920"/>
              <a:gd name="connsiteX286" fmla="*/ 5361090 w 5903709"/>
              <a:gd name="connsiteY286" fmla="*/ 477506 h 1163920"/>
              <a:gd name="connsiteX287" fmla="*/ 5287836 w 5903709"/>
              <a:gd name="connsiteY287" fmla="*/ 360843 h 1163920"/>
              <a:gd name="connsiteX288" fmla="*/ 5179312 w 5903709"/>
              <a:gd name="connsiteY288" fmla="*/ 477506 h 1163920"/>
              <a:gd name="connsiteX289" fmla="*/ 5149468 w 5903709"/>
              <a:gd name="connsiteY289" fmla="*/ 472080 h 1163920"/>
              <a:gd name="connsiteX290" fmla="*/ 5054509 w 5903709"/>
              <a:gd name="connsiteY290" fmla="*/ 368982 h 1163920"/>
              <a:gd name="connsiteX291" fmla="*/ 5054509 w 5903709"/>
              <a:gd name="connsiteY291" fmla="*/ 317433 h 1163920"/>
              <a:gd name="connsiteX292" fmla="*/ 5214582 w 5903709"/>
              <a:gd name="connsiteY292" fmla="*/ 189917 h 1163920"/>
              <a:gd name="connsiteX293" fmla="*/ 5453335 w 5903709"/>
              <a:gd name="connsiteY293" fmla="*/ 444949 h 1163920"/>
              <a:gd name="connsiteX294" fmla="*/ 3760360 w 5903709"/>
              <a:gd name="connsiteY294" fmla="*/ 179065 h 1163920"/>
              <a:gd name="connsiteX295" fmla="*/ 3741368 w 5903709"/>
              <a:gd name="connsiteY295" fmla="*/ 198056 h 1163920"/>
              <a:gd name="connsiteX296" fmla="*/ 3722376 w 5903709"/>
              <a:gd name="connsiteY296" fmla="*/ 179065 h 1163920"/>
              <a:gd name="connsiteX297" fmla="*/ 3741368 w 5903709"/>
              <a:gd name="connsiteY297" fmla="*/ 160073 h 1163920"/>
              <a:gd name="connsiteX298" fmla="*/ 3760360 w 5903709"/>
              <a:gd name="connsiteY298" fmla="*/ 179065 h 1163920"/>
              <a:gd name="connsiteX299" fmla="*/ 3776638 w 5903709"/>
              <a:gd name="connsiteY299" fmla="*/ 179065 h 1163920"/>
              <a:gd name="connsiteX300" fmla="*/ 3738655 w 5903709"/>
              <a:gd name="connsiteY300" fmla="*/ 217048 h 1163920"/>
              <a:gd name="connsiteX301" fmla="*/ 3703385 w 5903709"/>
              <a:gd name="connsiteY301" fmla="*/ 179065 h 1163920"/>
              <a:gd name="connsiteX302" fmla="*/ 3738655 w 5903709"/>
              <a:gd name="connsiteY302" fmla="*/ 143794 h 1163920"/>
              <a:gd name="connsiteX303" fmla="*/ 3776638 w 5903709"/>
              <a:gd name="connsiteY303" fmla="*/ 179065 h 1163920"/>
              <a:gd name="connsiteX304" fmla="*/ 5494032 w 5903709"/>
              <a:gd name="connsiteY304" fmla="*/ 160073 h 1163920"/>
              <a:gd name="connsiteX305" fmla="*/ 5469614 w 5903709"/>
              <a:gd name="connsiteY305" fmla="*/ 181778 h 1163920"/>
              <a:gd name="connsiteX306" fmla="*/ 5447909 w 5903709"/>
              <a:gd name="connsiteY306" fmla="*/ 160073 h 1163920"/>
              <a:gd name="connsiteX307" fmla="*/ 5469614 w 5903709"/>
              <a:gd name="connsiteY307" fmla="*/ 138368 h 1163920"/>
              <a:gd name="connsiteX308" fmla="*/ 5494032 w 5903709"/>
              <a:gd name="connsiteY308" fmla="*/ 160073 h 1163920"/>
              <a:gd name="connsiteX309" fmla="*/ 5510311 w 5903709"/>
              <a:gd name="connsiteY309" fmla="*/ 160073 h 1163920"/>
              <a:gd name="connsiteX310" fmla="*/ 5469614 w 5903709"/>
              <a:gd name="connsiteY310" fmla="*/ 200770 h 1163920"/>
              <a:gd name="connsiteX311" fmla="*/ 5431631 w 5903709"/>
              <a:gd name="connsiteY311" fmla="*/ 160073 h 1163920"/>
              <a:gd name="connsiteX312" fmla="*/ 5469614 w 5903709"/>
              <a:gd name="connsiteY312" fmla="*/ 122090 h 1163920"/>
              <a:gd name="connsiteX313" fmla="*/ 5510311 w 5903709"/>
              <a:gd name="connsiteY313" fmla="*/ 160073 h 1163920"/>
              <a:gd name="connsiteX314" fmla="*/ 1636001 w 5903709"/>
              <a:gd name="connsiteY314" fmla="*/ 119377 h 1163920"/>
              <a:gd name="connsiteX315" fmla="*/ 2981699 w 5903709"/>
              <a:gd name="connsiteY315" fmla="*/ 542620 h 1163920"/>
              <a:gd name="connsiteX316" fmla="*/ 3212313 w 5903709"/>
              <a:gd name="connsiteY316" fmla="*/ 569751 h 1163920"/>
              <a:gd name="connsiteX317" fmla="*/ 3565016 w 5903709"/>
              <a:gd name="connsiteY317" fmla="*/ 390687 h 1163920"/>
              <a:gd name="connsiteX318" fmla="*/ 3546024 w 5903709"/>
              <a:gd name="connsiteY318" fmla="*/ 333712 h 1163920"/>
              <a:gd name="connsiteX319" fmla="*/ 3521606 w 5903709"/>
              <a:gd name="connsiteY319" fmla="*/ 306581 h 1163920"/>
              <a:gd name="connsiteX320" fmla="*/ 3440214 w 5903709"/>
              <a:gd name="connsiteY320" fmla="*/ 238753 h 1163920"/>
              <a:gd name="connsiteX321" fmla="*/ 3369673 w 5903709"/>
              <a:gd name="connsiteY321" fmla="*/ 303867 h 1163920"/>
              <a:gd name="connsiteX322" fmla="*/ 3380525 w 5903709"/>
              <a:gd name="connsiteY322" fmla="*/ 322859 h 1163920"/>
              <a:gd name="connsiteX323" fmla="*/ 3440214 w 5903709"/>
              <a:gd name="connsiteY323" fmla="*/ 263171 h 1163920"/>
              <a:gd name="connsiteX324" fmla="*/ 3499902 w 5903709"/>
              <a:gd name="connsiteY324" fmla="*/ 325572 h 1163920"/>
              <a:gd name="connsiteX325" fmla="*/ 3418509 w 5903709"/>
              <a:gd name="connsiteY325" fmla="*/ 401539 h 1163920"/>
              <a:gd name="connsiteX326" fmla="*/ 3320837 w 5903709"/>
              <a:gd name="connsiteY326" fmla="*/ 301154 h 1163920"/>
              <a:gd name="connsiteX327" fmla="*/ 3451066 w 5903709"/>
              <a:gd name="connsiteY327" fmla="*/ 173639 h 1163920"/>
              <a:gd name="connsiteX328" fmla="*/ 3621991 w 5903709"/>
              <a:gd name="connsiteY328" fmla="*/ 358130 h 1163920"/>
              <a:gd name="connsiteX329" fmla="*/ 3608426 w 5903709"/>
              <a:gd name="connsiteY329" fmla="*/ 423244 h 1163920"/>
              <a:gd name="connsiteX330" fmla="*/ 3261149 w 5903709"/>
              <a:gd name="connsiteY330" fmla="*/ 594169 h 1163920"/>
              <a:gd name="connsiteX331" fmla="*/ 2897593 w 5903709"/>
              <a:gd name="connsiteY331" fmla="*/ 545334 h 1163920"/>
              <a:gd name="connsiteX332" fmla="*/ 2778217 w 5903709"/>
              <a:gd name="connsiteY332" fmla="*/ 659284 h 1163920"/>
              <a:gd name="connsiteX333" fmla="*/ 2889454 w 5903709"/>
              <a:gd name="connsiteY333" fmla="*/ 781373 h 1163920"/>
              <a:gd name="connsiteX334" fmla="*/ 2970847 w 5903709"/>
              <a:gd name="connsiteY334" fmla="*/ 721685 h 1163920"/>
              <a:gd name="connsiteX335" fmla="*/ 2981699 w 5903709"/>
              <a:gd name="connsiteY335" fmla="*/ 708120 h 1163920"/>
              <a:gd name="connsiteX336" fmla="*/ 2989839 w 5903709"/>
              <a:gd name="connsiteY336" fmla="*/ 686415 h 1163920"/>
              <a:gd name="connsiteX337" fmla="*/ 2992552 w 5903709"/>
              <a:gd name="connsiteY337" fmla="*/ 678276 h 1163920"/>
              <a:gd name="connsiteX338" fmla="*/ 2941003 w 5903709"/>
              <a:gd name="connsiteY338" fmla="*/ 626727 h 1163920"/>
              <a:gd name="connsiteX339" fmla="*/ 2911159 w 5903709"/>
              <a:gd name="connsiteY339" fmla="*/ 643005 h 1163920"/>
              <a:gd name="connsiteX340" fmla="*/ 2924724 w 5903709"/>
              <a:gd name="connsiteY340" fmla="*/ 656571 h 1163920"/>
              <a:gd name="connsiteX341" fmla="*/ 2941003 w 5903709"/>
              <a:gd name="connsiteY341" fmla="*/ 651145 h 1163920"/>
              <a:gd name="connsiteX342" fmla="*/ 2968134 w 5903709"/>
              <a:gd name="connsiteY342" fmla="*/ 678276 h 1163920"/>
              <a:gd name="connsiteX343" fmla="*/ 2930150 w 5903709"/>
              <a:gd name="connsiteY343" fmla="*/ 710833 h 1163920"/>
              <a:gd name="connsiteX344" fmla="*/ 2886741 w 5903709"/>
              <a:gd name="connsiteY344" fmla="*/ 661997 h 1163920"/>
              <a:gd name="connsiteX345" fmla="*/ 2951855 w 5903709"/>
              <a:gd name="connsiteY345" fmla="*/ 605022 h 1163920"/>
              <a:gd name="connsiteX346" fmla="*/ 3025109 w 5903709"/>
              <a:gd name="connsiteY346" fmla="*/ 689128 h 1163920"/>
              <a:gd name="connsiteX347" fmla="*/ 2905733 w 5903709"/>
              <a:gd name="connsiteY347" fmla="*/ 808504 h 1163920"/>
              <a:gd name="connsiteX348" fmla="*/ 2742946 w 5903709"/>
              <a:gd name="connsiteY348" fmla="*/ 672849 h 1163920"/>
              <a:gd name="connsiteX349" fmla="*/ 2194900 w 5903709"/>
              <a:gd name="connsiteY349" fmla="*/ 293015 h 1163920"/>
              <a:gd name="connsiteX350" fmla="*/ 1579025 w 5903709"/>
              <a:gd name="connsiteY350" fmla="*/ 143794 h 1163920"/>
              <a:gd name="connsiteX351" fmla="*/ 1370117 w 5903709"/>
              <a:gd name="connsiteY351" fmla="*/ 184491 h 1163920"/>
              <a:gd name="connsiteX352" fmla="*/ 1248027 w 5903709"/>
              <a:gd name="connsiteY352" fmla="*/ 360843 h 1163920"/>
              <a:gd name="connsiteX353" fmla="*/ 1418952 w 5903709"/>
              <a:gd name="connsiteY353" fmla="*/ 518203 h 1163920"/>
              <a:gd name="connsiteX354" fmla="*/ 1541042 w 5903709"/>
              <a:gd name="connsiteY354" fmla="*/ 420531 h 1163920"/>
              <a:gd name="connsiteX355" fmla="*/ 1549181 w 5903709"/>
              <a:gd name="connsiteY355" fmla="*/ 371695 h 1163920"/>
              <a:gd name="connsiteX356" fmla="*/ 1489493 w 5903709"/>
              <a:gd name="connsiteY356" fmla="*/ 312007 h 1163920"/>
              <a:gd name="connsiteX357" fmla="*/ 1440657 w 5903709"/>
              <a:gd name="connsiteY357" fmla="*/ 360843 h 1163920"/>
              <a:gd name="connsiteX358" fmla="*/ 1454223 w 5903709"/>
              <a:gd name="connsiteY358" fmla="*/ 374408 h 1163920"/>
              <a:gd name="connsiteX359" fmla="*/ 1492206 w 5903709"/>
              <a:gd name="connsiteY359" fmla="*/ 336425 h 1163920"/>
              <a:gd name="connsiteX360" fmla="*/ 1524763 w 5903709"/>
              <a:gd name="connsiteY360" fmla="*/ 371695 h 1163920"/>
              <a:gd name="connsiteX361" fmla="*/ 1484067 w 5903709"/>
              <a:gd name="connsiteY361" fmla="*/ 415105 h 1163920"/>
              <a:gd name="connsiteX362" fmla="*/ 1418952 w 5903709"/>
              <a:gd name="connsiteY362" fmla="*/ 355416 h 1163920"/>
              <a:gd name="connsiteX363" fmla="*/ 1497632 w 5903709"/>
              <a:gd name="connsiteY363" fmla="*/ 279450 h 1163920"/>
              <a:gd name="connsiteX364" fmla="*/ 1603443 w 5903709"/>
              <a:gd name="connsiteY364" fmla="*/ 393400 h 1163920"/>
              <a:gd name="connsiteX365" fmla="*/ 1418952 w 5903709"/>
              <a:gd name="connsiteY365" fmla="*/ 580604 h 1163920"/>
              <a:gd name="connsiteX366" fmla="*/ 1351125 w 5903709"/>
              <a:gd name="connsiteY366" fmla="*/ 569751 h 1163920"/>
              <a:gd name="connsiteX367" fmla="*/ 860053 w 5903709"/>
              <a:gd name="connsiteY367" fmla="*/ 322859 h 1163920"/>
              <a:gd name="connsiteX368" fmla="*/ 501924 w 5903709"/>
              <a:gd name="connsiteY368" fmla="*/ 575178 h 1163920"/>
              <a:gd name="connsiteX369" fmla="*/ 537194 w 5903709"/>
              <a:gd name="connsiteY369" fmla="*/ 504637 h 1163920"/>
              <a:gd name="connsiteX370" fmla="*/ 824783 w 5903709"/>
              <a:gd name="connsiteY370" fmla="*/ 227901 h 1163920"/>
              <a:gd name="connsiteX371" fmla="*/ 936020 w 5903709"/>
              <a:gd name="connsiteY371" fmla="*/ 179065 h 1163920"/>
              <a:gd name="connsiteX372" fmla="*/ 1307715 w 5903709"/>
              <a:gd name="connsiteY372" fmla="*/ 103098 h 1163920"/>
              <a:gd name="connsiteX373" fmla="*/ 1475928 w 5903709"/>
              <a:gd name="connsiteY373" fmla="*/ 103098 h 1163920"/>
              <a:gd name="connsiteX374" fmla="*/ 1636001 w 5903709"/>
              <a:gd name="connsiteY374" fmla="*/ 119377 h 1163920"/>
              <a:gd name="connsiteX375" fmla="*/ 1676697 w 5903709"/>
              <a:gd name="connsiteY375" fmla="*/ 103098 h 1163920"/>
              <a:gd name="connsiteX376" fmla="*/ 2962707 w 5903709"/>
              <a:gd name="connsiteY376" fmla="*/ 515489 h 1163920"/>
              <a:gd name="connsiteX377" fmla="*/ 3212313 w 5903709"/>
              <a:gd name="connsiteY377" fmla="*/ 548047 h 1163920"/>
              <a:gd name="connsiteX378" fmla="*/ 3543311 w 5903709"/>
              <a:gd name="connsiteY378" fmla="*/ 390687 h 1163920"/>
              <a:gd name="connsiteX379" fmla="*/ 3518893 w 5903709"/>
              <a:gd name="connsiteY379" fmla="*/ 341851 h 1163920"/>
              <a:gd name="connsiteX380" fmla="*/ 3421222 w 5903709"/>
              <a:gd name="connsiteY380" fmla="*/ 425957 h 1163920"/>
              <a:gd name="connsiteX381" fmla="*/ 3299132 w 5903709"/>
              <a:gd name="connsiteY381" fmla="*/ 298441 h 1163920"/>
              <a:gd name="connsiteX382" fmla="*/ 3451066 w 5903709"/>
              <a:gd name="connsiteY382" fmla="*/ 151934 h 1163920"/>
              <a:gd name="connsiteX383" fmla="*/ 3643696 w 5903709"/>
              <a:gd name="connsiteY383" fmla="*/ 358130 h 1163920"/>
              <a:gd name="connsiteX384" fmla="*/ 3261149 w 5903709"/>
              <a:gd name="connsiteY384" fmla="*/ 618587 h 1163920"/>
              <a:gd name="connsiteX385" fmla="*/ 2897593 w 5903709"/>
              <a:gd name="connsiteY385" fmla="*/ 567038 h 1163920"/>
              <a:gd name="connsiteX386" fmla="*/ 2799921 w 5903709"/>
              <a:gd name="connsiteY386" fmla="*/ 659284 h 1163920"/>
              <a:gd name="connsiteX387" fmla="*/ 2886741 w 5903709"/>
              <a:gd name="connsiteY387" fmla="*/ 759669 h 1163920"/>
              <a:gd name="connsiteX388" fmla="*/ 2941003 w 5903709"/>
              <a:gd name="connsiteY388" fmla="*/ 735251 h 1163920"/>
              <a:gd name="connsiteX389" fmla="*/ 2865036 w 5903709"/>
              <a:gd name="connsiteY389" fmla="*/ 661997 h 1163920"/>
              <a:gd name="connsiteX390" fmla="*/ 2949142 w 5903709"/>
              <a:gd name="connsiteY390" fmla="*/ 580604 h 1163920"/>
              <a:gd name="connsiteX391" fmla="*/ 3046814 w 5903709"/>
              <a:gd name="connsiteY391" fmla="*/ 689128 h 1163920"/>
              <a:gd name="connsiteX392" fmla="*/ 2908446 w 5903709"/>
              <a:gd name="connsiteY392" fmla="*/ 830209 h 1163920"/>
              <a:gd name="connsiteX393" fmla="*/ 2808061 w 5903709"/>
              <a:gd name="connsiteY393" fmla="*/ 792226 h 1163920"/>
              <a:gd name="connsiteX394" fmla="*/ 2685971 w 5903709"/>
              <a:gd name="connsiteY394" fmla="*/ 632153 h 1163920"/>
              <a:gd name="connsiteX395" fmla="*/ 2512333 w 5903709"/>
              <a:gd name="connsiteY395" fmla="*/ 469367 h 1163920"/>
              <a:gd name="connsiteX396" fmla="*/ 2306137 w 5903709"/>
              <a:gd name="connsiteY396" fmla="*/ 363556 h 1163920"/>
              <a:gd name="connsiteX397" fmla="*/ 1579025 w 5903709"/>
              <a:gd name="connsiteY397" fmla="*/ 165499 h 1163920"/>
              <a:gd name="connsiteX398" fmla="*/ 1402674 w 5903709"/>
              <a:gd name="connsiteY398" fmla="*/ 195343 h 1163920"/>
              <a:gd name="connsiteX399" fmla="*/ 1269732 w 5903709"/>
              <a:gd name="connsiteY399" fmla="*/ 360843 h 1163920"/>
              <a:gd name="connsiteX400" fmla="*/ 1418952 w 5903709"/>
              <a:gd name="connsiteY400" fmla="*/ 496498 h 1163920"/>
              <a:gd name="connsiteX401" fmla="*/ 1513911 w 5903709"/>
              <a:gd name="connsiteY401" fmla="*/ 434096 h 1163920"/>
              <a:gd name="connsiteX402" fmla="*/ 1511198 w 5903709"/>
              <a:gd name="connsiteY402" fmla="*/ 431383 h 1163920"/>
              <a:gd name="connsiteX403" fmla="*/ 1481354 w 5903709"/>
              <a:gd name="connsiteY403" fmla="*/ 436809 h 1163920"/>
              <a:gd name="connsiteX404" fmla="*/ 1397248 w 5903709"/>
              <a:gd name="connsiteY404" fmla="*/ 355416 h 1163920"/>
              <a:gd name="connsiteX405" fmla="*/ 1500346 w 5903709"/>
              <a:gd name="connsiteY405" fmla="*/ 257745 h 1163920"/>
              <a:gd name="connsiteX406" fmla="*/ 1627861 w 5903709"/>
              <a:gd name="connsiteY406" fmla="*/ 390687 h 1163920"/>
              <a:gd name="connsiteX407" fmla="*/ 1418952 w 5903709"/>
              <a:gd name="connsiteY407" fmla="*/ 602309 h 1163920"/>
              <a:gd name="connsiteX408" fmla="*/ 1334846 w 5903709"/>
              <a:gd name="connsiteY408" fmla="*/ 588743 h 1163920"/>
              <a:gd name="connsiteX409" fmla="*/ 860053 w 5903709"/>
              <a:gd name="connsiteY409" fmla="*/ 344564 h 1163920"/>
              <a:gd name="connsiteX410" fmla="*/ 420531 w 5903709"/>
              <a:gd name="connsiteY410" fmla="*/ 651145 h 1163920"/>
              <a:gd name="connsiteX411" fmla="*/ 539907 w 5903709"/>
              <a:gd name="connsiteY411" fmla="*/ 453088 h 1163920"/>
              <a:gd name="connsiteX412" fmla="*/ 1096093 w 5903709"/>
              <a:gd name="connsiteY412" fmla="*/ 108524 h 1163920"/>
              <a:gd name="connsiteX413" fmla="*/ 1294150 w 5903709"/>
              <a:gd name="connsiteY413" fmla="*/ 81393 h 1163920"/>
              <a:gd name="connsiteX414" fmla="*/ 1486780 w 5903709"/>
              <a:gd name="connsiteY414" fmla="*/ 81393 h 1163920"/>
              <a:gd name="connsiteX415" fmla="*/ 1676697 w 5903709"/>
              <a:gd name="connsiteY415" fmla="*/ 103098 h 1163920"/>
              <a:gd name="connsiteX416" fmla="*/ 3668114 w 5903709"/>
              <a:gd name="connsiteY416" fmla="*/ 54262 h 1163920"/>
              <a:gd name="connsiteX417" fmla="*/ 3632844 w 5903709"/>
              <a:gd name="connsiteY417" fmla="*/ 89532 h 1163920"/>
              <a:gd name="connsiteX418" fmla="*/ 3603000 w 5903709"/>
              <a:gd name="connsiteY418" fmla="*/ 54262 h 1163920"/>
              <a:gd name="connsiteX419" fmla="*/ 3632844 w 5903709"/>
              <a:gd name="connsiteY419" fmla="*/ 21705 h 1163920"/>
              <a:gd name="connsiteX420" fmla="*/ 3668114 w 5903709"/>
              <a:gd name="connsiteY420" fmla="*/ 54262 h 1163920"/>
              <a:gd name="connsiteX421" fmla="*/ 5377368 w 5903709"/>
              <a:gd name="connsiteY421" fmla="*/ 73254 h 1163920"/>
              <a:gd name="connsiteX422" fmla="*/ 5320394 w 5903709"/>
              <a:gd name="connsiteY422" fmla="*/ 130229 h 1163920"/>
              <a:gd name="connsiteX423" fmla="*/ 5266131 w 5903709"/>
              <a:gd name="connsiteY423" fmla="*/ 73254 h 1163920"/>
              <a:gd name="connsiteX424" fmla="*/ 5320394 w 5903709"/>
              <a:gd name="connsiteY424" fmla="*/ 18992 h 1163920"/>
              <a:gd name="connsiteX425" fmla="*/ 5377368 w 5903709"/>
              <a:gd name="connsiteY425" fmla="*/ 73254 h 1163920"/>
              <a:gd name="connsiteX426" fmla="*/ 3687106 w 5903709"/>
              <a:gd name="connsiteY426" fmla="*/ 54262 h 1163920"/>
              <a:gd name="connsiteX427" fmla="*/ 3635557 w 5903709"/>
              <a:gd name="connsiteY427" fmla="*/ 105811 h 1163920"/>
              <a:gd name="connsiteX428" fmla="*/ 3584008 w 5903709"/>
              <a:gd name="connsiteY428" fmla="*/ 54262 h 1163920"/>
              <a:gd name="connsiteX429" fmla="*/ 3632844 w 5903709"/>
              <a:gd name="connsiteY429" fmla="*/ 5426 h 1163920"/>
              <a:gd name="connsiteX430" fmla="*/ 3687106 w 5903709"/>
              <a:gd name="connsiteY430" fmla="*/ 54262 h 1163920"/>
              <a:gd name="connsiteX431" fmla="*/ 5396360 w 5903709"/>
              <a:gd name="connsiteY431" fmla="*/ 73254 h 1163920"/>
              <a:gd name="connsiteX432" fmla="*/ 5320394 w 5903709"/>
              <a:gd name="connsiteY432" fmla="*/ 146508 h 1163920"/>
              <a:gd name="connsiteX433" fmla="*/ 5249853 w 5903709"/>
              <a:gd name="connsiteY433" fmla="*/ 73254 h 1163920"/>
              <a:gd name="connsiteX434" fmla="*/ 5320394 w 5903709"/>
              <a:gd name="connsiteY434" fmla="*/ 0 h 1163920"/>
              <a:gd name="connsiteX435" fmla="*/ 5396360 w 5903709"/>
              <a:gd name="connsiteY435" fmla="*/ 73254 h 116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5903709" h="1163920">
                <a:moveTo>
                  <a:pt x="3879736" y="987569"/>
                </a:moveTo>
                <a:cubicBezTo>
                  <a:pt x="3825474" y="1009274"/>
                  <a:pt x="3749507" y="1039118"/>
                  <a:pt x="3692532" y="1039118"/>
                </a:cubicBezTo>
                <a:cubicBezTo>
                  <a:pt x="3687106" y="1039118"/>
                  <a:pt x="3640983" y="1033692"/>
                  <a:pt x="3613852" y="1028266"/>
                </a:cubicBezTo>
                <a:cubicBezTo>
                  <a:pt x="3646409" y="1025553"/>
                  <a:pt x="3687106" y="1011987"/>
                  <a:pt x="3725089" y="998422"/>
                </a:cubicBezTo>
                <a:cubicBezTo>
                  <a:pt x="3754933" y="987569"/>
                  <a:pt x="3806482" y="960438"/>
                  <a:pt x="3811909" y="960438"/>
                </a:cubicBezTo>
                <a:cubicBezTo>
                  <a:pt x="3820048" y="960438"/>
                  <a:pt x="3858031" y="979430"/>
                  <a:pt x="3879736" y="987569"/>
                </a:cubicBezTo>
                <a:close/>
                <a:moveTo>
                  <a:pt x="2319702" y="1079815"/>
                </a:moveTo>
                <a:cubicBezTo>
                  <a:pt x="2352260" y="1082528"/>
                  <a:pt x="2409235" y="1090667"/>
                  <a:pt x="2417374" y="1090667"/>
                </a:cubicBezTo>
                <a:lnTo>
                  <a:pt x="2585586" y="1090667"/>
                </a:lnTo>
                <a:cubicBezTo>
                  <a:pt x="2639848" y="1085241"/>
                  <a:pt x="2694111" y="1079815"/>
                  <a:pt x="2748372" y="1071675"/>
                </a:cubicBezTo>
                <a:cubicBezTo>
                  <a:pt x="2789069" y="1066249"/>
                  <a:pt x="2832479" y="1058110"/>
                  <a:pt x="2873175" y="1047257"/>
                </a:cubicBezTo>
                <a:cubicBezTo>
                  <a:pt x="2900306" y="1041831"/>
                  <a:pt x="2927437" y="1030979"/>
                  <a:pt x="2954568" y="1022840"/>
                </a:cubicBezTo>
                <a:cubicBezTo>
                  <a:pt x="2973560" y="1017413"/>
                  <a:pt x="3000691" y="1006561"/>
                  <a:pt x="3025109" y="995709"/>
                </a:cubicBezTo>
                <a:cubicBezTo>
                  <a:pt x="3068519" y="976717"/>
                  <a:pt x="3120068" y="952299"/>
                  <a:pt x="3168903" y="925168"/>
                </a:cubicBezTo>
                <a:cubicBezTo>
                  <a:pt x="3231305" y="892611"/>
                  <a:pt x="3350681" y="824783"/>
                  <a:pt x="3358820" y="824783"/>
                </a:cubicBezTo>
                <a:cubicBezTo>
                  <a:pt x="3364247" y="824783"/>
                  <a:pt x="3451066" y="841062"/>
                  <a:pt x="3497189" y="851914"/>
                </a:cubicBezTo>
                <a:cubicBezTo>
                  <a:pt x="3440214" y="870906"/>
                  <a:pt x="3380525" y="889898"/>
                  <a:pt x="3326263" y="914315"/>
                </a:cubicBezTo>
                <a:cubicBezTo>
                  <a:pt x="3128207" y="998422"/>
                  <a:pt x="2924724" y="1109659"/>
                  <a:pt x="2726668" y="1128651"/>
                </a:cubicBezTo>
                <a:cubicBezTo>
                  <a:pt x="2699537" y="1131364"/>
                  <a:pt x="2647988" y="1139503"/>
                  <a:pt x="2639848" y="1139503"/>
                </a:cubicBezTo>
                <a:lnTo>
                  <a:pt x="2460784" y="1139503"/>
                </a:lnTo>
                <a:cubicBezTo>
                  <a:pt x="2425513" y="1136790"/>
                  <a:pt x="2384817" y="1128651"/>
                  <a:pt x="2352260" y="1125937"/>
                </a:cubicBezTo>
                <a:cubicBezTo>
                  <a:pt x="2045679" y="1098806"/>
                  <a:pt x="1758090" y="911602"/>
                  <a:pt x="1511198" y="868193"/>
                </a:cubicBezTo>
                <a:cubicBezTo>
                  <a:pt x="1465075" y="860053"/>
                  <a:pt x="1416239" y="851914"/>
                  <a:pt x="1367403" y="843775"/>
                </a:cubicBezTo>
                <a:cubicBezTo>
                  <a:pt x="1318568" y="838349"/>
                  <a:pt x="1269732" y="835635"/>
                  <a:pt x="1220896" y="830209"/>
                </a:cubicBezTo>
                <a:cubicBezTo>
                  <a:pt x="1253453" y="827496"/>
                  <a:pt x="1313142" y="824783"/>
                  <a:pt x="1321281" y="824783"/>
                </a:cubicBezTo>
                <a:cubicBezTo>
                  <a:pt x="1663132" y="824783"/>
                  <a:pt x="1956147" y="1030979"/>
                  <a:pt x="2319702" y="1079815"/>
                </a:cubicBezTo>
                <a:close/>
                <a:moveTo>
                  <a:pt x="5019239" y="857340"/>
                </a:moveTo>
                <a:cubicBezTo>
                  <a:pt x="4948699" y="900750"/>
                  <a:pt x="4671962" y="968577"/>
                  <a:pt x="4563438" y="968577"/>
                </a:cubicBezTo>
                <a:lnTo>
                  <a:pt x="4354529" y="968577"/>
                </a:lnTo>
                <a:cubicBezTo>
                  <a:pt x="4254144" y="955012"/>
                  <a:pt x="4148333" y="949586"/>
                  <a:pt x="4047948" y="922455"/>
                </a:cubicBezTo>
                <a:cubicBezTo>
                  <a:pt x="4221587" y="808504"/>
                  <a:pt x="4411504" y="748816"/>
                  <a:pt x="4585143" y="748816"/>
                </a:cubicBezTo>
                <a:cubicBezTo>
                  <a:pt x="4731650" y="748816"/>
                  <a:pt x="4872732" y="797652"/>
                  <a:pt x="5019239" y="857340"/>
                </a:cubicBezTo>
                <a:close/>
                <a:moveTo>
                  <a:pt x="5749064" y="811218"/>
                </a:moveTo>
                <a:cubicBezTo>
                  <a:pt x="5749064" y="868193"/>
                  <a:pt x="5700228" y="908889"/>
                  <a:pt x="5648679" y="914315"/>
                </a:cubicBezTo>
                <a:lnTo>
                  <a:pt x="5521163" y="911602"/>
                </a:lnTo>
                <a:cubicBezTo>
                  <a:pt x="5466901" y="914315"/>
                  <a:pt x="5445196" y="938733"/>
                  <a:pt x="5445196" y="974004"/>
                </a:cubicBezTo>
                <a:cubicBezTo>
                  <a:pt x="5445196" y="1036405"/>
                  <a:pt x="5521163" y="1052684"/>
                  <a:pt x="5564572" y="1055397"/>
                </a:cubicBezTo>
                <a:cubicBezTo>
                  <a:pt x="5548294" y="1060823"/>
                  <a:pt x="5521163" y="1066249"/>
                  <a:pt x="5513024" y="1066249"/>
                </a:cubicBezTo>
                <a:cubicBezTo>
                  <a:pt x="5458762" y="1066249"/>
                  <a:pt x="5358377" y="1014700"/>
                  <a:pt x="5317680" y="984856"/>
                </a:cubicBezTo>
                <a:cubicBezTo>
                  <a:pt x="5298689" y="971291"/>
                  <a:pt x="5274271" y="963151"/>
                  <a:pt x="5260705" y="944160"/>
                </a:cubicBezTo>
                <a:cubicBezTo>
                  <a:pt x="5252566" y="930594"/>
                  <a:pt x="5252566" y="911602"/>
                  <a:pt x="5244427" y="900750"/>
                </a:cubicBezTo>
                <a:cubicBezTo>
                  <a:pt x="5233574" y="881758"/>
                  <a:pt x="5206443" y="865480"/>
                  <a:pt x="5195591" y="865480"/>
                </a:cubicBezTo>
                <a:cubicBezTo>
                  <a:pt x="5206443" y="857340"/>
                  <a:pt x="5228148" y="838349"/>
                  <a:pt x="5236287" y="838349"/>
                </a:cubicBezTo>
                <a:cubicBezTo>
                  <a:pt x="5241713" y="838349"/>
                  <a:pt x="5249853" y="843775"/>
                  <a:pt x="5255279" y="843775"/>
                </a:cubicBezTo>
                <a:cubicBezTo>
                  <a:pt x="5363803" y="884471"/>
                  <a:pt x="5428917" y="906176"/>
                  <a:pt x="5523876" y="906176"/>
                </a:cubicBezTo>
                <a:cubicBezTo>
                  <a:pt x="5572712" y="906176"/>
                  <a:pt x="5613408" y="898037"/>
                  <a:pt x="5664957" y="860053"/>
                </a:cubicBezTo>
                <a:cubicBezTo>
                  <a:pt x="5692088" y="838349"/>
                  <a:pt x="5705654" y="824783"/>
                  <a:pt x="5705654" y="803078"/>
                </a:cubicBezTo>
                <a:cubicBezTo>
                  <a:pt x="5705654" y="792226"/>
                  <a:pt x="5697515" y="751529"/>
                  <a:pt x="5673097" y="751529"/>
                </a:cubicBezTo>
                <a:cubicBezTo>
                  <a:pt x="5667670" y="751529"/>
                  <a:pt x="5662244" y="756956"/>
                  <a:pt x="5662244" y="765095"/>
                </a:cubicBezTo>
                <a:cubicBezTo>
                  <a:pt x="5662244" y="775947"/>
                  <a:pt x="5681236" y="781373"/>
                  <a:pt x="5681236" y="800365"/>
                </a:cubicBezTo>
                <a:cubicBezTo>
                  <a:pt x="5681236" y="827496"/>
                  <a:pt x="5651392" y="841062"/>
                  <a:pt x="5637826" y="841062"/>
                </a:cubicBezTo>
                <a:cubicBezTo>
                  <a:pt x="5599843" y="841062"/>
                  <a:pt x="5588990" y="800365"/>
                  <a:pt x="5588990" y="784087"/>
                </a:cubicBezTo>
                <a:cubicBezTo>
                  <a:pt x="5588990" y="743390"/>
                  <a:pt x="5629687" y="716259"/>
                  <a:pt x="5662244" y="716259"/>
                </a:cubicBezTo>
                <a:cubicBezTo>
                  <a:pt x="5719220" y="716259"/>
                  <a:pt x="5749064" y="775947"/>
                  <a:pt x="5749064" y="811218"/>
                </a:cubicBezTo>
                <a:close/>
                <a:moveTo>
                  <a:pt x="5125050" y="803078"/>
                </a:moveTo>
                <a:cubicBezTo>
                  <a:pt x="5100632" y="819357"/>
                  <a:pt x="5057222" y="843775"/>
                  <a:pt x="5049083" y="843775"/>
                </a:cubicBezTo>
                <a:cubicBezTo>
                  <a:pt x="5043657" y="843775"/>
                  <a:pt x="4973116" y="808504"/>
                  <a:pt x="4935133" y="794939"/>
                </a:cubicBezTo>
                <a:cubicBezTo>
                  <a:pt x="4810330" y="746103"/>
                  <a:pt x="4704519" y="724398"/>
                  <a:pt x="4585143" y="724398"/>
                </a:cubicBezTo>
                <a:cubicBezTo>
                  <a:pt x="4579716" y="724398"/>
                  <a:pt x="4509176" y="727111"/>
                  <a:pt x="4476619" y="729824"/>
                </a:cubicBezTo>
                <a:cubicBezTo>
                  <a:pt x="4430496" y="735251"/>
                  <a:pt x="4378947" y="746103"/>
                  <a:pt x="4335537" y="759669"/>
                </a:cubicBezTo>
                <a:cubicBezTo>
                  <a:pt x="4308406" y="765095"/>
                  <a:pt x="4278562" y="775947"/>
                  <a:pt x="4254144" y="786800"/>
                </a:cubicBezTo>
                <a:cubicBezTo>
                  <a:pt x="4213448" y="800365"/>
                  <a:pt x="4172751" y="819357"/>
                  <a:pt x="4134768" y="841062"/>
                </a:cubicBezTo>
                <a:cubicBezTo>
                  <a:pt x="4091358" y="862767"/>
                  <a:pt x="4018104" y="914315"/>
                  <a:pt x="4009965" y="914315"/>
                </a:cubicBezTo>
                <a:cubicBezTo>
                  <a:pt x="4004539" y="914315"/>
                  <a:pt x="3961129" y="900750"/>
                  <a:pt x="3936711" y="892611"/>
                </a:cubicBezTo>
                <a:cubicBezTo>
                  <a:pt x="4164612" y="762382"/>
                  <a:pt x="4338251" y="694554"/>
                  <a:pt x="4560725" y="694554"/>
                </a:cubicBezTo>
                <a:cubicBezTo>
                  <a:pt x="4742503" y="694554"/>
                  <a:pt x="4940559" y="740677"/>
                  <a:pt x="5125050" y="803078"/>
                </a:cubicBezTo>
                <a:close/>
                <a:moveTo>
                  <a:pt x="5884719" y="689128"/>
                </a:moveTo>
                <a:cubicBezTo>
                  <a:pt x="5884719" y="713546"/>
                  <a:pt x="5865727" y="724398"/>
                  <a:pt x="5849448" y="724398"/>
                </a:cubicBezTo>
                <a:cubicBezTo>
                  <a:pt x="5827744" y="724398"/>
                  <a:pt x="5816891" y="705407"/>
                  <a:pt x="5816891" y="691841"/>
                </a:cubicBezTo>
                <a:cubicBezTo>
                  <a:pt x="5816891" y="672849"/>
                  <a:pt x="5833170" y="656571"/>
                  <a:pt x="5849448" y="656571"/>
                </a:cubicBezTo>
                <a:cubicBezTo>
                  <a:pt x="5873866" y="656571"/>
                  <a:pt x="5884719" y="672849"/>
                  <a:pt x="5884719" y="689128"/>
                </a:cubicBezTo>
                <a:close/>
                <a:moveTo>
                  <a:pt x="5903710" y="689128"/>
                </a:moveTo>
                <a:cubicBezTo>
                  <a:pt x="5903710" y="724398"/>
                  <a:pt x="5876580" y="743390"/>
                  <a:pt x="5852161" y="743390"/>
                </a:cubicBezTo>
                <a:cubicBezTo>
                  <a:pt x="5819604" y="743390"/>
                  <a:pt x="5800612" y="716259"/>
                  <a:pt x="5800612" y="691841"/>
                </a:cubicBezTo>
                <a:cubicBezTo>
                  <a:pt x="5800612" y="659284"/>
                  <a:pt x="5819604" y="640292"/>
                  <a:pt x="5849448" y="640292"/>
                </a:cubicBezTo>
                <a:cubicBezTo>
                  <a:pt x="5884719" y="640292"/>
                  <a:pt x="5903710" y="667423"/>
                  <a:pt x="5903710" y="689128"/>
                </a:cubicBezTo>
                <a:close/>
                <a:moveTo>
                  <a:pt x="2561168" y="637579"/>
                </a:moveTo>
                <a:cubicBezTo>
                  <a:pt x="2561168" y="656571"/>
                  <a:pt x="2542177" y="675562"/>
                  <a:pt x="2523185" y="675562"/>
                </a:cubicBezTo>
                <a:cubicBezTo>
                  <a:pt x="2501480" y="675562"/>
                  <a:pt x="2485202" y="659284"/>
                  <a:pt x="2485202" y="637579"/>
                </a:cubicBezTo>
                <a:cubicBezTo>
                  <a:pt x="2485202" y="615874"/>
                  <a:pt x="2501480" y="599596"/>
                  <a:pt x="2523185" y="599596"/>
                </a:cubicBezTo>
                <a:cubicBezTo>
                  <a:pt x="2544890" y="599596"/>
                  <a:pt x="2561168" y="621300"/>
                  <a:pt x="2561168" y="637579"/>
                </a:cubicBezTo>
                <a:close/>
                <a:moveTo>
                  <a:pt x="2577447" y="637579"/>
                </a:moveTo>
                <a:cubicBezTo>
                  <a:pt x="2577447" y="672849"/>
                  <a:pt x="2550316" y="691841"/>
                  <a:pt x="2523185" y="691841"/>
                </a:cubicBezTo>
                <a:cubicBezTo>
                  <a:pt x="2485202" y="691841"/>
                  <a:pt x="2468923" y="664710"/>
                  <a:pt x="2468923" y="637579"/>
                </a:cubicBezTo>
                <a:cubicBezTo>
                  <a:pt x="2468923" y="607735"/>
                  <a:pt x="2485202" y="583317"/>
                  <a:pt x="2523185" y="583317"/>
                </a:cubicBezTo>
                <a:cubicBezTo>
                  <a:pt x="2558455" y="583317"/>
                  <a:pt x="2577447" y="607735"/>
                  <a:pt x="2577447" y="637579"/>
                </a:cubicBezTo>
                <a:close/>
                <a:moveTo>
                  <a:pt x="2368538" y="683702"/>
                </a:moveTo>
                <a:cubicBezTo>
                  <a:pt x="2368538" y="716259"/>
                  <a:pt x="2360399" y="735251"/>
                  <a:pt x="2341407" y="773234"/>
                </a:cubicBezTo>
                <a:cubicBezTo>
                  <a:pt x="2284432" y="876332"/>
                  <a:pt x="2146064" y="908889"/>
                  <a:pt x="2061958" y="908889"/>
                </a:cubicBezTo>
                <a:cubicBezTo>
                  <a:pt x="1839483" y="908889"/>
                  <a:pt x="1375543" y="624014"/>
                  <a:pt x="984856" y="624014"/>
                </a:cubicBezTo>
                <a:cubicBezTo>
                  <a:pt x="737964" y="624014"/>
                  <a:pt x="561612" y="721685"/>
                  <a:pt x="301154" y="843775"/>
                </a:cubicBezTo>
                <a:cubicBezTo>
                  <a:pt x="282163" y="851914"/>
                  <a:pt x="257745" y="860053"/>
                  <a:pt x="238753" y="865480"/>
                </a:cubicBezTo>
                <a:cubicBezTo>
                  <a:pt x="211622" y="873619"/>
                  <a:pt x="157360" y="884471"/>
                  <a:pt x="149221" y="884471"/>
                </a:cubicBezTo>
                <a:lnTo>
                  <a:pt x="132942" y="884471"/>
                </a:lnTo>
                <a:cubicBezTo>
                  <a:pt x="170925" y="870906"/>
                  <a:pt x="211622" y="854627"/>
                  <a:pt x="249605" y="835635"/>
                </a:cubicBezTo>
                <a:cubicBezTo>
                  <a:pt x="558899" y="672849"/>
                  <a:pt x="653858" y="605022"/>
                  <a:pt x="919742" y="605022"/>
                </a:cubicBezTo>
                <a:cubicBezTo>
                  <a:pt x="1269732" y="605022"/>
                  <a:pt x="1695689" y="784087"/>
                  <a:pt x="1777082" y="784087"/>
                </a:cubicBezTo>
                <a:cubicBezTo>
                  <a:pt x="1825918" y="784087"/>
                  <a:pt x="1828631" y="765095"/>
                  <a:pt x="1882893" y="713546"/>
                </a:cubicBezTo>
                <a:cubicBezTo>
                  <a:pt x="1893745" y="702693"/>
                  <a:pt x="1896458" y="680989"/>
                  <a:pt x="1896458" y="675562"/>
                </a:cubicBezTo>
                <a:cubicBezTo>
                  <a:pt x="1896458" y="643005"/>
                  <a:pt x="1869327" y="618587"/>
                  <a:pt x="1842196" y="618587"/>
                </a:cubicBezTo>
                <a:cubicBezTo>
                  <a:pt x="1834057" y="618587"/>
                  <a:pt x="1825918" y="621300"/>
                  <a:pt x="1825918" y="629440"/>
                </a:cubicBezTo>
                <a:cubicBezTo>
                  <a:pt x="1825918" y="651145"/>
                  <a:pt x="1872041" y="634866"/>
                  <a:pt x="1872041" y="675562"/>
                </a:cubicBezTo>
                <a:cubicBezTo>
                  <a:pt x="1872041" y="702693"/>
                  <a:pt x="1842196" y="718972"/>
                  <a:pt x="1825918" y="718972"/>
                </a:cubicBezTo>
                <a:cubicBezTo>
                  <a:pt x="1790647" y="718972"/>
                  <a:pt x="1771656" y="686415"/>
                  <a:pt x="1771656" y="659284"/>
                </a:cubicBezTo>
                <a:cubicBezTo>
                  <a:pt x="1771656" y="610448"/>
                  <a:pt x="1809639" y="586030"/>
                  <a:pt x="1844909" y="586030"/>
                </a:cubicBezTo>
                <a:cubicBezTo>
                  <a:pt x="1901885" y="586030"/>
                  <a:pt x="1942581" y="632153"/>
                  <a:pt x="1942581" y="683702"/>
                </a:cubicBezTo>
                <a:cubicBezTo>
                  <a:pt x="1942581" y="727111"/>
                  <a:pt x="1910024" y="781373"/>
                  <a:pt x="1853049" y="803078"/>
                </a:cubicBezTo>
                <a:cubicBezTo>
                  <a:pt x="1915450" y="854627"/>
                  <a:pt x="2004982" y="873619"/>
                  <a:pt x="2070097" y="873619"/>
                </a:cubicBezTo>
                <a:cubicBezTo>
                  <a:pt x="2154203" y="873619"/>
                  <a:pt x="2287145" y="832922"/>
                  <a:pt x="2300711" y="713546"/>
                </a:cubicBezTo>
                <a:cubicBezTo>
                  <a:pt x="2303424" y="694554"/>
                  <a:pt x="2314276" y="661997"/>
                  <a:pt x="2314276" y="656571"/>
                </a:cubicBezTo>
                <a:cubicBezTo>
                  <a:pt x="2314276" y="624014"/>
                  <a:pt x="2289858" y="594169"/>
                  <a:pt x="2254588" y="594169"/>
                </a:cubicBezTo>
                <a:cubicBezTo>
                  <a:pt x="2246449" y="594169"/>
                  <a:pt x="2216605" y="594169"/>
                  <a:pt x="2216605" y="613161"/>
                </a:cubicBezTo>
                <a:cubicBezTo>
                  <a:pt x="2216605" y="618587"/>
                  <a:pt x="2222031" y="624014"/>
                  <a:pt x="2230170" y="624014"/>
                </a:cubicBezTo>
                <a:cubicBezTo>
                  <a:pt x="2235596" y="624014"/>
                  <a:pt x="2246449" y="618587"/>
                  <a:pt x="2254588" y="618587"/>
                </a:cubicBezTo>
                <a:cubicBezTo>
                  <a:pt x="2279006" y="618587"/>
                  <a:pt x="2287145" y="640292"/>
                  <a:pt x="2287145" y="653858"/>
                </a:cubicBezTo>
                <a:cubicBezTo>
                  <a:pt x="2287145" y="686415"/>
                  <a:pt x="2260014" y="702693"/>
                  <a:pt x="2238309" y="702693"/>
                </a:cubicBezTo>
                <a:cubicBezTo>
                  <a:pt x="2197613" y="702693"/>
                  <a:pt x="2178621" y="667423"/>
                  <a:pt x="2178621" y="634866"/>
                </a:cubicBezTo>
                <a:cubicBezTo>
                  <a:pt x="2178621" y="580604"/>
                  <a:pt x="2222031" y="556186"/>
                  <a:pt x="2262727" y="556186"/>
                </a:cubicBezTo>
                <a:cubicBezTo>
                  <a:pt x="2341407" y="556186"/>
                  <a:pt x="2368538" y="634866"/>
                  <a:pt x="2368538" y="683702"/>
                </a:cubicBezTo>
                <a:close/>
                <a:moveTo>
                  <a:pt x="2390243" y="683702"/>
                </a:moveTo>
                <a:cubicBezTo>
                  <a:pt x="2390243" y="705407"/>
                  <a:pt x="2376678" y="754242"/>
                  <a:pt x="2365825" y="775947"/>
                </a:cubicBezTo>
                <a:cubicBezTo>
                  <a:pt x="2295284" y="895324"/>
                  <a:pt x="2154203" y="930594"/>
                  <a:pt x="2059245" y="930594"/>
                </a:cubicBezTo>
                <a:cubicBezTo>
                  <a:pt x="1817778" y="930594"/>
                  <a:pt x="1386395" y="648431"/>
                  <a:pt x="984856" y="648431"/>
                </a:cubicBezTo>
                <a:cubicBezTo>
                  <a:pt x="575178" y="648431"/>
                  <a:pt x="390687" y="906176"/>
                  <a:pt x="127516" y="906176"/>
                </a:cubicBezTo>
                <a:cubicBezTo>
                  <a:pt x="86819" y="906176"/>
                  <a:pt x="40697" y="898037"/>
                  <a:pt x="0" y="879045"/>
                </a:cubicBezTo>
                <a:cubicBezTo>
                  <a:pt x="5426" y="881758"/>
                  <a:pt x="10852" y="881758"/>
                  <a:pt x="18992" y="881758"/>
                </a:cubicBezTo>
                <a:cubicBezTo>
                  <a:pt x="54262" y="881758"/>
                  <a:pt x="97672" y="870906"/>
                  <a:pt x="138368" y="857340"/>
                </a:cubicBezTo>
                <a:cubicBezTo>
                  <a:pt x="306581" y="797652"/>
                  <a:pt x="480219" y="664710"/>
                  <a:pt x="651145" y="615874"/>
                </a:cubicBezTo>
                <a:cubicBezTo>
                  <a:pt x="735251" y="588743"/>
                  <a:pt x="835635" y="583317"/>
                  <a:pt x="919742" y="583317"/>
                </a:cubicBezTo>
                <a:cubicBezTo>
                  <a:pt x="1280584" y="583317"/>
                  <a:pt x="1709254" y="762382"/>
                  <a:pt x="1777082" y="762382"/>
                </a:cubicBezTo>
                <a:cubicBezTo>
                  <a:pt x="1787934" y="762382"/>
                  <a:pt x="1812352" y="751529"/>
                  <a:pt x="1820491" y="743390"/>
                </a:cubicBezTo>
                <a:cubicBezTo>
                  <a:pt x="1763516" y="721685"/>
                  <a:pt x="1749951" y="697267"/>
                  <a:pt x="1749951" y="659284"/>
                </a:cubicBezTo>
                <a:cubicBezTo>
                  <a:pt x="1749951" y="596882"/>
                  <a:pt x="1796074" y="564325"/>
                  <a:pt x="1844909" y="564325"/>
                </a:cubicBezTo>
                <a:cubicBezTo>
                  <a:pt x="1923589" y="564325"/>
                  <a:pt x="1964286" y="624014"/>
                  <a:pt x="1964286" y="683702"/>
                </a:cubicBezTo>
                <a:cubicBezTo>
                  <a:pt x="1964286" y="727111"/>
                  <a:pt x="1945294" y="767808"/>
                  <a:pt x="1899172" y="805791"/>
                </a:cubicBezTo>
                <a:cubicBezTo>
                  <a:pt x="1923589" y="832922"/>
                  <a:pt x="2026687" y="851914"/>
                  <a:pt x="2070097" y="851914"/>
                </a:cubicBezTo>
                <a:cubicBezTo>
                  <a:pt x="2132498" y="851914"/>
                  <a:pt x="2260014" y="819357"/>
                  <a:pt x="2276293" y="727111"/>
                </a:cubicBezTo>
                <a:lnTo>
                  <a:pt x="2276293" y="716259"/>
                </a:lnTo>
                <a:cubicBezTo>
                  <a:pt x="2260014" y="721685"/>
                  <a:pt x="2243735" y="724398"/>
                  <a:pt x="2235596" y="724398"/>
                </a:cubicBezTo>
                <a:cubicBezTo>
                  <a:pt x="2184047" y="724398"/>
                  <a:pt x="2154203" y="672849"/>
                  <a:pt x="2154203" y="634866"/>
                </a:cubicBezTo>
                <a:cubicBezTo>
                  <a:pt x="2154203" y="567038"/>
                  <a:pt x="2211178" y="534481"/>
                  <a:pt x="2262727" y="534481"/>
                </a:cubicBezTo>
                <a:cubicBezTo>
                  <a:pt x="2354973" y="534481"/>
                  <a:pt x="2390243" y="621300"/>
                  <a:pt x="2390243" y="683702"/>
                </a:cubicBezTo>
                <a:close/>
                <a:moveTo>
                  <a:pt x="4186317" y="575178"/>
                </a:moveTo>
                <a:cubicBezTo>
                  <a:pt x="4186317" y="602309"/>
                  <a:pt x="4164612" y="624014"/>
                  <a:pt x="4140194" y="624014"/>
                </a:cubicBezTo>
                <a:cubicBezTo>
                  <a:pt x="4107636" y="624014"/>
                  <a:pt x="4094071" y="596882"/>
                  <a:pt x="4094071" y="575178"/>
                </a:cubicBezTo>
                <a:cubicBezTo>
                  <a:pt x="4094071" y="548047"/>
                  <a:pt x="4113063" y="529055"/>
                  <a:pt x="4140194" y="529055"/>
                </a:cubicBezTo>
                <a:cubicBezTo>
                  <a:pt x="4172751" y="529055"/>
                  <a:pt x="4186317" y="556186"/>
                  <a:pt x="4186317" y="575178"/>
                </a:cubicBezTo>
                <a:close/>
                <a:moveTo>
                  <a:pt x="4205308" y="575178"/>
                </a:moveTo>
                <a:cubicBezTo>
                  <a:pt x="4205308" y="621300"/>
                  <a:pt x="4167325" y="640292"/>
                  <a:pt x="4137481" y="640292"/>
                </a:cubicBezTo>
                <a:cubicBezTo>
                  <a:pt x="4096784" y="640292"/>
                  <a:pt x="4075080" y="610448"/>
                  <a:pt x="4075080" y="575178"/>
                </a:cubicBezTo>
                <a:cubicBezTo>
                  <a:pt x="4075080" y="534481"/>
                  <a:pt x="4102211" y="512776"/>
                  <a:pt x="4137481" y="512776"/>
                </a:cubicBezTo>
                <a:cubicBezTo>
                  <a:pt x="4180890" y="512776"/>
                  <a:pt x="4205308" y="539907"/>
                  <a:pt x="4205308" y="575178"/>
                </a:cubicBezTo>
                <a:close/>
                <a:moveTo>
                  <a:pt x="2460784" y="531768"/>
                </a:moveTo>
                <a:cubicBezTo>
                  <a:pt x="2460784" y="548047"/>
                  <a:pt x="2447218" y="556186"/>
                  <a:pt x="2436366" y="556186"/>
                </a:cubicBezTo>
                <a:cubicBezTo>
                  <a:pt x="2420087" y="556186"/>
                  <a:pt x="2411948" y="539907"/>
                  <a:pt x="2411948" y="531768"/>
                </a:cubicBezTo>
                <a:cubicBezTo>
                  <a:pt x="2411948" y="518203"/>
                  <a:pt x="2425513" y="507350"/>
                  <a:pt x="2436366" y="507350"/>
                </a:cubicBezTo>
                <a:cubicBezTo>
                  <a:pt x="2452644" y="507350"/>
                  <a:pt x="2460784" y="520916"/>
                  <a:pt x="2460784" y="531768"/>
                </a:cubicBezTo>
                <a:close/>
                <a:moveTo>
                  <a:pt x="2479775" y="531768"/>
                </a:moveTo>
                <a:cubicBezTo>
                  <a:pt x="2479775" y="558899"/>
                  <a:pt x="2458071" y="575178"/>
                  <a:pt x="2436366" y="575178"/>
                </a:cubicBezTo>
                <a:cubicBezTo>
                  <a:pt x="2409235" y="575178"/>
                  <a:pt x="2395669" y="553473"/>
                  <a:pt x="2395669" y="531768"/>
                </a:cubicBezTo>
                <a:cubicBezTo>
                  <a:pt x="2395669" y="504637"/>
                  <a:pt x="2409235" y="491071"/>
                  <a:pt x="2436366" y="491071"/>
                </a:cubicBezTo>
                <a:cubicBezTo>
                  <a:pt x="2458071" y="491071"/>
                  <a:pt x="2479775" y="504637"/>
                  <a:pt x="2479775" y="531768"/>
                </a:cubicBezTo>
                <a:close/>
                <a:moveTo>
                  <a:pt x="4392512" y="512776"/>
                </a:moveTo>
                <a:cubicBezTo>
                  <a:pt x="4392512" y="529055"/>
                  <a:pt x="4373521" y="548047"/>
                  <a:pt x="4357242" y="548047"/>
                </a:cubicBezTo>
                <a:cubicBezTo>
                  <a:pt x="4335537" y="548047"/>
                  <a:pt x="4324685" y="523629"/>
                  <a:pt x="4324685" y="512776"/>
                </a:cubicBezTo>
                <a:cubicBezTo>
                  <a:pt x="4324685" y="491071"/>
                  <a:pt x="4340964" y="480219"/>
                  <a:pt x="4359955" y="480219"/>
                </a:cubicBezTo>
                <a:cubicBezTo>
                  <a:pt x="4381660" y="480219"/>
                  <a:pt x="4392512" y="496498"/>
                  <a:pt x="4392512" y="512776"/>
                </a:cubicBezTo>
                <a:close/>
                <a:moveTo>
                  <a:pt x="4411504" y="512776"/>
                </a:moveTo>
                <a:cubicBezTo>
                  <a:pt x="4411504" y="545334"/>
                  <a:pt x="4384373" y="564325"/>
                  <a:pt x="4359955" y="564325"/>
                </a:cubicBezTo>
                <a:cubicBezTo>
                  <a:pt x="4327398" y="564325"/>
                  <a:pt x="4308406" y="542620"/>
                  <a:pt x="4308406" y="512776"/>
                </a:cubicBezTo>
                <a:cubicBezTo>
                  <a:pt x="4308406" y="480219"/>
                  <a:pt x="4327398" y="461227"/>
                  <a:pt x="4359955" y="461227"/>
                </a:cubicBezTo>
                <a:cubicBezTo>
                  <a:pt x="4392512" y="461227"/>
                  <a:pt x="4411504" y="485645"/>
                  <a:pt x="4411504" y="512776"/>
                </a:cubicBezTo>
                <a:close/>
                <a:moveTo>
                  <a:pt x="1763516" y="325572"/>
                </a:moveTo>
                <a:cubicBezTo>
                  <a:pt x="1763516" y="347277"/>
                  <a:pt x="1739098" y="363556"/>
                  <a:pt x="1722820" y="363556"/>
                </a:cubicBezTo>
                <a:cubicBezTo>
                  <a:pt x="1695689" y="363556"/>
                  <a:pt x="1687550" y="339138"/>
                  <a:pt x="1687550" y="325572"/>
                </a:cubicBezTo>
                <a:cubicBezTo>
                  <a:pt x="1687550" y="303867"/>
                  <a:pt x="1703828" y="287589"/>
                  <a:pt x="1725533" y="287589"/>
                </a:cubicBezTo>
                <a:cubicBezTo>
                  <a:pt x="1747238" y="287589"/>
                  <a:pt x="1763516" y="309294"/>
                  <a:pt x="1763516" y="325572"/>
                </a:cubicBezTo>
                <a:close/>
                <a:moveTo>
                  <a:pt x="1779795" y="325572"/>
                </a:moveTo>
                <a:cubicBezTo>
                  <a:pt x="1779795" y="360843"/>
                  <a:pt x="1752664" y="379834"/>
                  <a:pt x="1725533" y="379834"/>
                </a:cubicBezTo>
                <a:cubicBezTo>
                  <a:pt x="1692976" y="379834"/>
                  <a:pt x="1668558" y="358130"/>
                  <a:pt x="1668558" y="325572"/>
                </a:cubicBezTo>
                <a:cubicBezTo>
                  <a:pt x="1668558" y="295728"/>
                  <a:pt x="1692976" y="271310"/>
                  <a:pt x="1722820" y="271310"/>
                </a:cubicBezTo>
                <a:cubicBezTo>
                  <a:pt x="1760803" y="271310"/>
                  <a:pt x="1779795" y="295728"/>
                  <a:pt x="1779795" y="325572"/>
                </a:cubicBezTo>
                <a:close/>
                <a:moveTo>
                  <a:pt x="5428917" y="444949"/>
                </a:moveTo>
                <a:cubicBezTo>
                  <a:pt x="5428917" y="591456"/>
                  <a:pt x="5333959" y="773234"/>
                  <a:pt x="5135903" y="865480"/>
                </a:cubicBezTo>
                <a:cubicBezTo>
                  <a:pt x="5130476" y="868193"/>
                  <a:pt x="5125050" y="870906"/>
                  <a:pt x="5125050" y="879045"/>
                </a:cubicBezTo>
                <a:cubicBezTo>
                  <a:pt x="5125050" y="884471"/>
                  <a:pt x="5130476" y="892611"/>
                  <a:pt x="5135903" y="892611"/>
                </a:cubicBezTo>
                <a:cubicBezTo>
                  <a:pt x="5144042" y="892611"/>
                  <a:pt x="5157607" y="884471"/>
                  <a:pt x="5165746" y="884471"/>
                </a:cubicBezTo>
                <a:cubicBezTo>
                  <a:pt x="5201017" y="884471"/>
                  <a:pt x="5236287" y="911602"/>
                  <a:pt x="5236287" y="949586"/>
                </a:cubicBezTo>
                <a:cubicBezTo>
                  <a:pt x="5236287" y="976717"/>
                  <a:pt x="5209156" y="1003848"/>
                  <a:pt x="5184738" y="1003848"/>
                </a:cubicBezTo>
                <a:cubicBezTo>
                  <a:pt x="5165746" y="1003848"/>
                  <a:pt x="5144042" y="984856"/>
                  <a:pt x="5144042" y="965864"/>
                </a:cubicBezTo>
                <a:cubicBezTo>
                  <a:pt x="5144042" y="952299"/>
                  <a:pt x="5154894" y="936020"/>
                  <a:pt x="5171173" y="936020"/>
                </a:cubicBezTo>
                <a:cubicBezTo>
                  <a:pt x="5184738" y="936020"/>
                  <a:pt x="5192877" y="944160"/>
                  <a:pt x="5192877" y="955012"/>
                </a:cubicBezTo>
                <a:cubicBezTo>
                  <a:pt x="5192877" y="963151"/>
                  <a:pt x="5184738" y="968577"/>
                  <a:pt x="5184738" y="976717"/>
                </a:cubicBezTo>
                <a:cubicBezTo>
                  <a:pt x="5184738" y="982143"/>
                  <a:pt x="5190164" y="990282"/>
                  <a:pt x="5195591" y="990282"/>
                </a:cubicBezTo>
                <a:cubicBezTo>
                  <a:pt x="5211869" y="990282"/>
                  <a:pt x="5220009" y="957725"/>
                  <a:pt x="5220009" y="955012"/>
                </a:cubicBezTo>
                <a:cubicBezTo>
                  <a:pt x="5220009" y="925168"/>
                  <a:pt x="5192877" y="911602"/>
                  <a:pt x="5171173" y="911602"/>
                </a:cubicBezTo>
                <a:cubicBezTo>
                  <a:pt x="5165746" y="911602"/>
                  <a:pt x="5154894" y="917029"/>
                  <a:pt x="5149468" y="917029"/>
                </a:cubicBezTo>
                <a:cubicBezTo>
                  <a:pt x="5141329" y="917029"/>
                  <a:pt x="5141329" y="911602"/>
                  <a:pt x="5135903" y="911602"/>
                </a:cubicBezTo>
                <a:cubicBezTo>
                  <a:pt x="5116911" y="906176"/>
                  <a:pt x="5078927" y="906176"/>
                  <a:pt x="5073501" y="906176"/>
                </a:cubicBezTo>
                <a:cubicBezTo>
                  <a:pt x="4954125" y="906176"/>
                  <a:pt x="4842887" y="968577"/>
                  <a:pt x="4718085" y="1009274"/>
                </a:cubicBezTo>
                <a:cubicBezTo>
                  <a:pt x="4598708" y="1049971"/>
                  <a:pt x="4484758" y="1077102"/>
                  <a:pt x="4368095" y="1077102"/>
                </a:cubicBezTo>
                <a:cubicBezTo>
                  <a:pt x="3988260" y="1077102"/>
                  <a:pt x="3643696" y="794939"/>
                  <a:pt x="3290993" y="794939"/>
                </a:cubicBezTo>
                <a:lnTo>
                  <a:pt x="3060379" y="816644"/>
                </a:lnTo>
                <a:cubicBezTo>
                  <a:pt x="3122780" y="778660"/>
                  <a:pt x="3282854" y="743390"/>
                  <a:pt x="3372386" y="743390"/>
                </a:cubicBezTo>
                <a:cubicBezTo>
                  <a:pt x="3421222" y="743390"/>
                  <a:pt x="3478197" y="748816"/>
                  <a:pt x="3532459" y="762382"/>
                </a:cubicBezTo>
                <a:cubicBezTo>
                  <a:pt x="3573155" y="770521"/>
                  <a:pt x="3616565" y="786800"/>
                  <a:pt x="3659975" y="800365"/>
                </a:cubicBezTo>
                <a:cubicBezTo>
                  <a:pt x="3738655" y="822070"/>
                  <a:pt x="3825474" y="876332"/>
                  <a:pt x="3909580" y="906176"/>
                </a:cubicBezTo>
                <a:cubicBezTo>
                  <a:pt x="3990973" y="938733"/>
                  <a:pt x="4088645" y="957725"/>
                  <a:pt x="4172751" y="971291"/>
                </a:cubicBezTo>
                <a:cubicBezTo>
                  <a:pt x="4227013" y="982143"/>
                  <a:pt x="4289415" y="987569"/>
                  <a:pt x="4349103" y="992995"/>
                </a:cubicBezTo>
                <a:lnTo>
                  <a:pt x="4460340" y="995709"/>
                </a:lnTo>
                <a:cubicBezTo>
                  <a:pt x="4791338" y="998422"/>
                  <a:pt x="5146755" y="887184"/>
                  <a:pt x="5317680" y="667423"/>
                </a:cubicBezTo>
                <a:cubicBezTo>
                  <a:pt x="5352951" y="621300"/>
                  <a:pt x="5377368" y="556186"/>
                  <a:pt x="5382795" y="510063"/>
                </a:cubicBezTo>
                <a:lnTo>
                  <a:pt x="5382795" y="444949"/>
                </a:lnTo>
                <a:cubicBezTo>
                  <a:pt x="5374655" y="420531"/>
                  <a:pt x="5371942" y="379834"/>
                  <a:pt x="5331246" y="352703"/>
                </a:cubicBezTo>
                <a:cubicBezTo>
                  <a:pt x="5317680" y="344564"/>
                  <a:pt x="5298689" y="344564"/>
                  <a:pt x="5285123" y="333712"/>
                </a:cubicBezTo>
                <a:cubicBezTo>
                  <a:pt x="5271558" y="325572"/>
                  <a:pt x="5266131" y="306581"/>
                  <a:pt x="5252566" y="295728"/>
                </a:cubicBezTo>
                <a:cubicBezTo>
                  <a:pt x="5228148" y="279450"/>
                  <a:pt x="5222722" y="282163"/>
                  <a:pt x="5203730" y="282163"/>
                </a:cubicBezTo>
                <a:cubicBezTo>
                  <a:pt x="5157607" y="282163"/>
                  <a:pt x="5127763" y="314720"/>
                  <a:pt x="5127763" y="352703"/>
                </a:cubicBezTo>
                <a:cubicBezTo>
                  <a:pt x="5127763" y="366269"/>
                  <a:pt x="5133189" y="390687"/>
                  <a:pt x="5146755" y="390687"/>
                </a:cubicBezTo>
                <a:cubicBezTo>
                  <a:pt x="5152181" y="390687"/>
                  <a:pt x="5157607" y="382547"/>
                  <a:pt x="5157607" y="374408"/>
                </a:cubicBezTo>
                <a:cubicBezTo>
                  <a:pt x="5157607" y="368982"/>
                  <a:pt x="5152181" y="360843"/>
                  <a:pt x="5152181" y="352703"/>
                </a:cubicBezTo>
                <a:cubicBezTo>
                  <a:pt x="5152181" y="320146"/>
                  <a:pt x="5184738" y="306581"/>
                  <a:pt x="5203730" y="306581"/>
                </a:cubicBezTo>
                <a:cubicBezTo>
                  <a:pt x="5249853" y="306581"/>
                  <a:pt x="5266131" y="347277"/>
                  <a:pt x="5266131" y="374408"/>
                </a:cubicBezTo>
                <a:cubicBezTo>
                  <a:pt x="5266131" y="428670"/>
                  <a:pt x="5214582" y="455801"/>
                  <a:pt x="5179312" y="455801"/>
                </a:cubicBezTo>
                <a:cubicBezTo>
                  <a:pt x="5108772" y="455801"/>
                  <a:pt x="5076214" y="390687"/>
                  <a:pt x="5076214" y="341851"/>
                </a:cubicBezTo>
                <a:cubicBezTo>
                  <a:pt x="5076214" y="257745"/>
                  <a:pt x="5144042" y="211622"/>
                  <a:pt x="5214582" y="211622"/>
                </a:cubicBezTo>
                <a:cubicBezTo>
                  <a:pt x="5352951" y="211622"/>
                  <a:pt x="5428917" y="336425"/>
                  <a:pt x="5428917" y="444949"/>
                </a:cubicBezTo>
                <a:close/>
                <a:moveTo>
                  <a:pt x="5453335" y="444949"/>
                </a:moveTo>
                <a:cubicBezTo>
                  <a:pt x="5453335" y="561612"/>
                  <a:pt x="5390934" y="710833"/>
                  <a:pt x="5257992" y="819357"/>
                </a:cubicBezTo>
                <a:cubicBezTo>
                  <a:pt x="5358377" y="857340"/>
                  <a:pt x="5434344" y="884471"/>
                  <a:pt x="5526589" y="884471"/>
                </a:cubicBezTo>
                <a:cubicBezTo>
                  <a:pt x="5561859" y="884471"/>
                  <a:pt x="5583564" y="887184"/>
                  <a:pt x="5624261" y="862767"/>
                </a:cubicBezTo>
                <a:cubicBezTo>
                  <a:pt x="5572712" y="835635"/>
                  <a:pt x="5567286" y="816644"/>
                  <a:pt x="5567286" y="784087"/>
                </a:cubicBezTo>
                <a:cubicBezTo>
                  <a:pt x="5567286" y="729824"/>
                  <a:pt x="5613408" y="694554"/>
                  <a:pt x="5662244" y="694554"/>
                </a:cubicBezTo>
                <a:cubicBezTo>
                  <a:pt x="5732785" y="694554"/>
                  <a:pt x="5770768" y="762382"/>
                  <a:pt x="5770768" y="811218"/>
                </a:cubicBezTo>
                <a:cubicBezTo>
                  <a:pt x="5770768" y="900750"/>
                  <a:pt x="5694802" y="938733"/>
                  <a:pt x="5626974" y="938733"/>
                </a:cubicBezTo>
                <a:cubicBezTo>
                  <a:pt x="5618835" y="938733"/>
                  <a:pt x="5556433" y="933307"/>
                  <a:pt x="5548294" y="933307"/>
                </a:cubicBezTo>
                <a:cubicBezTo>
                  <a:pt x="5523876" y="933307"/>
                  <a:pt x="5466901" y="936020"/>
                  <a:pt x="5466901" y="974004"/>
                </a:cubicBezTo>
                <a:cubicBezTo>
                  <a:pt x="5466901" y="1028266"/>
                  <a:pt x="5564572" y="1033692"/>
                  <a:pt x="5580851" y="1033692"/>
                </a:cubicBezTo>
                <a:cubicBezTo>
                  <a:pt x="5588990" y="1033692"/>
                  <a:pt x="5618835" y="1030979"/>
                  <a:pt x="5637826" y="1025553"/>
                </a:cubicBezTo>
                <a:cubicBezTo>
                  <a:pt x="5594417" y="1071675"/>
                  <a:pt x="5556433" y="1087954"/>
                  <a:pt x="5513024" y="1087954"/>
                </a:cubicBezTo>
                <a:cubicBezTo>
                  <a:pt x="5434344" y="1087954"/>
                  <a:pt x="5331246" y="1028266"/>
                  <a:pt x="5257992" y="971291"/>
                </a:cubicBezTo>
                <a:cubicBezTo>
                  <a:pt x="5233574" y="1011987"/>
                  <a:pt x="5220009" y="1025553"/>
                  <a:pt x="5184738" y="1025553"/>
                </a:cubicBezTo>
                <a:cubicBezTo>
                  <a:pt x="5149468" y="1025553"/>
                  <a:pt x="5122337" y="1001135"/>
                  <a:pt x="5122337" y="965864"/>
                </a:cubicBezTo>
                <a:cubicBezTo>
                  <a:pt x="5122337" y="960438"/>
                  <a:pt x="5125050" y="946873"/>
                  <a:pt x="5130476" y="933307"/>
                </a:cubicBezTo>
                <a:cubicBezTo>
                  <a:pt x="5111485" y="930594"/>
                  <a:pt x="5081640" y="927881"/>
                  <a:pt x="5073501" y="927881"/>
                </a:cubicBezTo>
                <a:cubicBezTo>
                  <a:pt x="4992108" y="927881"/>
                  <a:pt x="4897150" y="968577"/>
                  <a:pt x="4821183" y="995709"/>
                </a:cubicBezTo>
                <a:cubicBezTo>
                  <a:pt x="4674675" y="1052684"/>
                  <a:pt x="4517315" y="1101520"/>
                  <a:pt x="4368095" y="1101520"/>
                </a:cubicBezTo>
                <a:cubicBezTo>
                  <a:pt x="4362669" y="1101520"/>
                  <a:pt x="4300267" y="1096093"/>
                  <a:pt x="4267710" y="1093380"/>
                </a:cubicBezTo>
                <a:cubicBezTo>
                  <a:pt x="4216161" y="1087954"/>
                  <a:pt x="4159186" y="1077102"/>
                  <a:pt x="4107636" y="1060823"/>
                </a:cubicBezTo>
                <a:cubicBezTo>
                  <a:pt x="4042522" y="1041831"/>
                  <a:pt x="3917719" y="998422"/>
                  <a:pt x="3912293" y="998422"/>
                </a:cubicBezTo>
                <a:cubicBezTo>
                  <a:pt x="3904154" y="998422"/>
                  <a:pt x="3792917" y="1060823"/>
                  <a:pt x="3692532" y="1060823"/>
                </a:cubicBezTo>
                <a:cubicBezTo>
                  <a:pt x="3624705" y="1060823"/>
                  <a:pt x="3554164" y="1036405"/>
                  <a:pt x="3483623" y="998422"/>
                </a:cubicBezTo>
                <a:cubicBezTo>
                  <a:pt x="3516181" y="1003848"/>
                  <a:pt x="3540598" y="1009274"/>
                  <a:pt x="3565016" y="1009274"/>
                </a:cubicBezTo>
                <a:cubicBezTo>
                  <a:pt x="3635557" y="1009274"/>
                  <a:pt x="3714237" y="984856"/>
                  <a:pt x="3782064" y="949586"/>
                </a:cubicBezTo>
                <a:cubicBezTo>
                  <a:pt x="3749507" y="930594"/>
                  <a:pt x="3567729" y="862767"/>
                  <a:pt x="3543311" y="862767"/>
                </a:cubicBezTo>
                <a:cubicBezTo>
                  <a:pt x="3535172" y="862767"/>
                  <a:pt x="3491763" y="876332"/>
                  <a:pt x="3464632" y="884471"/>
                </a:cubicBezTo>
                <a:cubicBezTo>
                  <a:pt x="3434787" y="895324"/>
                  <a:pt x="3399517" y="906176"/>
                  <a:pt x="3372386" y="919742"/>
                </a:cubicBezTo>
                <a:cubicBezTo>
                  <a:pt x="3323550" y="938733"/>
                  <a:pt x="3272001" y="960438"/>
                  <a:pt x="3225878" y="984856"/>
                </a:cubicBezTo>
                <a:cubicBezTo>
                  <a:pt x="2995265" y="1104233"/>
                  <a:pt x="2780930" y="1163921"/>
                  <a:pt x="2553029" y="1163921"/>
                </a:cubicBezTo>
                <a:cubicBezTo>
                  <a:pt x="2460784" y="1163921"/>
                  <a:pt x="2368538" y="1150355"/>
                  <a:pt x="2276293" y="1136790"/>
                </a:cubicBezTo>
                <a:cubicBezTo>
                  <a:pt x="2034827" y="1101520"/>
                  <a:pt x="1790647" y="960438"/>
                  <a:pt x="1551894" y="900750"/>
                </a:cubicBezTo>
                <a:cubicBezTo>
                  <a:pt x="1519337" y="892611"/>
                  <a:pt x="1481354" y="887184"/>
                  <a:pt x="1448797" y="879045"/>
                </a:cubicBezTo>
                <a:cubicBezTo>
                  <a:pt x="1413526" y="873619"/>
                  <a:pt x="1372830" y="868193"/>
                  <a:pt x="1337559" y="862767"/>
                </a:cubicBezTo>
                <a:cubicBezTo>
                  <a:pt x="1294150" y="860053"/>
                  <a:pt x="1248027" y="854627"/>
                  <a:pt x="1204617" y="851914"/>
                </a:cubicBezTo>
                <a:lnTo>
                  <a:pt x="1049971" y="849201"/>
                </a:lnTo>
                <a:cubicBezTo>
                  <a:pt x="1136790" y="813931"/>
                  <a:pt x="1231748" y="803078"/>
                  <a:pt x="1321281" y="803078"/>
                </a:cubicBezTo>
                <a:cubicBezTo>
                  <a:pt x="1679410" y="803078"/>
                  <a:pt x="2029400" y="1033692"/>
                  <a:pt x="2330555" y="1058110"/>
                </a:cubicBezTo>
                <a:cubicBezTo>
                  <a:pt x="2363112" y="1060823"/>
                  <a:pt x="2420087" y="1068962"/>
                  <a:pt x="2428227" y="1068962"/>
                </a:cubicBezTo>
                <a:lnTo>
                  <a:pt x="2574734" y="1068962"/>
                </a:lnTo>
                <a:cubicBezTo>
                  <a:pt x="2601865" y="1066249"/>
                  <a:pt x="2628996" y="1060823"/>
                  <a:pt x="2653414" y="1060823"/>
                </a:cubicBezTo>
                <a:cubicBezTo>
                  <a:pt x="2865036" y="1049971"/>
                  <a:pt x="3092937" y="955012"/>
                  <a:pt x="3307272" y="822070"/>
                </a:cubicBezTo>
                <a:lnTo>
                  <a:pt x="3309985" y="816644"/>
                </a:lnTo>
                <a:lnTo>
                  <a:pt x="3220452" y="816644"/>
                </a:lnTo>
                <a:lnTo>
                  <a:pt x="3008830" y="846488"/>
                </a:lnTo>
                <a:lnTo>
                  <a:pt x="2932863" y="846488"/>
                </a:lnTo>
                <a:cubicBezTo>
                  <a:pt x="3120068" y="759669"/>
                  <a:pt x="3201461" y="718972"/>
                  <a:pt x="3375099" y="718972"/>
                </a:cubicBezTo>
                <a:cubicBezTo>
                  <a:pt x="3445640" y="718972"/>
                  <a:pt x="3502615" y="724398"/>
                  <a:pt x="3578582" y="746103"/>
                </a:cubicBezTo>
                <a:cubicBezTo>
                  <a:pt x="3603000" y="751529"/>
                  <a:pt x="3627418" y="759669"/>
                  <a:pt x="3651836" y="770521"/>
                </a:cubicBezTo>
                <a:cubicBezTo>
                  <a:pt x="3733228" y="803078"/>
                  <a:pt x="3893302" y="881758"/>
                  <a:pt x="3901441" y="881758"/>
                </a:cubicBezTo>
                <a:cubicBezTo>
                  <a:pt x="3906867" y="881758"/>
                  <a:pt x="3928572" y="865480"/>
                  <a:pt x="3942137" y="860053"/>
                </a:cubicBezTo>
                <a:cubicBezTo>
                  <a:pt x="4208021" y="724398"/>
                  <a:pt x="4327398" y="672849"/>
                  <a:pt x="4560725" y="672849"/>
                </a:cubicBezTo>
                <a:cubicBezTo>
                  <a:pt x="4568864" y="672849"/>
                  <a:pt x="4633979" y="672849"/>
                  <a:pt x="4669249" y="675562"/>
                </a:cubicBezTo>
                <a:cubicBezTo>
                  <a:pt x="4734363" y="680989"/>
                  <a:pt x="4815756" y="694554"/>
                  <a:pt x="4883584" y="710833"/>
                </a:cubicBezTo>
                <a:cubicBezTo>
                  <a:pt x="4973116" y="732538"/>
                  <a:pt x="5144042" y="786800"/>
                  <a:pt x="5152181" y="786800"/>
                </a:cubicBezTo>
                <a:cubicBezTo>
                  <a:pt x="5171173" y="786800"/>
                  <a:pt x="5279697" y="678276"/>
                  <a:pt x="5282410" y="675562"/>
                </a:cubicBezTo>
                <a:cubicBezTo>
                  <a:pt x="5293262" y="661997"/>
                  <a:pt x="5306828" y="645718"/>
                  <a:pt x="5314967" y="629440"/>
                </a:cubicBezTo>
                <a:cubicBezTo>
                  <a:pt x="5342098" y="583317"/>
                  <a:pt x="5361090" y="526342"/>
                  <a:pt x="5361090" y="477506"/>
                </a:cubicBezTo>
                <a:cubicBezTo>
                  <a:pt x="5361090" y="439523"/>
                  <a:pt x="5347525" y="371695"/>
                  <a:pt x="5287836" y="360843"/>
                </a:cubicBezTo>
                <a:cubicBezTo>
                  <a:pt x="5290549" y="436809"/>
                  <a:pt x="5233574" y="477506"/>
                  <a:pt x="5179312" y="477506"/>
                </a:cubicBezTo>
                <a:cubicBezTo>
                  <a:pt x="5171173" y="477506"/>
                  <a:pt x="5157607" y="474793"/>
                  <a:pt x="5149468" y="472080"/>
                </a:cubicBezTo>
                <a:cubicBezTo>
                  <a:pt x="5100632" y="463940"/>
                  <a:pt x="5054509" y="401539"/>
                  <a:pt x="5054509" y="368982"/>
                </a:cubicBezTo>
                <a:lnTo>
                  <a:pt x="5054509" y="317433"/>
                </a:lnTo>
                <a:cubicBezTo>
                  <a:pt x="5078927" y="219761"/>
                  <a:pt x="5146755" y="189917"/>
                  <a:pt x="5214582" y="189917"/>
                </a:cubicBezTo>
                <a:cubicBezTo>
                  <a:pt x="5363803" y="189917"/>
                  <a:pt x="5453335" y="320146"/>
                  <a:pt x="5453335" y="444949"/>
                </a:cubicBezTo>
                <a:close/>
                <a:moveTo>
                  <a:pt x="3760360" y="179065"/>
                </a:moveTo>
                <a:cubicBezTo>
                  <a:pt x="3760360" y="187204"/>
                  <a:pt x="3749507" y="198056"/>
                  <a:pt x="3741368" y="198056"/>
                </a:cubicBezTo>
                <a:cubicBezTo>
                  <a:pt x="3730515" y="198056"/>
                  <a:pt x="3722376" y="189917"/>
                  <a:pt x="3722376" y="179065"/>
                </a:cubicBezTo>
                <a:cubicBezTo>
                  <a:pt x="3722376" y="168212"/>
                  <a:pt x="3730515" y="160073"/>
                  <a:pt x="3741368" y="160073"/>
                </a:cubicBezTo>
                <a:cubicBezTo>
                  <a:pt x="3746794" y="160073"/>
                  <a:pt x="3760360" y="170925"/>
                  <a:pt x="3760360" y="179065"/>
                </a:cubicBezTo>
                <a:close/>
                <a:moveTo>
                  <a:pt x="3776638" y="179065"/>
                </a:moveTo>
                <a:cubicBezTo>
                  <a:pt x="3776638" y="200770"/>
                  <a:pt x="3757646" y="217048"/>
                  <a:pt x="3738655" y="217048"/>
                </a:cubicBezTo>
                <a:cubicBezTo>
                  <a:pt x="3714237" y="217048"/>
                  <a:pt x="3703385" y="192630"/>
                  <a:pt x="3703385" y="179065"/>
                </a:cubicBezTo>
                <a:cubicBezTo>
                  <a:pt x="3703385" y="154647"/>
                  <a:pt x="3719663" y="143794"/>
                  <a:pt x="3738655" y="143794"/>
                </a:cubicBezTo>
                <a:cubicBezTo>
                  <a:pt x="3765786" y="143794"/>
                  <a:pt x="3776638" y="160073"/>
                  <a:pt x="3776638" y="179065"/>
                </a:cubicBezTo>
                <a:close/>
                <a:moveTo>
                  <a:pt x="5494032" y="160073"/>
                </a:moveTo>
                <a:cubicBezTo>
                  <a:pt x="5494032" y="173639"/>
                  <a:pt x="5480466" y="181778"/>
                  <a:pt x="5469614" y="181778"/>
                </a:cubicBezTo>
                <a:cubicBezTo>
                  <a:pt x="5453335" y="181778"/>
                  <a:pt x="5447909" y="165499"/>
                  <a:pt x="5447909" y="160073"/>
                </a:cubicBezTo>
                <a:cubicBezTo>
                  <a:pt x="5447909" y="151934"/>
                  <a:pt x="5453335" y="138368"/>
                  <a:pt x="5469614" y="138368"/>
                </a:cubicBezTo>
                <a:cubicBezTo>
                  <a:pt x="5480466" y="138368"/>
                  <a:pt x="5494032" y="143794"/>
                  <a:pt x="5494032" y="160073"/>
                </a:cubicBezTo>
                <a:close/>
                <a:moveTo>
                  <a:pt x="5510311" y="160073"/>
                </a:moveTo>
                <a:cubicBezTo>
                  <a:pt x="5510311" y="184491"/>
                  <a:pt x="5494032" y="200770"/>
                  <a:pt x="5469614" y="200770"/>
                </a:cubicBezTo>
                <a:cubicBezTo>
                  <a:pt x="5439770" y="200770"/>
                  <a:pt x="5431631" y="176352"/>
                  <a:pt x="5431631" y="160073"/>
                </a:cubicBezTo>
                <a:cubicBezTo>
                  <a:pt x="5431631" y="132942"/>
                  <a:pt x="5445196" y="122090"/>
                  <a:pt x="5469614" y="122090"/>
                </a:cubicBezTo>
                <a:cubicBezTo>
                  <a:pt x="5494032" y="122090"/>
                  <a:pt x="5510311" y="138368"/>
                  <a:pt x="5510311" y="160073"/>
                </a:cubicBezTo>
                <a:close/>
                <a:moveTo>
                  <a:pt x="1636001" y="119377"/>
                </a:moveTo>
                <a:cubicBezTo>
                  <a:pt x="2078236" y="176352"/>
                  <a:pt x="2536750" y="461227"/>
                  <a:pt x="2981699" y="542620"/>
                </a:cubicBezTo>
                <a:cubicBezTo>
                  <a:pt x="3068519" y="558899"/>
                  <a:pt x="3130920" y="569751"/>
                  <a:pt x="3212313" y="569751"/>
                </a:cubicBezTo>
                <a:cubicBezTo>
                  <a:pt x="3282854" y="569751"/>
                  <a:pt x="3565016" y="561612"/>
                  <a:pt x="3565016" y="390687"/>
                </a:cubicBezTo>
                <a:cubicBezTo>
                  <a:pt x="3565016" y="366269"/>
                  <a:pt x="3565016" y="358130"/>
                  <a:pt x="3546024" y="333712"/>
                </a:cubicBezTo>
                <a:cubicBezTo>
                  <a:pt x="3540598" y="322859"/>
                  <a:pt x="3524320" y="314720"/>
                  <a:pt x="3521606" y="306581"/>
                </a:cubicBezTo>
                <a:cubicBezTo>
                  <a:pt x="3505328" y="260458"/>
                  <a:pt x="3470058" y="238753"/>
                  <a:pt x="3440214" y="238753"/>
                </a:cubicBezTo>
                <a:cubicBezTo>
                  <a:pt x="3402230" y="238753"/>
                  <a:pt x="3369673" y="265884"/>
                  <a:pt x="3369673" y="303867"/>
                </a:cubicBezTo>
                <a:cubicBezTo>
                  <a:pt x="3369673" y="314720"/>
                  <a:pt x="3372386" y="322859"/>
                  <a:pt x="3380525" y="322859"/>
                </a:cubicBezTo>
                <a:cubicBezTo>
                  <a:pt x="3402230" y="322859"/>
                  <a:pt x="3383238" y="263171"/>
                  <a:pt x="3440214" y="263171"/>
                </a:cubicBezTo>
                <a:cubicBezTo>
                  <a:pt x="3475484" y="263171"/>
                  <a:pt x="3499902" y="298441"/>
                  <a:pt x="3499902" y="325572"/>
                </a:cubicBezTo>
                <a:cubicBezTo>
                  <a:pt x="3499902" y="374408"/>
                  <a:pt x="3453779" y="401539"/>
                  <a:pt x="3418509" y="401539"/>
                </a:cubicBezTo>
                <a:cubicBezTo>
                  <a:pt x="3358820" y="401539"/>
                  <a:pt x="3320837" y="355416"/>
                  <a:pt x="3320837" y="301154"/>
                </a:cubicBezTo>
                <a:cubicBezTo>
                  <a:pt x="3320837" y="225187"/>
                  <a:pt x="3385951" y="173639"/>
                  <a:pt x="3451066" y="173639"/>
                </a:cubicBezTo>
                <a:cubicBezTo>
                  <a:pt x="3562303" y="173639"/>
                  <a:pt x="3621991" y="268597"/>
                  <a:pt x="3621991" y="358130"/>
                </a:cubicBezTo>
                <a:cubicBezTo>
                  <a:pt x="3621991" y="366269"/>
                  <a:pt x="3616565" y="401539"/>
                  <a:pt x="3608426" y="423244"/>
                </a:cubicBezTo>
                <a:cubicBezTo>
                  <a:pt x="3548738" y="575178"/>
                  <a:pt x="3366960" y="594169"/>
                  <a:pt x="3261149" y="594169"/>
                </a:cubicBezTo>
                <a:cubicBezTo>
                  <a:pt x="3065806" y="594169"/>
                  <a:pt x="3000691" y="545334"/>
                  <a:pt x="2897593" y="545334"/>
                </a:cubicBezTo>
                <a:cubicBezTo>
                  <a:pt x="2824339" y="545334"/>
                  <a:pt x="2778217" y="577891"/>
                  <a:pt x="2778217" y="659284"/>
                </a:cubicBezTo>
                <a:cubicBezTo>
                  <a:pt x="2778217" y="718972"/>
                  <a:pt x="2818913" y="781373"/>
                  <a:pt x="2889454" y="781373"/>
                </a:cubicBezTo>
                <a:cubicBezTo>
                  <a:pt x="2919298" y="781373"/>
                  <a:pt x="2954568" y="767808"/>
                  <a:pt x="2970847" y="721685"/>
                </a:cubicBezTo>
                <a:cubicBezTo>
                  <a:pt x="2970847" y="716259"/>
                  <a:pt x="2978986" y="713546"/>
                  <a:pt x="2981699" y="708120"/>
                </a:cubicBezTo>
                <a:cubicBezTo>
                  <a:pt x="2987125" y="702693"/>
                  <a:pt x="2989839" y="694554"/>
                  <a:pt x="2989839" y="686415"/>
                </a:cubicBezTo>
                <a:cubicBezTo>
                  <a:pt x="2992552" y="683702"/>
                  <a:pt x="2992552" y="683702"/>
                  <a:pt x="2992552" y="678276"/>
                </a:cubicBezTo>
                <a:cubicBezTo>
                  <a:pt x="2992552" y="645718"/>
                  <a:pt x="2965421" y="626727"/>
                  <a:pt x="2941003" y="626727"/>
                </a:cubicBezTo>
                <a:cubicBezTo>
                  <a:pt x="2927437" y="626727"/>
                  <a:pt x="2911159" y="632153"/>
                  <a:pt x="2911159" y="643005"/>
                </a:cubicBezTo>
                <a:cubicBezTo>
                  <a:pt x="2911159" y="651145"/>
                  <a:pt x="2916585" y="656571"/>
                  <a:pt x="2924724" y="656571"/>
                </a:cubicBezTo>
                <a:cubicBezTo>
                  <a:pt x="2930150" y="656571"/>
                  <a:pt x="2935576" y="651145"/>
                  <a:pt x="2941003" y="651145"/>
                </a:cubicBezTo>
                <a:cubicBezTo>
                  <a:pt x="2957281" y="651145"/>
                  <a:pt x="2968134" y="670136"/>
                  <a:pt x="2968134" y="678276"/>
                </a:cubicBezTo>
                <a:cubicBezTo>
                  <a:pt x="2968134" y="699980"/>
                  <a:pt x="2943716" y="710833"/>
                  <a:pt x="2930150" y="710833"/>
                </a:cubicBezTo>
                <a:cubicBezTo>
                  <a:pt x="2900306" y="710833"/>
                  <a:pt x="2886741" y="683702"/>
                  <a:pt x="2886741" y="661997"/>
                </a:cubicBezTo>
                <a:cubicBezTo>
                  <a:pt x="2886741" y="618587"/>
                  <a:pt x="2922011" y="605022"/>
                  <a:pt x="2951855" y="605022"/>
                </a:cubicBezTo>
                <a:cubicBezTo>
                  <a:pt x="3006117" y="605022"/>
                  <a:pt x="3025109" y="653858"/>
                  <a:pt x="3025109" y="689128"/>
                </a:cubicBezTo>
                <a:cubicBezTo>
                  <a:pt x="3025109" y="759669"/>
                  <a:pt x="2962707" y="808504"/>
                  <a:pt x="2905733" y="808504"/>
                </a:cubicBezTo>
                <a:cubicBezTo>
                  <a:pt x="2832479" y="808504"/>
                  <a:pt x="2791782" y="751529"/>
                  <a:pt x="2742946" y="672849"/>
                </a:cubicBezTo>
                <a:cubicBezTo>
                  <a:pt x="2607291" y="444949"/>
                  <a:pt x="2376678" y="366269"/>
                  <a:pt x="2194900" y="293015"/>
                </a:cubicBezTo>
                <a:cubicBezTo>
                  <a:pt x="2042966" y="233327"/>
                  <a:pt x="1758090" y="143794"/>
                  <a:pt x="1579025" y="143794"/>
                </a:cubicBezTo>
                <a:cubicBezTo>
                  <a:pt x="1511198" y="143794"/>
                  <a:pt x="1440657" y="149221"/>
                  <a:pt x="1370117" y="184491"/>
                </a:cubicBezTo>
                <a:cubicBezTo>
                  <a:pt x="1291437" y="222474"/>
                  <a:pt x="1248027" y="298441"/>
                  <a:pt x="1248027" y="360843"/>
                </a:cubicBezTo>
                <a:cubicBezTo>
                  <a:pt x="1248027" y="458514"/>
                  <a:pt x="1342986" y="518203"/>
                  <a:pt x="1418952" y="518203"/>
                </a:cubicBezTo>
                <a:cubicBezTo>
                  <a:pt x="1473215" y="518203"/>
                  <a:pt x="1527476" y="496498"/>
                  <a:pt x="1541042" y="420531"/>
                </a:cubicBezTo>
                <a:cubicBezTo>
                  <a:pt x="1543755" y="404252"/>
                  <a:pt x="1549181" y="379834"/>
                  <a:pt x="1549181" y="371695"/>
                </a:cubicBezTo>
                <a:cubicBezTo>
                  <a:pt x="1549181" y="333712"/>
                  <a:pt x="1516624" y="312007"/>
                  <a:pt x="1489493" y="312007"/>
                </a:cubicBezTo>
                <a:cubicBezTo>
                  <a:pt x="1459649" y="312007"/>
                  <a:pt x="1440657" y="339138"/>
                  <a:pt x="1440657" y="360843"/>
                </a:cubicBezTo>
                <a:cubicBezTo>
                  <a:pt x="1440657" y="366269"/>
                  <a:pt x="1446083" y="374408"/>
                  <a:pt x="1454223" y="374408"/>
                </a:cubicBezTo>
                <a:cubicBezTo>
                  <a:pt x="1481354" y="374408"/>
                  <a:pt x="1448797" y="336425"/>
                  <a:pt x="1492206" y="336425"/>
                </a:cubicBezTo>
                <a:cubicBezTo>
                  <a:pt x="1513911" y="336425"/>
                  <a:pt x="1524763" y="358130"/>
                  <a:pt x="1524763" y="371695"/>
                </a:cubicBezTo>
                <a:cubicBezTo>
                  <a:pt x="1524763" y="398826"/>
                  <a:pt x="1508485" y="415105"/>
                  <a:pt x="1484067" y="415105"/>
                </a:cubicBezTo>
                <a:cubicBezTo>
                  <a:pt x="1454223" y="415105"/>
                  <a:pt x="1418952" y="390687"/>
                  <a:pt x="1418952" y="355416"/>
                </a:cubicBezTo>
                <a:cubicBezTo>
                  <a:pt x="1418952" y="303867"/>
                  <a:pt x="1462362" y="279450"/>
                  <a:pt x="1497632" y="279450"/>
                </a:cubicBezTo>
                <a:cubicBezTo>
                  <a:pt x="1570886" y="279450"/>
                  <a:pt x="1603443" y="341851"/>
                  <a:pt x="1603443" y="393400"/>
                </a:cubicBezTo>
                <a:cubicBezTo>
                  <a:pt x="1603443" y="496498"/>
                  <a:pt x="1527476" y="580604"/>
                  <a:pt x="1418952" y="580604"/>
                </a:cubicBezTo>
                <a:cubicBezTo>
                  <a:pt x="1410813" y="580604"/>
                  <a:pt x="1370117" y="575178"/>
                  <a:pt x="1351125" y="569751"/>
                </a:cubicBezTo>
                <a:cubicBezTo>
                  <a:pt x="1101520" y="496498"/>
                  <a:pt x="1063536" y="322859"/>
                  <a:pt x="860053" y="322859"/>
                </a:cubicBezTo>
                <a:cubicBezTo>
                  <a:pt x="680989" y="322859"/>
                  <a:pt x="599596" y="466654"/>
                  <a:pt x="501924" y="575178"/>
                </a:cubicBezTo>
                <a:cubicBezTo>
                  <a:pt x="512776" y="553473"/>
                  <a:pt x="526342" y="529055"/>
                  <a:pt x="537194" y="504637"/>
                </a:cubicBezTo>
                <a:cubicBezTo>
                  <a:pt x="583317" y="398826"/>
                  <a:pt x="724398" y="271310"/>
                  <a:pt x="824783" y="227901"/>
                </a:cubicBezTo>
                <a:cubicBezTo>
                  <a:pt x="860053" y="211622"/>
                  <a:pt x="895324" y="192630"/>
                  <a:pt x="936020" y="179065"/>
                </a:cubicBezTo>
                <a:cubicBezTo>
                  <a:pt x="1014700" y="149221"/>
                  <a:pt x="1201904" y="103098"/>
                  <a:pt x="1307715" y="103098"/>
                </a:cubicBezTo>
                <a:lnTo>
                  <a:pt x="1475928" y="103098"/>
                </a:lnTo>
                <a:cubicBezTo>
                  <a:pt x="1484067" y="103098"/>
                  <a:pt x="1584452" y="113950"/>
                  <a:pt x="1636001" y="119377"/>
                </a:cubicBezTo>
                <a:close/>
                <a:moveTo>
                  <a:pt x="1676697" y="103098"/>
                </a:moveTo>
                <a:cubicBezTo>
                  <a:pt x="2102654" y="165499"/>
                  <a:pt x="2534037" y="428670"/>
                  <a:pt x="2962707" y="515489"/>
                </a:cubicBezTo>
                <a:cubicBezTo>
                  <a:pt x="3016970" y="526342"/>
                  <a:pt x="3139059" y="548047"/>
                  <a:pt x="3212313" y="548047"/>
                </a:cubicBezTo>
                <a:cubicBezTo>
                  <a:pt x="3269288" y="548047"/>
                  <a:pt x="3543311" y="539907"/>
                  <a:pt x="3543311" y="390687"/>
                </a:cubicBezTo>
                <a:cubicBezTo>
                  <a:pt x="3543311" y="377121"/>
                  <a:pt x="3537885" y="349990"/>
                  <a:pt x="3518893" y="341851"/>
                </a:cubicBezTo>
                <a:cubicBezTo>
                  <a:pt x="3513467" y="398826"/>
                  <a:pt x="3456492" y="425957"/>
                  <a:pt x="3421222" y="425957"/>
                </a:cubicBezTo>
                <a:cubicBezTo>
                  <a:pt x="3345255" y="425957"/>
                  <a:pt x="3299132" y="366269"/>
                  <a:pt x="3299132" y="298441"/>
                </a:cubicBezTo>
                <a:cubicBezTo>
                  <a:pt x="3299132" y="211622"/>
                  <a:pt x="3369673" y="151934"/>
                  <a:pt x="3451066" y="151934"/>
                </a:cubicBezTo>
                <a:cubicBezTo>
                  <a:pt x="3575869" y="151934"/>
                  <a:pt x="3643696" y="255032"/>
                  <a:pt x="3643696" y="358130"/>
                </a:cubicBezTo>
                <a:cubicBezTo>
                  <a:pt x="3643696" y="577891"/>
                  <a:pt x="3377812" y="618587"/>
                  <a:pt x="3261149" y="618587"/>
                </a:cubicBezTo>
                <a:cubicBezTo>
                  <a:pt x="3101076" y="618587"/>
                  <a:pt x="2965421" y="567038"/>
                  <a:pt x="2897593" y="567038"/>
                </a:cubicBezTo>
                <a:cubicBezTo>
                  <a:pt x="2837905" y="567038"/>
                  <a:pt x="2799921" y="594169"/>
                  <a:pt x="2799921" y="659284"/>
                </a:cubicBezTo>
                <a:cubicBezTo>
                  <a:pt x="2799921" y="705407"/>
                  <a:pt x="2835192" y="759669"/>
                  <a:pt x="2886741" y="759669"/>
                </a:cubicBezTo>
                <a:cubicBezTo>
                  <a:pt x="2897593" y="759669"/>
                  <a:pt x="2935576" y="751529"/>
                  <a:pt x="2941003" y="735251"/>
                </a:cubicBezTo>
                <a:cubicBezTo>
                  <a:pt x="2884028" y="735251"/>
                  <a:pt x="2865036" y="697267"/>
                  <a:pt x="2865036" y="661997"/>
                </a:cubicBezTo>
                <a:cubicBezTo>
                  <a:pt x="2865036" y="607735"/>
                  <a:pt x="2908446" y="580604"/>
                  <a:pt x="2949142" y="580604"/>
                </a:cubicBezTo>
                <a:cubicBezTo>
                  <a:pt x="3022396" y="580604"/>
                  <a:pt x="3046814" y="643005"/>
                  <a:pt x="3046814" y="689128"/>
                </a:cubicBezTo>
                <a:cubicBezTo>
                  <a:pt x="3046814" y="767808"/>
                  <a:pt x="2984412" y="830209"/>
                  <a:pt x="2908446" y="830209"/>
                </a:cubicBezTo>
                <a:cubicBezTo>
                  <a:pt x="2873175" y="830209"/>
                  <a:pt x="2843331" y="824783"/>
                  <a:pt x="2808061" y="792226"/>
                </a:cubicBezTo>
                <a:cubicBezTo>
                  <a:pt x="2751086" y="743390"/>
                  <a:pt x="2726668" y="686415"/>
                  <a:pt x="2685971" y="632153"/>
                </a:cubicBezTo>
                <a:cubicBezTo>
                  <a:pt x="2645275" y="575178"/>
                  <a:pt x="2569308" y="499211"/>
                  <a:pt x="2512333" y="469367"/>
                </a:cubicBezTo>
                <a:cubicBezTo>
                  <a:pt x="2441792" y="431383"/>
                  <a:pt x="2373964" y="393400"/>
                  <a:pt x="2306137" y="363556"/>
                </a:cubicBezTo>
                <a:cubicBezTo>
                  <a:pt x="2148777" y="293015"/>
                  <a:pt x="1774369" y="165499"/>
                  <a:pt x="1579025" y="165499"/>
                </a:cubicBezTo>
                <a:cubicBezTo>
                  <a:pt x="1522050" y="165499"/>
                  <a:pt x="1462362" y="173639"/>
                  <a:pt x="1402674" y="195343"/>
                </a:cubicBezTo>
                <a:cubicBezTo>
                  <a:pt x="1329420" y="222474"/>
                  <a:pt x="1269732" y="295728"/>
                  <a:pt x="1269732" y="360843"/>
                </a:cubicBezTo>
                <a:cubicBezTo>
                  <a:pt x="1269732" y="444949"/>
                  <a:pt x="1356551" y="496498"/>
                  <a:pt x="1418952" y="496498"/>
                </a:cubicBezTo>
                <a:cubicBezTo>
                  <a:pt x="1451510" y="496498"/>
                  <a:pt x="1500346" y="480219"/>
                  <a:pt x="1513911" y="434096"/>
                </a:cubicBezTo>
                <a:lnTo>
                  <a:pt x="1511198" y="431383"/>
                </a:lnTo>
                <a:cubicBezTo>
                  <a:pt x="1503059" y="434096"/>
                  <a:pt x="1489493" y="436809"/>
                  <a:pt x="1481354" y="436809"/>
                </a:cubicBezTo>
                <a:cubicBezTo>
                  <a:pt x="1432518" y="436809"/>
                  <a:pt x="1397248" y="398826"/>
                  <a:pt x="1397248" y="355416"/>
                </a:cubicBezTo>
                <a:cubicBezTo>
                  <a:pt x="1397248" y="290302"/>
                  <a:pt x="1448797" y="257745"/>
                  <a:pt x="1500346" y="257745"/>
                </a:cubicBezTo>
                <a:cubicBezTo>
                  <a:pt x="1581739" y="257745"/>
                  <a:pt x="1627861" y="328285"/>
                  <a:pt x="1627861" y="390687"/>
                </a:cubicBezTo>
                <a:cubicBezTo>
                  <a:pt x="1627861" y="518203"/>
                  <a:pt x="1538329" y="602309"/>
                  <a:pt x="1418952" y="602309"/>
                </a:cubicBezTo>
                <a:cubicBezTo>
                  <a:pt x="1410813" y="602309"/>
                  <a:pt x="1359264" y="594169"/>
                  <a:pt x="1334846" y="588743"/>
                </a:cubicBezTo>
                <a:cubicBezTo>
                  <a:pt x="1106946" y="526342"/>
                  <a:pt x="1047257" y="344564"/>
                  <a:pt x="860053" y="344564"/>
                </a:cubicBezTo>
                <a:cubicBezTo>
                  <a:pt x="629440" y="344564"/>
                  <a:pt x="594169" y="586030"/>
                  <a:pt x="420531" y="651145"/>
                </a:cubicBezTo>
                <a:cubicBezTo>
                  <a:pt x="472080" y="588743"/>
                  <a:pt x="501924" y="510063"/>
                  <a:pt x="539907" y="453088"/>
                </a:cubicBezTo>
                <a:cubicBezTo>
                  <a:pt x="678276" y="227901"/>
                  <a:pt x="911602" y="149221"/>
                  <a:pt x="1096093" y="108524"/>
                </a:cubicBezTo>
                <a:cubicBezTo>
                  <a:pt x="1104233" y="105811"/>
                  <a:pt x="1267019" y="81393"/>
                  <a:pt x="1294150" y="81393"/>
                </a:cubicBezTo>
                <a:lnTo>
                  <a:pt x="1486780" y="81393"/>
                </a:lnTo>
                <a:cubicBezTo>
                  <a:pt x="1494919" y="81393"/>
                  <a:pt x="1614296" y="94959"/>
                  <a:pt x="1676697" y="103098"/>
                </a:cubicBezTo>
                <a:close/>
                <a:moveTo>
                  <a:pt x="3668114" y="54262"/>
                </a:moveTo>
                <a:cubicBezTo>
                  <a:pt x="3668114" y="75967"/>
                  <a:pt x="3649122" y="89532"/>
                  <a:pt x="3632844" y="89532"/>
                </a:cubicBezTo>
                <a:cubicBezTo>
                  <a:pt x="3608426" y="89532"/>
                  <a:pt x="3603000" y="62401"/>
                  <a:pt x="3603000" y="54262"/>
                </a:cubicBezTo>
                <a:cubicBezTo>
                  <a:pt x="3603000" y="37983"/>
                  <a:pt x="3613852" y="21705"/>
                  <a:pt x="3632844" y="21705"/>
                </a:cubicBezTo>
                <a:cubicBezTo>
                  <a:pt x="3657262" y="21705"/>
                  <a:pt x="3668114" y="37983"/>
                  <a:pt x="3668114" y="54262"/>
                </a:cubicBezTo>
                <a:close/>
                <a:moveTo>
                  <a:pt x="5377368" y="73254"/>
                </a:moveTo>
                <a:cubicBezTo>
                  <a:pt x="5377368" y="105811"/>
                  <a:pt x="5350238" y="130229"/>
                  <a:pt x="5320394" y="130229"/>
                </a:cubicBezTo>
                <a:cubicBezTo>
                  <a:pt x="5285123" y="130229"/>
                  <a:pt x="5266131" y="97672"/>
                  <a:pt x="5266131" y="73254"/>
                </a:cubicBezTo>
                <a:cubicBezTo>
                  <a:pt x="5266131" y="43410"/>
                  <a:pt x="5290549" y="18992"/>
                  <a:pt x="5320394" y="18992"/>
                </a:cubicBezTo>
                <a:cubicBezTo>
                  <a:pt x="5358377" y="18992"/>
                  <a:pt x="5377368" y="43410"/>
                  <a:pt x="5377368" y="73254"/>
                </a:cubicBezTo>
                <a:close/>
                <a:moveTo>
                  <a:pt x="3687106" y="54262"/>
                </a:moveTo>
                <a:cubicBezTo>
                  <a:pt x="3687106" y="84106"/>
                  <a:pt x="3659975" y="105811"/>
                  <a:pt x="3635557" y="105811"/>
                </a:cubicBezTo>
                <a:cubicBezTo>
                  <a:pt x="3603000" y="105811"/>
                  <a:pt x="3584008" y="81393"/>
                  <a:pt x="3584008" y="54262"/>
                </a:cubicBezTo>
                <a:cubicBezTo>
                  <a:pt x="3584008" y="24418"/>
                  <a:pt x="3605713" y="5426"/>
                  <a:pt x="3632844" y="5426"/>
                </a:cubicBezTo>
                <a:cubicBezTo>
                  <a:pt x="3668114" y="5426"/>
                  <a:pt x="3687106" y="32557"/>
                  <a:pt x="3687106" y="54262"/>
                </a:cubicBezTo>
                <a:close/>
                <a:moveTo>
                  <a:pt x="5396360" y="73254"/>
                </a:moveTo>
                <a:cubicBezTo>
                  <a:pt x="5396360" y="119377"/>
                  <a:pt x="5361090" y="146508"/>
                  <a:pt x="5320394" y="146508"/>
                </a:cubicBezTo>
                <a:cubicBezTo>
                  <a:pt x="5274271" y="146508"/>
                  <a:pt x="5249853" y="111237"/>
                  <a:pt x="5249853" y="73254"/>
                </a:cubicBezTo>
                <a:cubicBezTo>
                  <a:pt x="5249853" y="32557"/>
                  <a:pt x="5274271" y="0"/>
                  <a:pt x="5320394" y="0"/>
                </a:cubicBezTo>
                <a:cubicBezTo>
                  <a:pt x="5361090" y="0"/>
                  <a:pt x="5396360" y="32557"/>
                  <a:pt x="5396360" y="73254"/>
                </a:cubicBezTo>
                <a:close/>
              </a:path>
            </a:pathLst>
          </a:custGeom>
          <a:gradFill flip="none" rotWithShape="1">
            <a:gsLst>
              <a:gs pos="25000">
                <a:srgbClr val="FF0000">
                  <a:alpha val="0"/>
                </a:srgbClr>
              </a:gs>
              <a:gs pos="100000">
                <a:srgbClr val="FF0000"/>
              </a:gs>
            </a:gsLst>
            <a:lin ang="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图形 98">
            <a:extLst>
              <a:ext uri="{FF2B5EF4-FFF2-40B4-BE49-F238E27FC236}">
                <a16:creationId xmlns:a16="http://schemas.microsoft.com/office/drawing/2014/main" id="{EF050351-EF9E-A065-A4B8-3238F8DB2DC4}"/>
              </a:ext>
            </a:extLst>
          </p:cNvPr>
          <p:cNvSpPr/>
          <p:nvPr userDrawn="1"/>
        </p:nvSpPr>
        <p:spPr>
          <a:xfrm flipH="1">
            <a:off x="6590549" y="5066749"/>
            <a:ext cx="7392754" cy="1455494"/>
          </a:xfrm>
          <a:custGeom>
            <a:avLst/>
            <a:gdLst>
              <a:gd name="connsiteX0" fmla="*/ 3879736 w 5903709"/>
              <a:gd name="connsiteY0" fmla="*/ 987569 h 1163920"/>
              <a:gd name="connsiteX1" fmla="*/ 3692532 w 5903709"/>
              <a:gd name="connsiteY1" fmla="*/ 1039118 h 1163920"/>
              <a:gd name="connsiteX2" fmla="*/ 3613852 w 5903709"/>
              <a:gd name="connsiteY2" fmla="*/ 1028266 h 1163920"/>
              <a:gd name="connsiteX3" fmla="*/ 3725089 w 5903709"/>
              <a:gd name="connsiteY3" fmla="*/ 998422 h 1163920"/>
              <a:gd name="connsiteX4" fmla="*/ 3811909 w 5903709"/>
              <a:gd name="connsiteY4" fmla="*/ 960438 h 1163920"/>
              <a:gd name="connsiteX5" fmla="*/ 3879736 w 5903709"/>
              <a:gd name="connsiteY5" fmla="*/ 987569 h 1163920"/>
              <a:gd name="connsiteX6" fmla="*/ 2319702 w 5903709"/>
              <a:gd name="connsiteY6" fmla="*/ 1079815 h 1163920"/>
              <a:gd name="connsiteX7" fmla="*/ 2417374 w 5903709"/>
              <a:gd name="connsiteY7" fmla="*/ 1090667 h 1163920"/>
              <a:gd name="connsiteX8" fmla="*/ 2585586 w 5903709"/>
              <a:gd name="connsiteY8" fmla="*/ 1090667 h 1163920"/>
              <a:gd name="connsiteX9" fmla="*/ 2748372 w 5903709"/>
              <a:gd name="connsiteY9" fmla="*/ 1071675 h 1163920"/>
              <a:gd name="connsiteX10" fmla="*/ 2873175 w 5903709"/>
              <a:gd name="connsiteY10" fmla="*/ 1047257 h 1163920"/>
              <a:gd name="connsiteX11" fmla="*/ 2954568 w 5903709"/>
              <a:gd name="connsiteY11" fmla="*/ 1022840 h 1163920"/>
              <a:gd name="connsiteX12" fmla="*/ 3025109 w 5903709"/>
              <a:gd name="connsiteY12" fmla="*/ 995709 h 1163920"/>
              <a:gd name="connsiteX13" fmla="*/ 3168903 w 5903709"/>
              <a:gd name="connsiteY13" fmla="*/ 925168 h 1163920"/>
              <a:gd name="connsiteX14" fmla="*/ 3358820 w 5903709"/>
              <a:gd name="connsiteY14" fmla="*/ 824783 h 1163920"/>
              <a:gd name="connsiteX15" fmla="*/ 3497189 w 5903709"/>
              <a:gd name="connsiteY15" fmla="*/ 851914 h 1163920"/>
              <a:gd name="connsiteX16" fmla="*/ 3326263 w 5903709"/>
              <a:gd name="connsiteY16" fmla="*/ 914315 h 1163920"/>
              <a:gd name="connsiteX17" fmla="*/ 2726668 w 5903709"/>
              <a:gd name="connsiteY17" fmla="*/ 1128651 h 1163920"/>
              <a:gd name="connsiteX18" fmla="*/ 2639848 w 5903709"/>
              <a:gd name="connsiteY18" fmla="*/ 1139503 h 1163920"/>
              <a:gd name="connsiteX19" fmla="*/ 2460784 w 5903709"/>
              <a:gd name="connsiteY19" fmla="*/ 1139503 h 1163920"/>
              <a:gd name="connsiteX20" fmla="*/ 2352260 w 5903709"/>
              <a:gd name="connsiteY20" fmla="*/ 1125937 h 1163920"/>
              <a:gd name="connsiteX21" fmla="*/ 1511198 w 5903709"/>
              <a:gd name="connsiteY21" fmla="*/ 868193 h 1163920"/>
              <a:gd name="connsiteX22" fmla="*/ 1367403 w 5903709"/>
              <a:gd name="connsiteY22" fmla="*/ 843775 h 1163920"/>
              <a:gd name="connsiteX23" fmla="*/ 1220896 w 5903709"/>
              <a:gd name="connsiteY23" fmla="*/ 830209 h 1163920"/>
              <a:gd name="connsiteX24" fmla="*/ 1321281 w 5903709"/>
              <a:gd name="connsiteY24" fmla="*/ 824783 h 1163920"/>
              <a:gd name="connsiteX25" fmla="*/ 2319702 w 5903709"/>
              <a:gd name="connsiteY25" fmla="*/ 1079815 h 1163920"/>
              <a:gd name="connsiteX26" fmla="*/ 5019239 w 5903709"/>
              <a:gd name="connsiteY26" fmla="*/ 857340 h 1163920"/>
              <a:gd name="connsiteX27" fmla="*/ 4563438 w 5903709"/>
              <a:gd name="connsiteY27" fmla="*/ 968577 h 1163920"/>
              <a:gd name="connsiteX28" fmla="*/ 4354529 w 5903709"/>
              <a:gd name="connsiteY28" fmla="*/ 968577 h 1163920"/>
              <a:gd name="connsiteX29" fmla="*/ 4047948 w 5903709"/>
              <a:gd name="connsiteY29" fmla="*/ 922455 h 1163920"/>
              <a:gd name="connsiteX30" fmla="*/ 4585143 w 5903709"/>
              <a:gd name="connsiteY30" fmla="*/ 748816 h 1163920"/>
              <a:gd name="connsiteX31" fmla="*/ 5019239 w 5903709"/>
              <a:gd name="connsiteY31" fmla="*/ 857340 h 1163920"/>
              <a:gd name="connsiteX32" fmla="*/ 5749064 w 5903709"/>
              <a:gd name="connsiteY32" fmla="*/ 811218 h 1163920"/>
              <a:gd name="connsiteX33" fmla="*/ 5648679 w 5903709"/>
              <a:gd name="connsiteY33" fmla="*/ 914315 h 1163920"/>
              <a:gd name="connsiteX34" fmla="*/ 5521163 w 5903709"/>
              <a:gd name="connsiteY34" fmla="*/ 911602 h 1163920"/>
              <a:gd name="connsiteX35" fmla="*/ 5445196 w 5903709"/>
              <a:gd name="connsiteY35" fmla="*/ 974004 h 1163920"/>
              <a:gd name="connsiteX36" fmla="*/ 5564572 w 5903709"/>
              <a:gd name="connsiteY36" fmla="*/ 1055397 h 1163920"/>
              <a:gd name="connsiteX37" fmla="*/ 5513024 w 5903709"/>
              <a:gd name="connsiteY37" fmla="*/ 1066249 h 1163920"/>
              <a:gd name="connsiteX38" fmla="*/ 5317680 w 5903709"/>
              <a:gd name="connsiteY38" fmla="*/ 984856 h 1163920"/>
              <a:gd name="connsiteX39" fmla="*/ 5260705 w 5903709"/>
              <a:gd name="connsiteY39" fmla="*/ 944160 h 1163920"/>
              <a:gd name="connsiteX40" fmla="*/ 5244427 w 5903709"/>
              <a:gd name="connsiteY40" fmla="*/ 900750 h 1163920"/>
              <a:gd name="connsiteX41" fmla="*/ 5195591 w 5903709"/>
              <a:gd name="connsiteY41" fmla="*/ 865480 h 1163920"/>
              <a:gd name="connsiteX42" fmla="*/ 5236287 w 5903709"/>
              <a:gd name="connsiteY42" fmla="*/ 838349 h 1163920"/>
              <a:gd name="connsiteX43" fmla="*/ 5255279 w 5903709"/>
              <a:gd name="connsiteY43" fmla="*/ 843775 h 1163920"/>
              <a:gd name="connsiteX44" fmla="*/ 5523876 w 5903709"/>
              <a:gd name="connsiteY44" fmla="*/ 906176 h 1163920"/>
              <a:gd name="connsiteX45" fmla="*/ 5664957 w 5903709"/>
              <a:gd name="connsiteY45" fmla="*/ 860053 h 1163920"/>
              <a:gd name="connsiteX46" fmla="*/ 5705654 w 5903709"/>
              <a:gd name="connsiteY46" fmla="*/ 803078 h 1163920"/>
              <a:gd name="connsiteX47" fmla="*/ 5673097 w 5903709"/>
              <a:gd name="connsiteY47" fmla="*/ 751529 h 1163920"/>
              <a:gd name="connsiteX48" fmla="*/ 5662244 w 5903709"/>
              <a:gd name="connsiteY48" fmla="*/ 765095 h 1163920"/>
              <a:gd name="connsiteX49" fmla="*/ 5681236 w 5903709"/>
              <a:gd name="connsiteY49" fmla="*/ 800365 h 1163920"/>
              <a:gd name="connsiteX50" fmla="*/ 5637826 w 5903709"/>
              <a:gd name="connsiteY50" fmla="*/ 841062 h 1163920"/>
              <a:gd name="connsiteX51" fmla="*/ 5588990 w 5903709"/>
              <a:gd name="connsiteY51" fmla="*/ 784087 h 1163920"/>
              <a:gd name="connsiteX52" fmla="*/ 5662244 w 5903709"/>
              <a:gd name="connsiteY52" fmla="*/ 716259 h 1163920"/>
              <a:gd name="connsiteX53" fmla="*/ 5749064 w 5903709"/>
              <a:gd name="connsiteY53" fmla="*/ 811218 h 1163920"/>
              <a:gd name="connsiteX54" fmla="*/ 5125050 w 5903709"/>
              <a:gd name="connsiteY54" fmla="*/ 803078 h 1163920"/>
              <a:gd name="connsiteX55" fmla="*/ 5049083 w 5903709"/>
              <a:gd name="connsiteY55" fmla="*/ 843775 h 1163920"/>
              <a:gd name="connsiteX56" fmla="*/ 4935133 w 5903709"/>
              <a:gd name="connsiteY56" fmla="*/ 794939 h 1163920"/>
              <a:gd name="connsiteX57" fmla="*/ 4585143 w 5903709"/>
              <a:gd name="connsiteY57" fmla="*/ 724398 h 1163920"/>
              <a:gd name="connsiteX58" fmla="*/ 4476619 w 5903709"/>
              <a:gd name="connsiteY58" fmla="*/ 729824 h 1163920"/>
              <a:gd name="connsiteX59" fmla="*/ 4335537 w 5903709"/>
              <a:gd name="connsiteY59" fmla="*/ 759669 h 1163920"/>
              <a:gd name="connsiteX60" fmla="*/ 4254144 w 5903709"/>
              <a:gd name="connsiteY60" fmla="*/ 786800 h 1163920"/>
              <a:gd name="connsiteX61" fmla="*/ 4134768 w 5903709"/>
              <a:gd name="connsiteY61" fmla="*/ 841062 h 1163920"/>
              <a:gd name="connsiteX62" fmla="*/ 4009965 w 5903709"/>
              <a:gd name="connsiteY62" fmla="*/ 914315 h 1163920"/>
              <a:gd name="connsiteX63" fmla="*/ 3936711 w 5903709"/>
              <a:gd name="connsiteY63" fmla="*/ 892611 h 1163920"/>
              <a:gd name="connsiteX64" fmla="*/ 4560725 w 5903709"/>
              <a:gd name="connsiteY64" fmla="*/ 694554 h 1163920"/>
              <a:gd name="connsiteX65" fmla="*/ 5125050 w 5903709"/>
              <a:gd name="connsiteY65" fmla="*/ 803078 h 1163920"/>
              <a:gd name="connsiteX66" fmla="*/ 5884719 w 5903709"/>
              <a:gd name="connsiteY66" fmla="*/ 689128 h 1163920"/>
              <a:gd name="connsiteX67" fmla="*/ 5849448 w 5903709"/>
              <a:gd name="connsiteY67" fmla="*/ 724398 h 1163920"/>
              <a:gd name="connsiteX68" fmla="*/ 5816891 w 5903709"/>
              <a:gd name="connsiteY68" fmla="*/ 691841 h 1163920"/>
              <a:gd name="connsiteX69" fmla="*/ 5849448 w 5903709"/>
              <a:gd name="connsiteY69" fmla="*/ 656571 h 1163920"/>
              <a:gd name="connsiteX70" fmla="*/ 5884719 w 5903709"/>
              <a:gd name="connsiteY70" fmla="*/ 689128 h 1163920"/>
              <a:gd name="connsiteX71" fmla="*/ 5903710 w 5903709"/>
              <a:gd name="connsiteY71" fmla="*/ 689128 h 1163920"/>
              <a:gd name="connsiteX72" fmla="*/ 5852161 w 5903709"/>
              <a:gd name="connsiteY72" fmla="*/ 743390 h 1163920"/>
              <a:gd name="connsiteX73" fmla="*/ 5800612 w 5903709"/>
              <a:gd name="connsiteY73" fmla="*/ 691841 h 1163920"/>
              <a:gd name="connsiteX74" fmla="*/ 5849448 w 5903709"/>
              <a:gd name="connsiteY74" fmla="*/ 640292 h 1163920"/>
              <a:gd name="connsiteX75" fmla="*/ 5903710 w 5903709"/>
              <a:gd name="connsiteY75" fmla="*/ 689128 h 1163920"/>
              <a:gd name="connsiteX76" fmla="*/ 2561168 w 5903709"/>
              <a:gd name="connsiteY76" fmla="*/ 637579 h 1163920"/>
              <a:gd name="connsiteX77" fmla="*/ 2523185 w 5903709"/>
              <a:gd name="connsiteY77" fmla="*/ 675562 h 1163920"/>
              <a:gd name="connsiteX78" fmla="*/ 2485202 w 5903709"/>
              <a:gd name="connsiteY78" fmla="*/ 637579 h 1163920"/>
              <a:gd name="connsiteX79" fmla="*/ 2523185 w 5903709"/>
              <a:gd name="connsiteY79" fmla="*/ 599596 h 1163920"/>
              <a:gd name="connsiteX80" fmla="*/ 2561168 w 5903709"/>
              <a:gd name="connsiteY80" fmla="*/ 637579 h 1163920"/>
              <a:gd name="connsiteX81" fmla="*/ 2577447 w 5903709"/>
              <a:gd name="connsiteY81" fmla="*/ 637579 h 1163920"/>
              <a:gd name="connsiteX82" fmla="*/ 2523185 w 5903709"/>
              <a:gd name="connsiteY82" fmla="*/ 691841 h 1163920"/>
              <a:gd name="connsiteX83" fmla="*/ 2468923 w 5903709"/>
              <a:gd name="connsiteY83" fmla="*/ 637579 h 1163920"/>
              <a:gd name="connsiteX84" fmla="*/ 2523185 w 5903709"/>
              <a:gd name="connsiteY84" fmla="*/ 583317 h 1163920"/>
              <a:gd name="connsiteX85" fmla="*/ 2577447 w 5903709"/>
              <a:gd name="connsiteY85" fmla="*/ 637579 h 1163920"/>
              <a:gd name="connsiteX86" fmla="*/ 2368538 w 5903709"/>
              <a:gd name="connsiteY86" fmla="*/ 683702 h 1163920"/>
              <a:gd name="connsiteX87" fmla="*/ 2341407 w 5903709"/>
              <a:gd name="connsiteY87" fmla="*/ 773234 h 1163920"/>
              <a:gd name="connsiteX88" fmla="*/ 2061958 w 5903709"/>
              <a:gd name="connsiteY88" fmla="*/ 908889 h 1163920"/>
              <a:gd name="connsiteX89" fmla="*/ 984856 w 5903709"/>
              <a:gd name="connsiteY89" fmla="*/ 624014 h 1163920"/>
              <a:gd name="connsiteX90" fmla="*/ 301154 w 5903709"/>
              <a:gd name="connsiteY90" fmla="*/ 843775 h 1163920"/>
              <a:gd name="connsiteX91" fmla="*/ 238753 w 5903709"/>
              <a:gd name="connsiteY91" fmla="*/ 865480 h 1163920"/>
              <a:gd name="connsiteX92" fmla="*/ 149221 w 5903709"/>
              <a:gd name="connsiteY92" fmla="*/ 884471 h 1163920"/>
              <a:gd name="connsiteX93" fmla="*/ 132942 w 5903709"/>
              <a:gd name="connsiteY93" fmla="*/ 884471 h 1163920"/>
              <a:gd name="connsiteX94" fmla="*/ 249605 w 5903709"/>
              <a:gd name="connsiteY94" fmla="*/ 835635 h 1163920"/>
              <a:gd name="connsiteX95" fmla="*/ 919742 w 5903709"/>
              <a:gd name="connsiteY95" fmla="*/ 605022 h 1163920"/>
              <a:gd name="connsiteX96" fmla="*/ 1777082 w 5903709"/>
              <a:gd name="connsiteY96" fmla="*/ 784087 h 1163920"/>
              <a:gd name="connsiteX97" fmla="*/ 1882893 w 5903709"/>
              <a:gd name="connsiteY97" fmla="*/ 713546 h 1163920"/>
              <a:gd name="connsiteX98" fmla="*/ 1896458 w 5903709"/>
              <a:gd name="connsiteY98" fmla="*/ 675562 h 1163920"/>
              <a:gd name="connsiteX99" fmla="*/ 1842196 w 5903709"/>
              <a:gd name="connsiteY99" fmla="*/ 618587 h 1163920"/>
              <a:gd name="connsiteX100" fmla="*/ 1825918 w 5903709"/>
              <a:gd name="connsiteY100" fmla="*/ 629440 h 1163920"/>
              <a:gd name="connsiteX101" fmla="*/ 1872041 w 5903709"/>
              <a:gd name="connsiteY101" fmla="*/ 675562 h 1163920"/>
              <a:gd name="connsiteX102" fmla="*/ 1825918 w 5903709"/>
              <a:gd name="connsiteY102" fmla="*/ 718972 h 1163920"/>
              <a:gd name="connsiteX103" fmla="*/ 1771656 w 5903709"/>
              <a:gd name="connsiteY103" fmla="*/ 659284 h 1163920"/>
              <a:gd name="connsiteX104" fmla="*/ 1844909 w 5903709"/>
              <a:gd name="connsiteY104" fmla="*/ 586030 h 1163920"/>
              <a:gd name="connsiteX105" fmla="*/ 1942581 w 5903709"/>
              <a:gd name="connsiteY105" fmla="*/ 683702 h 1163920"/>
              <a:gd name="connsiteX106" fmla="*/ 1853049 w 5903709"/>
              <a:gd name="connsiteY106" fmla="*/ 803078 h 1163920"/>
              <a:gd name="connsiteX107" fmla="*/ 2070097 w 5903709"/>
              <a:gd name="connsiteY107" fmla="*/ 873619 h 1163920"/>
              <a:gd name="connsiteX108" fmla="*/ 2300711 w 5903709"/>
              <a:gd name="connsiteY108" fmla="*/ 713546 h 1163920"/>
              <a:gd name="connsiteX109" fmla="*/ 2314276 w 5903709"/>
              <a:gd name="connsiteY109" fmla="*/ 656571 h 1163920"/>
              <a:gd name="connsiteX110" fmla="*/ 2254588 w 5903709"/>
              <a:gd name="connsiteY110" fmla="*/ 594169 h 1163920"/>
              <a:gd name="connsiteX111" fmla="*/ 2216605 w 5903709"/>
              <a:gd name="connsiteY111" fmla="*/ 613161 h 1163920"/>
              <a:gd name="connsiteX112" fmla="*/ 2230170 w 5903709"/>
              <a:gd name="connsiteY112" fmla="*/ 624014 h 1163920"/>
              <a:gd name="connsiteX113" fmla="*/ 2254588 w 5903709"/>
              <a:gd name="connsiteY113" fmla="*/ 618587 h 1163920"/>
              <a:gd name="connsiteX114" fmla="*/ 2287145 w 5903709"/>
              <a:gd name="connsiteY114" fmla="*/ 653858 h 1163920"/>
              <a:gd name="connsiteX115" fmla="*/ 2238309 w 5903709"/>
              <a:gd name="connsiteY115" fmla="*/ 702693 h 1163920"/>
              <a:gd name="connsiteX116" fmla="*/ 2178621 w 5903709"/>
              <a:gd name="connsiteY116" fmla="*/ 634866 h 1163920"/>
              <a:gd name="connsiteX117" fmla="*/ 2262727 w 5903709"/>
              <a:gd name="connsiteY117" fmla="*/ 556186 h 1163920"/>
              <a:gd name="connsiteX118" fmla="*/ 2368538 w 5903709"/>
              <a:gd name="connsiteY118" fmla="*/ 683702 h 1163920"/>
              <a:gd name="connsiteX119" fmla="*/ 2390243 w 5903709"/>
              <a:gd name="connsiteY119" fmla="*/ 683702 h 1163920"/>
              <a:gd name="connsiteX120" fmla="*/ 2365825 w 5903709"/>
              <a:gd name="connsiteY120" fmla="*/ 775947 h 1163920"/>
              <a:gd name="connsiteX121" fmla="*/ 2059245 w 5903709"/>
              <a:gd name="connsiteY121" fmla="*/ 930594 h 1163920"/>
              <a:gd name="connsiteX122" fmla="*/ 984856 w 5903709"/>
              <a:gd name="connsiteY122" fmla="*/ 648431 h 1163920"/>
              <a:gd name="connsiteX123" fmla="*/ 127516 w 5903709"/>
              <a:gd name="connsiteY123" fmla="*/ 906176 h 1163920"/>
              <a:gd name="connsiteX124" fmla="*/ 0 w 5903709"/>
              <a:gd name="connsiteY124" fmla="*/ 879045 h 1163920"/>
              <a:gd name="connsiteX125" fmla="*/ 18992 w 5903709"/>
              <a:gd name="connsiteY125" fmla="*/ 881758 h 1163920"/>
              <a:gd name="connsiteX126" fmla="*/ 138368 w 5903709"/>
              <a:gd name="connsiteY126" fmla="*/ 857340 h 1163920"/>
              <a:gd name="connsiteX127" fmla="*/ 651145 w 5903709"/>
              <a:gd name="connsiteY127" fmla="*/ 615874 h 1163920"/>
              <a:gd name="connsiteX128" fmla="*/ 919742 w 5903709"/>
              <a:gd name="connsiteY128" fmla="*/ 583317 h 1163920"/>
              <a:gd name="connsiteX129" fmla="*/ 1777082 w 5903709"/>
              <a:gd name="connsiteY129" fmla="*/ 762382 h 1163920"/>
              <a:gd name="connsiteX130" fmla="*/ 1820491 w 5903709"/>
              <a:gd name="connsiteY130" fmla="*/ 743390 h 1163920"/>
              <a:gd name="connsiteX131" fmla="*/ 1749951 w 5903709"/>
              <a:gd name="connsiteY131" fmla="*/ 659284 h 1163920"/>
              <a:gd name="connsiteX132" fmla="*/ 1844909 w 5903709"/>
              <a:gd name="connsiteY132" fmla="*/ 564325 h 1163920"/>
              <a:gd name="connsiteX133" fmla="*/ 1964286 w 5903709"/>
              <a:gd name="connsiteY133" fmla="*/ 683702 h 1163920"/>
              <a:gd name="connsiteX134" fmla="*/ 1899172 w 5903709"/>
              <a:gd name="connsiteY134" fmla="*/ 805791 h 1163920"/>
              <a:gd name="connsiteX135" fmla="*/ 2070097 w 5903709"/>
              <a:gd name="connsiteY135" fmla="*/ 851914 h 1163920"/>
              <a:gd name="connsiteX136" fmla="*/ 2276293 w 5903709"/>
              <a:gd name="connsiteY136" fmla="*/ 727111 h 1163920"/>
              <a:gd name="connsiteX137" fmla="*/ 2276293 w 5903709"/>
              <a:gd name="connsiteY137" fmla="*/ 716259 h 1163920"/>
              <a:gd name="connsiteX138" fmla="*/ 2235596 w 5903709"/>
              <a:gd name="connsiteY138" fmla="*/ 724398 h 1163920"/>
              <a:gd name="connsiteX139" fmla="*/ 2154203 w 5903709"/>
              <a:gd name="connsiteY139" fmla="*/ 634866 h 1163920"/>
              <a:gd name="connsiteX140" fmla="*/ 2262727 w 5903709"/>
              <a:gd name="connsiteY140" fmla="*/ 534481 h 1163920"/>
              <a:gd name="connsiteX141" fmla="*/ 2390243 w 5903709"/>
              <a:gd name="connsiteY141" fmla="*/ 683702 h 1163920"/>
              <a:gd name="connsiteX142" fmla="*/ 4186317 w 5903709"/>
              <a:gd name="connsiteY142" fmla="*/ 575178 h 1163920"/>
              <a:gd name="connsiteX143" fmla="*/ 4140194 w 5903709"/>
              <a:gd name="connsiteY143" fmla="*/ 624014 h 1163920"/>
              <a:gd name="connsiteX144" fmla="*/ 4094071 w 5903709"/>
              <a:gd name="connsiteY144" fmla="*/ 575178 h 1163920"/>
              <a:gd name="connsiteX145" fmla="*/ 4140194 w 5903709"/>
              <a:gd name="connsiteY145" fmla="*/ 529055 h 1163920"/>
              <a:gd name="connsiteX146" fmla="*/ 4186317 w 5903709"/>
              <a:gd name="connsiteY146" fmla="*/ 575178 h 1163920"/>
              <a:gd name="connsiteX147" fmla="*/ 4205308 w 5903709"/>
              <a:gd name="connsiteY147" fmla="*/ 575178 h 1163920"/>
              <a:gd name="connsiteX148" fmla="*/ 4137481 w 5903709"/>
              <a:gd name="connsiteY148" fmla="*/ 640292 h 1163920"/>
              <a:gd name="connsiteX149" fmla="*/ 4075080 w 5903709"/>
              <a:gd name="connsiteY149" fmla="*/ 575178 h 1163920"/>
              <a:gd name="connsiteX150" fmla="*/ 4137481 w 5903709"/>
              <a:gd name="connsiteY150" fmla="*/ 512776 h 1163920"/>
              <a:gd name="connsiteX151" fmla="*/ 4205308 w 5903709"/>
              <a:gd name="connsiteY151" fmla="*/ 575178 h 1163920"/>
              <a:gd name="connsiteX152" fmla="*/ 2460784 w 5903709"/>
              <a:gd name="connsiteY152" fmla="*/ 531768 h 1163920"/>
              <a:gd name="connsiteX153" fmla="*/ 2436366 w 5903709"/>
              <a:gd name="connsiteY153" fmla="*/ 556186 h 1163920"/>
              <a:gd name="connsiteX154" fmla="*/ 2411948 w 5903709"/>
              <a:gd name="connsiteY154" fmla="*/ 531768 h 1163920"/>
              <a:gd name="connsiteX155" fmla="*/ 2436366 w 5903709"/>
              <a:gd name="connsiteY155" fmla="*/ 507350 h 1163920"/>
              <a:gd name="connsiteX156" fmla="*/ 2460784 w 5903709"/>
              <a:gd name="connsiteY156" fmla="*/ 531768 h 1163920"/>
              <a:gd name="connsiteX157" fmla="*/ 2479775 w 5903709"/>
              <a:gd name="connsiteY157" fmla="*/ 531768 h 1163920"/>
              <a:gd name="connsiteX158" fmla="*/ 2436366 w 5903709"/>
              <a:gd name="connsiteY158" fmla="*/ 575178 h 1163920"/>
              <a:gd name="connsiteX159" fmla="*/ 2395669 w 5903709"/>
              <a:gd name="connsiteY159" fmla="*/ 531768 h 1163920"/>
              <a:gd name="connsiteX160" fmla="*/ 2436366 w 5903709"/>
              <a:gd name="connsiteY160" fmla="*/ 491071 h 1163920"/>
              <a:gd name="connsiteX161" fmla="*/ 2479775 w 5903709"/>
              <a:gd name="connsiteY161" fmla="*/ 531768 h 1163920"/>
              <a:gd name="connsiteX162" fmla="*/ 4392512 w 5903709"/>
              <a:gd name="connsiteY162" fmla="*/ 512776 h 1163920"/>
              <a:gd name="connsiteX163" fmla="*/ 4357242 w 5903709"/>
              <a:gd name="connsiteY163" fmla="*/ 548047 h 1163920"/>
              <a:gd name="connsiteX164" fmla="*/ 4324685 w 5903709"/>
              <a:gd name="connsiteY164" fmla="*/ 512776 h 1163920"/>
              <a:gd name="connsiteX165" fmla="*/ 4359955 w 5903709"/>
              <a:gd name="connsiteY165" fmla="*/ 480219 h 1163920"/>
              <a:gd name="connsiteX166" fmla="*/ 4392512 w 5903709"/>
              <a:gd name="connsiteY166" fmla="*/ 512776 h 1163920"/>
              <a:gd name="connsiteX167" fmla="*/ 4411504 w 5903709"/>
              <a:gd name="connsiteY167" fmla="*/ 512776 h 1163920"/>
              <a:gd name="connsiteX168" fmla="*/ 4359955 w 5903709"/>
              <a:gd name="connsiteY168" fmla="*/ 564325 h 1163920"/>
              <a:gd name="connsiteX169" fmla="*/ 4308406 w 5903709"/>
              <a:gd name="connsiteY169" fmla="*/ 512776 h 1163920"/>
              <a:gd name="connsiteX170" fmla="*/ 4359955 w 5903709"/>
              <a:gd name="connsiteY170" fmla="*/ 461227 h 1163920"/>
              <a:gd name="connsiteX171" fmla="*/ 4411504 w 5903709"/>
              <a:gd name="connsiteY171" fmla="*/ 512776 h 1163920"/>
              <a:gd name="connsiteX172" fmla="*/ 1763516 w 5903709"/>
              <a:gd name="connsiteY172" fmla="*/ 325572 h 1163920"/>
              <a:gd name="connsiteX173" fmla="*/ 1722820 w 5903709"/>
              <a:gd name="connsiteY173" fmla="*/ 363556 h 1163920"/>
              <a:gd name="connsiteX174" fmla="*/ 1687550 w 5903709"/>
              <a:gd name="connsiteY174" fmla="*/ 325572 h 1163920"/>
              <a:gd name="connsiteX175" fmla="*/ 1725533 w 5903709"/>
              <a:gd name="connsiteY175" fmla="*/ 287589 h 1163920"/>
              <a:gd name="connsiteX176" fmla="*/ 1763516 w 5903709"/>
              <a:gd name="connsiteY176" fmla="*/ 325572 h 1163920"/>
              <a:gd name="connsiteX177" fmla="*/ 1779795 w 5903709"/>
              <a:gd name="connsiteY177" fmla="*/ 325572 h 1163920"/>
              <a:gd name="connsiteX178" fmla="*/ 1725533 w 5903709"/>
              <a:gd name="connsiteY178" fmla="*/ 379834 h 1163920"/>
              <a:gd name="connsiteX179" fmla="*/ 1668558 w 5903709"/>
              <a:gd name="connsiteY179" fmla="*/ 325572 h 1163920"/>
              <a:gd name="connsiteX180" fmla="*/ 1722820 w 5903709"/>
              <a:gd name="connsiteY180" fmla="*/ 271310 h 1163920"/>
              <a:gd name="connsiteX181" fmla="*/ 1779795 w 5903709"/>
              <a:gd name="connsiteY181" fmla="*/ 325572 h 1163920"/>
              <a:gd name="connsiteX182" fmla="*/ 5428917 w 5903709"/>
              <a:gd name="connsiteY182" fmla="*/ 444949 h 1163920"/>
              <a:gd name="connsiteX183" fmla="*/ 5135903 w 5903709"/>
              <a:gd name="connsiteY183" fmla="*/ 865480 h 1163920"/>
              <a:gd name="connsiteX184" fmla="*/ 5125050 w 5903709"/>
              <a:gd name="connsiteY184" fmla="*/ 879045 h 1163920"/>
              <a:gd name="connsiteX185" fmla="*/ 5135903 w 5903709"/>
              <a:gd name="connsiteY185" fmla="*/ 892611 h 1163920"/>
              <a:gd name="connsiteX186" fmla="*/ 5165746 w 5903709"/>
              <a:gd name="connsiteY186" fmla="*/ 884471 h 1163920"/>
              <a:gd name="connsiteX187" fmla="*/ 5236287 w 5903709"/>
              <a:gd name="connsiteY187" fmla="*/ 949586 h 1163920"/>
              <a:gd name="connsiteX188" fmla="*/ 5184738 w 5903709"/>
              <a:gd name="connsiteY188" fmla="*/ 1003848 h 1163920"/>
              <a:gd name="connsiteX189" fmla="*/ 5144042 w 5903709"/>
              <a:gd name="connsiteY189" fmla="*/ 965864 h 1163920"/>
              <a:gd name="connsiteX190" fmla="*/ 5171173 w 5903709"/>
              <a:gd name="connsiteY190" fmla="*/ 936020 h 1163920"/>
              <a:gd name="connsiteX191" fmla="*/ 5192877 w 5903709"/>
              <a:gd name="connsiteY191" fmla="*/ 955012 h 1163920"/>
              <a:gd name="connsiteX192" fmla="*/ 5184738 w 5903709"/>
              <a:gd name="connsiteY192" fmla="*/ 976717 h 1163920"/>
              <a:gd name="connsiteX193" fmla="*/ 5195591 w 5903709"/>
              <a:gd name="connsiteY193" fmla="*/ 990282 h 1163920"/>
              <a:gd name="connsiteX194" fmla="*/ 5220009 w 5903709"/>
              <a:gd name="connsiteY194" fmla="*/ 955012 h 1163920"/>
              <a:gd name="connsiteX195" fmla="*/ 5171173 w 5903709"/>
              <a:gd name="connsiteY195" fmla="*/ 911602 h 1163920"/>
              <a:gd name="connsiteX196" fmla="*/ 5149468 w 5903709"/>
              <a:gd name="connsiteY196" fmla="*/ 917029 h 1163920"/>
              <a:gd name="connsiteX197" fmla="*/ 5135903 w 5903709"/>
              <a:gd name="connsiteY197" fmla="*/ 911602 h 1163920"/>
              <a:gd name="connsiteX198" fmla="*/ 5073501 w 5903709"/>
              <a:gd name="connsiteY198" fmla="*/ 906176 h 1163920"/>
              <a:gd name="connsiteX199" fmla="*/ 4718085 w 5903709"/>
              <a:gd name="connsiteY199" fmla="*/ 1009274 h 1163920"/>
              <a:gd name="connsiteX200" fmla="*/ 4368095 w 5903709"/>
              <a:gd name="connsiteY200" fmla="*/ 1077102 h 1163920"/>
              <a:gd name="connsiteX201" fmla="*/ 3290993 w 5903709"/>
              <a:gd name="connsiteY201" fmla="*/ 794939 h 1163920"/>
              <a:gd name="connsiteX202" fmla="*/ 3060379 w 5903709"/>
              <a:gd name="connsiteY202" fmla="*/ 816644 h 1163920"/>
              <a:gd name="connsiteX203" fmla="*/ 3372386 w 5903709"/>
              <a:gd name="connsiteY203" fmla="*/ 743390 h 1163920"/>
              <a:gd name="connsiteX204" fmla="*/ 3532459 w 5903709"/>
              <a:gd name="connsiteY204" fmla="*/ 762382 h 1163920"/>
              <a:gd name="connsiteX205" fmla="*/ 3659975 w 5903709"/>
              <a:gd name="connsiteY205" fmla="*/ 800365 h 1163920"/>
              <a:gd name="connsiteX206" fmla="*/ 3909580 w 5903709"/>
              <a:gd name="connsiteY206" fmla="*/ 906176 h 1163920"/>
              <a:gd name="connsiteX207" fmla="*/ 4172751 w 5903709"/>
              <a:gd name="connsiteY207" fmla="*/ 971291 h 1163920"/>
              <a:gd name="connsiteX208" fmla="*/ 4349103 w 5903709"/>
              <a:gd name="connsiteY208" fmla="*/ 992995 h 1163920"/>
              <a:gd name="connsiteX209" fmla="*/ 4460340 w 5903709"/>
              <a:gd name="connsiteY209" fmla="*/ 995709 h 1163920"/>
              <a:gd name="connsiteX210" fmla="*/ 5317680 w 5903709"/>
              <a:gd name="connsiteY210" fmla="*/ 667423 h 1163920"/>
              <a:gd name="connsiteX211" fmla="*/ 5382795 w 5903709"/>
              <a:gd name="connsiteY211" fmla="*/ 510063 h 1163920"/>
              <a:gd name="connsiteX212" fmla="*/ 5382795 w 5903709"/>
              <a:gd name="connsiteY212" fmla="*/ 444949 h 1163920"/>
              <a:gd name="connsiteX213" fmla="*/ 5331246 w 5903709"/>
              <a:gd name="connsiteY213" fmla="*/ 352703 h 1163920"/>
              <a:gd name="connsiteX214" fmla="*/ 5285123 w 5903709"/>
              <a:gd name="connsiteY214" fmla="*/ 333712 h 1163920"/>
              <a:gd name="connsiteX215" fmla="*/ 5252566 w 5903709"/>
              <a:gd name="connsiteY215" fmla="*/ 295728 h 1163920"/>
              <a:gd name="connsiteX216" fmla="*/ 5203730 w 5903709"/>
              <a:gd name="connsiteY216" fmla="*/ 282163 h 1163920"/>
              <a:gd name="connsiteX217" fmla="*/ 5127763 w 5903709"/>
              <a:gd name="connsiteY217" fmla="*/ 352703 h 1163920"/>
              <a:gd name="connsiteX218" fmla="*/ 5146755 w 5903709"/>
              <a:gd name="connsiteY218" fmla="*/ 390687 h 1163920"/>
              <a:gd name="connsiteX219" fmla="*/ 5157607 w 5903709"/>
              <a:gd name="connsiteY219" fmla="*/ 374408 h 1163920"/>
              <a:gd name="connsiteX220" fmla="*/ 5152181 w 5903709"/>
              <a:gd name="connsiteY220" fmla="*/ 352703 h 1163920"/>
              <a:gd name="connsiteX221" fmla="*/ 5203730 w 5903709"/>
              <a:gd name="connsiteY221" fmla="*/ 306581 h 1163920"/>
              <a:gd name="connsiteX222" fmla="*/ 5266131 w 5903709"/>
              <a:gd name="connsiteY222" fmla="*/ 374408 h 1163920"/>
              <a:gd name="connsiteX223" fmla="*/ 5179312 w 5903709"/>
              <a:gd name="connsiteY223" fmla="*/ 455801 h 1163920"/>
              <a:gd name="connsiteX224" fmla="*/ 5076214 w 5903709"/>
              <a:gd name="connsiteY224" fmla="*/ 341851 h 1163920"/>
              <a:gd name="connsiteX225" fmla="*/ 5214582 w 5903709"/>
              <a:gd name="connsiteY225" fmla="*/ 211622 h 1163920"/>
              <a:gd name="connsiteX226" fmla="*/ 5428917 w 5903709"/>
              <a:gd name="connsiteY226" fmla="*/ 444949 h 1163920"/>
              <a:gd name="connsiteX227" fmla="*/ 5453335 w 5903709"/>
              <a:gd name="connsiteY227" fmla="*/ 444949 h 1163920"/>
              <a:gd name="connsiteX228" fmla="*/ 5257992 w 5903709"/>
              <a:gd name="connsiteY228" fmla="*/ 819357 h 1163920"/>
              <a:gd name="connsiteX229" fmla="*/ 5526589 w 5903709"/>
              <a:gd name="connsiteY229" fmla="*/ 884471 h 1163920"/>
              <a:gd name="connsiteX230" fmla="*/ 5624261 w 5903709"/>
              <a:gd name="connsiteY230" fmla="*/ 862767 h 1163920"/>
              <a:gd name="connsiteX231" fmla="*/ 5567286 w 5903709"/>
              <a:gd name="connsiteY231" fmla="*/ 784087 h 1163920"/>
              <a:gd name="connsiteX232" fmla="*/ 5662244 w 5903709"/>
              <a:gd name="connsiteY232" fmla="*/ 694554 h 1163920"/>
              <a:gd name="connsiteX233" fmla="*/ 5770768 w 5903709"/>
              <a:gd name="connsiteY233" fmla="*/ 811218 h 1163920"/>
              <a:gd name="connsiteX234" fmla="*/ 5626974 w 5903709"/>
              <a:gd name="connsiteY234" fmla="*/ 938733 h 1163920"/>
              <a:gd name="connsiteX235" fmla="*/ 5548294 w 5903709"/>
              <a:gd name="connsiteY235" fmla="*/ 933307 h 1163920"/>
              <a:gd name="connsiteX236" fmla="*/ 5466901 w 5903709"/>
              <a:gd name="connsiteY236" fmla="*/ 974004 h 1163920"/>
              <a:gd name="connsiteX237" fmla="*/ 5580851 w 5903709"/>
              <a:gd name="connsiteY237" fmla="*/ 1033692 h 1163920"/>
              <a:gd name="connsiteX238" fmla="*/ 5637826 w 5903709"/>
              <a:gd name="connsiteY238" fmla="*/ 1025553 h 1163920"/>
              <a:gd name="connsiteX239" fmla="*/ 5513024 w 5903709"/>
              <a:gd name="connsiteY239" fmla="*/ 1087954 h 1163920"/>
              <a:gd name="connsiteX240" fmla="*/ 5257992 w 5903709"/>
              <a:gd name="connsiteY240" fmla="*/ 971291 h 1163920"/>
              <a:gd name="connsiteX241" fmla="*/ 5184738 w 5903709"/>
              <a:gd name="connsiteY241" fmla="*/ 1025553 h 1163920"/>
              <a:gd name="connsiteX242" fmla="*/ 5122337 w 5903709"/>
              <a:gd name="connsiteY242" fmla="*/ 965864 h 1163920"/>
              <a:gd name="connsiteX243" fmla="*/ 5130476 w 5903709"/>
              <a:gd name="connsiteY243" fmla="*/ 933307 h 1163920"/>
              <a:gd name="connsiteX244" fmla="*/ 5073501 w 5903709"/>
              <a:gd name="connsiteY244" fmla="*/ 927881 h 1163920"/>
              <a:gd name="connsiteX245" fmla="*/ 4821183 w 5903709"/>
              <a:gd name="connsiteY245" fmla="*/ 995709 h 1163920"/>
              <a:gd name="connsiteX246" fmla="*/ 4368095 w 5903709"/>
              <a:gd name="connsiteY246" fmla="*/ 1101520 h 1163920"/>
              <a:gd name="connsiteX247" fmla="*/ 4267710 w 5903709"/>
              <a:gd name="connsiteY247" fmla="*/ 1093380 h 1163920"/>
              <a:gd name="connsiteX248" fmla="*/ 4107636 w 5903709"/>
              <a:gd name="connsiteY248" fmla="*/ 1060823 h 1163920"/>
              <a:gd name="connsiteX249" fmla="*/ 3912293 w 5903709"/>
              <a:gd name="connsiteY249" fmla="*/ 998422 h 1163920"/>
              <a:gd name="connsiteX250" fmla="*/ 3692532 w 5903709"/>
              <a:gd name="connsiteY250" fmla="*/ 1060823 h 1163920"/>
              <a:gd name="connsiteX251" fmla="*/ 3483623 w 5903709"/>
              <a:gd name="connsiteY251" fmla="*/ 998422 h 1163920"/>
              <a:gd name="connsiteX252" fmla="*/ 3565016 w 5903709"/>
              <a:gd name="connsiteY252" fmla="*/ 1009274 h 1163920"/>
              <a:gd name="connsiteX253" fmla="*/ 3782064 w 5903709"/>
              <a:gd name="connsiteY253" fmla="*/ 949586 h 1163920"/>
              <a:gd name="connsiteX254" fmla="*/ 3543311 w 5903709"/>
              <a:gd name="connsiteY254" fmla="*/ 862767 h 1163920"/>
              <a:gd name="connsiteX255" fmla="*/ 3464632 w 5903709"/>
              <a:gd name="connsiteY255" fmla="*/ 884471 h 1163920"/>
              <a:gd name="connsiteX256" fmla="*/ 3372386 w 5903709"/>
              <a:gd name="connsiteY256" fmla="*/ 919742 h 1163920"/>
              <a:gd name="connsiteX257" fmla="*/ 3225878 w 5903709"/>
              <a:gd name="connsiteY257" fmla="*/ 984856 h 1163920"/>
              <a:gd name="connsiteX258" fmla="*/ 2553029 w 5903709"/>
              <a:gd name="connsiteY258" fmla="*/ 1163921 h 1163920"/>
              <a:gd name="connsiteX259" fmla="*/ 2276293 w 5903709"/>
              <a:gd name="connsiteY259" fmla="*/ 1136790 h 1163920"/>
              <a:gd name="connsiteX260" fmla="*/ 1551894 w 5903709"/>
              <a:gd name="connsiteY260" fmla="*/ 900750 h 1163920"/>
              <a:gd name="connsiteX261" fmla="*/ 1448797 w 5903709"/>
              <a:gd name="connsiteY261" fmla="*/ 879045 h 1163920"/>
              <a:gd name="connsiteX262" fmla="*/ 1337559 w 5903709"/>
              <a:gd name="connsiteY262" fmla="*/ 862767 h 1163920"/>
              <a:gd name="connsiteX263" fmla="*/ 1204617 w 5903709"/>
              <a:gd name="connsiteY263" fmla="*/ 851914 h 1163920"/>
              <a:gd name="connsiteX264" fmla="*/ 1049971 w 5903709"/>
              <a:gd name="connsiteY264" fmla="*/ 849201 h 1163920"/>
              <a:gd name="connsiteX265" fmla="*/ 1321281 w 5903709"/>
              <a:gd name="connsiteY265" fmla="*/ 803078 h 1163920"/>
              <a:gd name="connsiteX266" fmla="*/ 2330555 w 5903709"/>
              <a:gd name="connsiteY266" fmla="*/ 1058110 h 1163920"/>
              <a:gd name="connsiteX267" fmla="*/ 2428227 w 5903709"/>
              <a:gd name="connsiteY267" fmla="*/ 1068962 h 1163920"/>
              <a:gd name="connsiteX268" fmla="*/ 2574734 w 5903709"/>
              <a:gd name="connsiteY268" fmla="*/ 1068962 h 1163920"/>
              <a:gd name="connsiteX269" fmla="*/ 2653414 w 5903709"/>
              <a:gd name="connsiteY269" fmla="*/ 1060823 h 1163920"/>
              <a:gd name="connsiteX270" fmla="*/ 3307272 w 5903709"/>
              <a:gd name="connsiteY270" fmla="*/ 822070 h 1163920"/>
              <a:gd name="connsiteX271" fmla="*/ 3309985 w 5903709"/>
              <a:gd name="connsiteY271" fmla="*/ 816644 h 1163920"/>
              <a:gd name="connsiteX272" fmla="*/ 3220452 w 5903709"/>
              <a:gd name="connsiteY272" fmla="*/ 816644 h 1163920"/>
              <a:gd name="connsiteX273" fmla="*/ 3008830 w 5903709"/>
              <a:gd name="connsiteY273" fmla="*/ 846488 h 1163920"/>
              <a:gd name="connsiteX274" fmla="*/ 2932863 w 5903709"/>
              <a:gd name="connsiteY274" fmla="*/ 846488 h 1163920"/>
              <a:gd name="connsiteX275" fmla="*/ 3375099 w 5903709"/>
              <a:gd name="connsiteY275" fmla="*/ 718972 h 1163920"/>
              <a:gd name="connsiteX276" fmla="*/ 3578582 w 5903709"/>
              <a:gd name="connsiteY276" fmla="*/ 746103 h 1163920"/>
              <a:gd name="connsiteX277" fmla="*/ 3651836 w 5903709"/>
              <a:gd name="connsiteY277" fmla="*/ 770521 h 1163920"/>
              <a:gd name="connsiteX278" fmla="*/ 3901441 w 5903709"/>
              <a:gd name="connsiteY278" fmla="*/ 881758 h 1163920"/>
              <a:gd name="connsiteX279" fmla="*/ 3942137 w 5903709"/>
              <a:gd name="connsiteY279" fmla="*/ 860053 h 1163920"/>
              <a:gd name="connsiteX280" fmla="*/ 4560725 w 5903709"/>
              <a:gd name="connsiteY280" fmla="*/ 672849 h 1163920"/>
              <a:gd name="connsiteX281" fmla="*/ 4669249 w 5903709"/>
              <a:gd name="connsiteY281" fmla="*/ 675562 h 1163920"/>
              <a:gd name="connsiteX282" fmla="*/ 4883584 w 5903709"/>
              <a:gd name="connsiteY282" fmla="*/ 710833 h 1163920"/>
              <a:gd name="connsiteX283" fmla="*/ 5152181 w 5903709"/>
              <a:gd name="connsiteY283" fmla="*/ 786800 h 1163920"/>
              <a:gd name="connsiteX284" fmla="*/ 5282410 w 5903709"/>
              <a:gd name="connsiteY284" fmla="*/ 675562 h 1163920"/>
              <a:gd name="connsiteX285" fmla="*/ 5314967 w 5903709"/>
              <a:gd name="connsiteY285" fmla="*/ 629440 h 1163920"/>
              <a:gd name="connsiteX286" fmla="*/ 5361090 w 5903709"/>
              <a:gd name="connsiteY286" fmla="*/ 477506 h 1163920"/>
              <a:gd name="connsiteX287" fmla="*/ 5287836 w 5903709"/>
              <a:gd name="connsiteY287" fmla="*/ 360843 h 1163920"/>
              <a:gd name="connsiteX288" fmla="*/ 5179312 w 5903709"/>
              <a:gd name="connsiteY288" fmla="*/ 477506 h 1163920"/>
              <a:gd name="connsiteX289" fmla="*/ 5149468 w 5903709"/>
              <a:gd name="connsiteY289" fmla="*/ 472080 h 1163920"/>
              <a:gd name="connsiteX290" fmla="*/ 5054509 w 5903709"/>
              <a:gd name="connsiteY290" fmla="*/ 368982 h 1163920"/>
              <a:gd name="connsiteX291" fmla="*/ 5054509 w 5903709"/>
              <a:gd name="connsiteY291" fmla="*/ 317433 h 1163920"/>
              <a:gd name="connsiteX292" fmla="*/ 5214582 w 5903709"/>
              <a:gd name="connsiteY292" fmla="*/ 189917 h 1163920"/>
              <a:gd name="connsiteX293" fmla="*/ 5453335 w 5903709"/>
              <a:gd name="connsiteY293" fmla="*/ 444949 h 1163920"/>
              <a:gd name="connsiteX294" fmla="*/ 3760360 w 5903709"/>
              <a:gd name="connsiteY294" fmla="*/ 179065 h 1163920"/>
              <a:gd name="connsiteX295" fmla="*/ 3741368 w 5903709"/>
              <a:gd name="connsiteY295" fmla="*/ 198056 h 1163920"/>
              <a:gd name="connsiteX296" fmla="*/ 3722376 w 5903709"/>
              <a:gd name="connsiteY296" fmla="*/ 179065 h 1163920"/>
              <a:gd name="connsiteX297" fmla="*/ 3741368 w 5903709"/>
              <a:gd name="connsiteY297" fmla="*/ 160073 h 1163920"/>
              <a:gd name="connsiteX298" fmla="*/ 3760360 w 5903709"/>
              <a:gd name="connsiteY298" fmla="*/ 179065 h 1163920"/>
              <a:gd name="connsiteX299" fmla="*/ 3776638 w 5903709"/>
              <a:gd name="connsiteY299" fmla="*/ 179065 h 1163920"/>
              <a:gd name="connsiteX300" fmla="*/ 3738655 w 5903709"/>
              <a:gd name="connsiteY300" fmla="*/ 217048 h 1163920"/>
              <a:gd name="connsiteX301" fmla="*/ 3703385 w 5903709"/>
              <a:gd name="connsiteY301" fmla="*/ 179065 h 1163920"/>
              <a:gd name="connsiteX302" fmla="*/ 3738655 w 5903709"/>
              <a:gd name="connsiteY302" fmla="*/ 143794 h 1163920"/>
              <a:gd name="connsiteX303" fmla="*/ 3776638 w 5903709"/>
              <a:gd name="connsiteY303" fmla="*/ 179065 h 1163920"/>
              <a:gd name="connsiteX304" fmla="*/ 5494032 w 5903709"/>
              <a:gd name="connsiteY304" fmla="*/ 160073 h 1163920"/>
              <a:gd name="connsiteX305" fmla="*/ 5469614 w 5903709"/>
              <a:gd name="connsiteY305" fmla="*/ 181778 h 1163920"/>
              <a:gd name="connsiteX306" fmla="*/ 5447909 w 5903709"/>
              <a:gd name="connsiteY306" fmla="*/ 160073 h 1163920"/>
              <a:gd name="connsiteX307" fmla="*/ 5469614 w 5903709"/>
              <a:gd name="connsiteY307" fmla="*/ 138368 h 1163920"/>
              <a:gd name="connsiteX308" fmla="*/ 5494032 w 5903709"/>
              <a:gd name="connsiteY308" fmla="*/ 160073 h 1163920"/>
              <a:gd name="connsiteX309" fmla="*/ 5510311 w 5903709"/>
              <a:gd name="connsiteY309" fmla="*/ 160073 h 1163920"/>
              <a:gd name="connsiteX310" fmla="*/ 5469614 w 5903709"/>
              <a:gd name="connsiteY310" fmla="*/ 200770 h 1163920"/>
              <a:gd name="connsiteX311" fmla="*/ 5431631 w 5903709"/>
              <a:gd name="connsiteY311" fmla="*/ 160073 h 1163920"/>
              <a:gd name="connsiteX312" fmla="*/ 5469614 w 5903709"/>
              <a:gd name="connsiteY312" fmla="*/ 122090 h 1163920"/>
              <a:gd name="connsiteX313" fmla="*/ 5510311 w 5903709"/>
              <a:gd name="connsiteY313" fmla="*/ 160073 h 1163920"/>
              <a:gd name="connsiteX314" fmla="*/ 1636001 w 5903709"/>
              <a:gd name="connsiteY314" fmla="*/ 119377 h 1163920"/>
              <a:gd name="connsiteX315" fmla="*/ 2981699 w 5903709"/>
              <a:gd name="connsiteY315" fmla="*/ 542620 h 1163920"/>
              <a:gd name="connsiteX316" fmla="*/ 3212313 w 5903709"/>
              <a:gd name="connsiteY316" fmla="*/ 569751 h 1163920"/>
              <a:gd name="connsiteX317" fmla="*/ 3565016 w 5903709"/>
              <a:gd name="connsiteY317" fmla="*/ 390687 h 1163920"/>
              <a:gd name="connsiteX318" fmla="*/ 3546024 w 5903709"/>
              <a:gd name="connsiteY318" fmla="*/ 333712 h 1163920"/>
              <a:gd name="connsiteX319" fmla="*/ 3521606 w 5903709"/>
              <a:gd name="connsiteY319" fmla="*/ 306581 h 1163920"/>
              <a:gd name="connsiteX320" fmla="*/ 3440214 w 5903709"/>
              <a:gd name="connsiteY320" fmla="*/ 238753 h 1163920"/>
              <a:gd name="connsiteX321" fmla="*/ 3369673 w 5903709"/>
              <a:gd name="connsiteY321" fmla="*/ 303867 h 1163920"/>
              <a:gd name="connsiteX322" fmla="*/ 3380525 w 5903709"/>
              <a:gd name="connsiteY322" fmla="*/ 322859 h 1163920"/>
              <a:gd name="connsiteX323" fmla="*/ 3440214 w 5903709"/>
              <a:gd name="connsiteY323" fmla="*/ 263171 h 1163920"/>
              <a:gd name="connsiteX324" fmla="*/ 3499902 w 5903709"/>
              <a:gd name="connsiteY324" fmla="*/ 325572 h 1163920"/>
              <a:gd name="connsiteX325" fmla="*/ 3418509 w 5903709"/>
              <a:gd name="connsiteY325" fmla="*/ 401539 h 1163920"/>
              <a:gd name="connsiteX326" fmla="*/ 3320837 w 5903709"/>
              <a:gd name="connsiteY326" fmla="*/ 301154 h 1163920"/>
              <a:gd name="connsiteX327" fmla="*/ 3451066 w 5903709"/>
              <a:gd name="connsiteY327" fmla="*/ 173639 h 1163920"/>
              <a:gd name="connsiteX328" fmla="*/ 3621991 w 5903709"/>
              <a:gd name="connsiteY328" fmla="*/ 358130 h 1163920"/>
              <a:gd name="connsiteX329" fmla="*/ 3608426 w 5903709"/>
              <a:gd name="connsiteY329" fmla="*/ 423244 h 1163920"/>
              <a:gd name="connsiteX330" fmla="*/ 3261149 w 5903709"/>
              <a:gd name="connsiteY330" fmla="*/ 594169 h 1163920"/>
              <a:gd name="connsiteX331" fmla="*/ 2897593 w 5903709"/>
              <a:gd name="connsiteY331" fmla="*/ 545334 h 1163920"/>
              <a:gd name="connsiteX332" fmla="*/ 2778217 w 5903709"/>
              <a:gd name="connsiteY332" fmla="*/ 659284 h 1163920"/>
              <a:gd name="connsiteX333" fmla="*/ 2889454 w 5903709"/>
              <a:gd name="connsiteY333" fmla="*/ 781373 h 1163920"/>
              <a:gd name="connsiteX334" fmla="*/ 2970847 w 5903709"/>
              <a:gd name="connsiteY334" fmla="*/ 721685 h 1163920"/>
              <a:gd name="connsiteX335" fmla="*/ 2981699 w 5903709"/>
              <a:gd name="connsiteY335" fmla="*/ 708120 h 1163920"/>
              <a:gd name="connsiteX336" fmla="*/ 2989839 w 5903709"/>
              <a:gd name="connsiteY336" fmla="*/ 686415 h 1163920"/>
              <a:gd name="connsiteX337" fmla="*/ 2992552 w 5903709"/>
              <a:gd name="connsiteY337" fmla="*/ 678276 h 1163920"/>
              <a:gd name="connsiteX338" fmla="*/ 2941003 w 5903709"/>
              <a:gd name="connsiteY338" fmla="*/ 626727 h 1163920"/>
              <a:gd name="connsiteX339" fmla="*/ 2911159 w 5903709"/>
              <a:gd name="connsiteY339" fmla="*/ 643005 h 1163920"/>
              <a:gd name="connsiteX340" fmla="*/ 2924724 w 5903709"/>
              <a:gd name="connsiteY340" fmla="*/ 656571 h 1163920"/>
              <a:gd name="connsiteX341" fmla="*/ 2941003 w 5903709"/>
              <a:gd name="connsiteY341" fmla="*/ 651145 h 1163920"/>
              <a:gd name="connsiteX342" fmla="*/ 2968134 w 5903709"/>
              <a:gd name="connsiteY342" fmla="*/ 678276 h 1163920"/>
              <a:gd name="connsiteX343" fmla="*/ 2930150 w 5903709"/>
              <a:gd name="connsiteY343" fmla="*/ 710833 h 1163920"/>
              <a:gd name="connsiteX344" fmla="*/ 2886741 w 5903709"/>
              <a:gd name="connsiteY344" fmla="*/ 661997 h 1163920"/>
              <a:gd name="connsiteX345" fmla="*/ 2951855 w 5903709"/>
              <a:gd name="connsiteY345" fmla="*/ 605022 h 1163920"/>
              <a:gd name="connsiteX346" fmla="*/ 3025109 w 5903709"/>
              <a:gd name="connsiteY346" fmla="*/ 689128 h 1163920"/>
              <a:gd name="connsiteX347" fmla="*/ 2905733 w 5903709"/>
              <a:gd name="connsiteY347" fmla="*/ 808504 h 1163920"/>
              <a:gd name="connsiteX348" fmla="*/ 2742946 w 5903709"/>
              <a:gd name="connsiteY348" fmla="*/ 672849 h 1163920"/>
              <a:gd name="connsiteX349" fmla="*/ 2194900 w 5903709"/>
              <a:gd name="connsiteY349" fmla="*/ 293015 h 1163920"/>
              <a:gd name="connsiteX350" fmla="*/ 1579025 w 5903709"/>
              <a:gd name="connsiteY350" fmla="*/ 143794 h 1163920"/>
              <a:gd name="connsiteX351" fmla="*/ 1370117 w 5903709"/>
              <a:gd name="connsiteY351" fmla="*/ 184491 h 1163920"/>
              <a:gd name="connsiteX352" fmla="*/ 1248027 w 5903709"/>
              <a:gd name="connsiteY352" fmla="*/ 360843 h 1163920"/>
              <a:gd name="connsiteX353" fmla="*/ 1418952 w 5903709"/>
              <a:gd name="connsiteY353" fmla="*/ 518203 h 1163920"/>
              <a:gd name="connsiteX354" fmla="*/ 1541042 w 5903709"/>
              <a:gd name="connsiteY354" fmla="*/ 420531 h 1163920"/>
              <a:gd name="connsiteX355" fmla="*/ 1549181 w 5903709"/>
              <a:gd name="connsiteY355" fmla="*/ 371695 h 1163920"/>
              <a:gd name="connsiteX356" fmla="*/ 1489493 w 5903709"/>
              <a:gd name="connsiteY356" fmla="*/ 312007 h 1163920"/>
              <a:gd name="connsiteX357" fmla="*/ 1440657 w 5903709"/>
              <a:gd name="connsiteY357" fmla="*/ 360843 h 1163920"/>
              <a:gd name="connsiteX358" fmla="*/ 1454223 w 5903709"/>
              <a:gd name="connsiteY358" fmla="*/ 374408 h 1163920"/>
              <a:gd name="connsiteX359" fmla="*/ 1492206 w 5903709"/>
              <a:gd name="connsiteY359" fmla="*/ 336425 h 1163920"/>
              <a:gd name="connsiteX360" fmla="*/ 1524763 w 5903709"/>
              <a:gd name="connsiteY360" fmla="*/ 371695 h 1163920"/>
              <a:gd name="connsiteX361" fmla="*/ 1484067 w 5903709"/>
              <a:gd name="connsiteY361" fmla="*/ 415105 h 1163920"/>
              <a:gd name="connsiteX362" fmla="*/ 1418952 w 5903709"/>
              <a:gd name="connsiteY362" fmla="*/ 355416 h 1163920"/>
              <a:gd name="connsiteX363" fmla="*/ 1497632 w 5903709"/>
              <a:gd name="connsiteY363" fmla="*/ 279450 h 1163920"/>
              <a:gd name="connsiteX364" fmla="*/ 1603443 w 5903709"/>
              <a:gd name="connsiteY364" fmla="*/ 393400 h 1163920"/>
              <a:gd name="connsiteX365" fmla="*/ 1418952 w 5903709"/>
              <a:gd name="connsiteY365" fmla="*/ 580604 h 1163920"/>
              <a:gd name="connsiteX366" fmla="*/ 1351125 w 5903709"/>
              <a:gd name="connsiteY366" fmla="*/ 569751 h 1163920"/>
              <a:gd name="connsiteX367" fmla="*/ 860053 w 5903709"/>
              <a:gd name="connsiteY367" fmla="*/ 322859 h 1163920"/>
              <a:gd name="connsiteX368" fmla="*/ 501924 w 5903709"/>
              <a:gd name="connsiteY368" fmla="*/ 575178 h 1163920"/>
              <a:gd name="connsiteX369" fmla="*/ 537194 w 5903709"/>
              <a:gd name="connsiteY369" fmla="*/ 504637 h 1163920"/>
              <a:gd name="connsiteX370" fmla="*/ 824783 w 5903709"/>
              <a:gd name="connsiteY370" fmla="*/ 227901 h 1163920"/>
              <a:gd name="connsiteX371" fmla="*/ 936020 w 5903709"/>
              <a:gd name="connsiteY371" fmla="*/ 179065 h 1163920"/>
              <a:gd name="connsiteX372" fmla="*/ 1307715 w 5903709"/>
              <a:gd name="connsiteY372" fmla="*/ 103098 h 1163920"/>
              <a:gd name="connsiteX373" fmla="*/ 1475928 w 5903709"/>
              <a:gd name="connsiteY373" fmla="*/ 103098 h 1163920"/>
              <a:gd name="connsiteX374" fmla="*/ 1636001 w 5903709"/>
              <a:gd name="connsiteY374" fmla="*/ 119377 h 1163920"/>
              <a:gd name="connsiteX375" fmla="*/ 1676697 w 5903709"/>
              <a:gd name="connsiteY375" fmla="*/ 103098 h 1163920"/>
              <a:gd name="connsiteX376" fmla="*/ 2962707 w 5903709"/>
              <a:gd name="connsiteY376" fmla="*/ 515489 h 1163920"/>
              <a:gd name="connsiteX377" fmla="*/ 3212313 w 5903709"/>
              <a:gd name="connsiteY377" fmla="*/ 548047 h 1163920"/>
              <a:gd name="connsiteX378" fmla="*/ 3543311 w 5903709"/>
              <a:gd name="connsiteY378" fmla="*/ 390687 h 1163920"/>
              <a:gd name="connsiteX379" fmla="*/ 3518893 w 5903709"/>
              <a:gd name="connsiteY379" fmla="*/ 341851 h 1163920"/>
              <a:gd name="connsiteX380" fmla="*/ 3421222 w 5903709"/>
              <a:gd name="connsiteY380" fmla="*/ 425957 h 1163920"/>
              <a:gd name="connsiteX381" fmla="*/ 3299132 w 5903709"/>
              <a:gd name="connsiteY381" fmla="*/ 298441 h 1163920"/>
              <a:gd name="connsiteX382" fmla="*/ 3451066 w 5903709"/>
              <a:gd name="connsiteY382" fmla="*/ 151934 h 1163920"/>
              <a:gd name="connsiteX383" fmla="*/ 3643696 w 5903709"/>
              <a:gd name="connsiteY383" fmla="*/ 358130 h 1163920"/>
              <a:gd name="connsiteX384" fmla="*/ 3261149 w 5903709"/>
              <a:gd name="connsiteY384" fmla="*/ 618587 h 1163920"/>
              <a:gd name="connsiteX385" fmla="*/ 2897593 w 5903709"/>
              <a:gd name="connsiteY385" fmla="*/ 567038 h 1163920"/>
              <a:gd name="connsiteX386" fmla="*/ 2799921 w 5903709"/>
              <a:gd name="connsiteY386" fmla="*/ 659284 h 1163920"/>
              <a:gd name="connsiteX387" fmla="*/ 2886741 w 5903709"/>
              <a:gd name="connsiteY387" fmla="*/ 759669 h 1163920"/>
              <a:gd name="connsiteX388" fmla="*/ 2941003 w 5903709"/>
              <a:gd name="connsiteY388" fmla="*/ 735251 h 1163920"/>
              <a:gd name="connsiteX389" fmla="*/ 2865036 w 5903709"/>
              <a:gd name="connsiteY389" fmla="*/ 661997 h 1163920"/>
              <a:gd name="connsiteX390" fmla="*/ 2949142 w 5903709"/>
              <a:gd name="connsiteY390" fmla="*/ 580604 h 1163920"/>
              <a:gd name="connsiteX391" fmla="*/ 3046814 w 5903709"/>
              <a:gd name="connsiteY391" fmla="*/ 689128 h 1163920"/>
              <a:gd name="connsiteX392" fmla="*/ 2908446 w 5903709"/>
              <a:gd name="connsiteY392" fmla="*/ 830209 h 1163920"/>
              <a:gd name="connsiteX393" fmla="*/ 2808061 w 5903709"/>
              <a:gd name="connsiteY393" fmla="*/ 792226 h 1163920"/>
              <a:gd name="connsiteX394" fmla="*/ 2685971 w 5903709"/>
              <a:gd name="connsiteY394" fmla="*/ 632153 h 1163920"/>
              <a:gd name="connsiteX395" fmla="*/ 2512333 w 5903709"/>
              <a:gd name="connsiteY395" fmla="*/ 469367 h 1163920"/>
              <a:gd name="connsiteX396" fmla="*/ 2306137 w 5903709"/>
              <a:gd name="connsiteY396" fmla="*/ 363556 h 1163920"/>
              <a:gd name="connsiteX397" fmla="*/ 1579025 w 5903709"/>
              <a:gd name="connsiteY397" fmla="*/ 165499 h 1163920"/>
              <a:gd name="connsiteX398" fmla="*/ 1402674 w 5903709"/>
              <a:gd name="connsiteY398" fmla="*/ 195343 h 1163920"/>
              <a:gd name="connsiteX399" fmla="*/ 1269732 w 5903709"/>
              <a:gd name="connsiteY399" fmla="*/ 360843 h 1163920"/>
              <a:gd name="connsiteX400" fmla="*/ 1418952 w 5903709"/>
              <a:gd name="connsiteY400" fmla="*/ 496498 h 1163920"/>
              <a:gd name="connsiteX401" fmla="*/ 1513911 w 5903709"/>
              <a:gd name="connsiteY401" fmla="*/ 434096 h 1163920"/>
              <a:gd name="connsiteX402" fmla="*/ 1511198 w 5903709"/>
              <a:gd name="connsiteY402" fmla="*/ 431383 h 1163920"/>
              <a:gd name="connsiteX403" fmla="*/ 1481354 w 5903709"/>
              <a:gd name="connsiteY403" fmla="*/ 436809 h 1163920"/>
              <a:gd name="connsiteX404" fmla="*/ 1397248 w 5903709"/>
              <a:gd name="connsiteY404" fmla="*/ 355416 h 1163920"/>
              <a:gd name="connsiteX405" fmla="*/ 1500346 w 5903709"/>
              <a:gd name="connsiteY405" fmla="*/ 257745 h 1163920"/>
              <a:gd name="connsiteX406" fmla="*/ 1627861 w 5903709"/>
              <a:gd name="connsiteY406" fmla="*/ 390687 h 1163920"/>
              <a:gd name="connsiteX407" fmla="*/ 1418952 w 5903709"/>
              <a:gd name="connsiteY407" fmla="*/ 602309 h 1163920"/>
              <a:gd name="connsiteX408" fmla="*/ 1334846 w 5903709"/>
              <a:gd name="connsiteY408" fmla="*/ 588743 h 1163920"/>
              <a:gd name="connsiteX409" fmla="*/ 860053 w 5903709"/>
              <a:gd name="connsiteY409" fmla="*/ 344564 h 1163920"/>
              <a:gd name="connsiteX410" fmla="*/ 420531 w 5903709"/>
              <a:gd name="connsiteY410" fmla="*/ 651145 h 1163920"/>
              <a:gd name="connsiteX411" fmla="*/ 539907 w 5903709"/>
              <a:gd name="connsiteY411" fmla="*/ 453088 h 1163920"/>
              <a:gd name="connsiteX412" fmla="*/ 1096093 w 5903709"/>
              <a:gd name="connsiteY412" fmla="*/ 108524 h 1163920"/>
              <a:gd name="connsiteX413" fmla="*/ 1294150 w 5903709"/>
              <a:gd name="connsiteY413" fmla="*/ 81393 h 1163920"/>
              <a:gd name="connsiteX414" fmla="*/ 1486780 w 5903709"/>
              <a:gd name="connsiteY414" fmla="*/ 81393 h 1163920"/>
              <a:gd name="connsiteX415" fmla="*/ 1676697 w 5903709"/>
              <a:gd name="connsiteY415" fmla="*/ 103098 h 1163920"/>
              <a:gd name="connsiteX416" fmla="*/ 3668114 w 5903709"/>
              <a:gd name="connsiteY416" fmla="*/ 54262 h 1163920"/>
              <a:gd name="connsiteX417" fmla="*/ 3632844 w 5903709"/>
              <a:gd name="connsiteY417" fmla="*/ 89532 h 1163920"/>
              <a:gd name="connsiteX418" fmla="*/ 3603000 w 5903709"/>
              <a:gd name="connsiteY418" fmla="*/ 54262 h 1163920"/>
              <a:gd name="connsiteX419" fmla="*/ 3632844 w 5903709"/>
              <a:gd name="connsiteY419" fmla="*/ 21705 h 1163920"/>
              <a:gd name="connsiteX420" fmla="*/ 3668114 w 5903709"/>
              <a:gd name="connsiteY420" fmla="*/ 54262 h 1163920"/>
              <a:gd name="connsiteX421" fmla="*/ 5377368 w 5903709"/>
              <a:gd name="connsiteY421" fmla="*/ 73254 h 1163920"/>
              <a:gd name="connsiteX422" fmla="*/ 5320394 w 5903709"/>
              <a:gd name="connsiteY422" fmla="*/ 130229 h 1163920"/>
              <a:gd name="connsiteX423" fmla="*/ 5266131 w 5903709"/>
              <a:gd name="connsiteY423" fmla="*/ 73254 h 1163920"/>
              <a:gd name="connsiteX424" fmla="*/ 5320394 w 5903709"/>
              <a:gd name="connsiteY424" fmla="*/ 18992 h 1163920"/>
              <a:gd name="connsiteX425" fmla="*/ 5377368 w 5903709"/>
              <a:gd name="connsiteY425" fmla="*/ 73254 h 1163920"/>
              <a:gd name="connsiteX426" fmla="*/ 3687106 w 5903709"/>
              <a:gd name="connsiteY426" fmla="*/ 54262 h 1163920"/>
              <a:gd name="connsiteX427" fmla="*/ 3635557 w 5903709"/>
              <a:gd name="connsiteY427" fmla="*/ 105811 h 1163920"/>
              <a:gd name="connsiteX428" fmla="*/ 3584008 w 5903709"/>
              <a:gd name="connsiteY428" fmla="*/ 54262 h 1163920"/>
              <a:gd name="connsiteX429" fmla="*/ 3632844 w 5903709"/>
              <a:gd name="connsiteY429" fmla="*/ 5426 h 1163920"/>
              <a:gd name="connsiteX430" fmla="*/ 3687106 w 5903709"/>
              <a:gd name="connsiteY430" fmla="*/ 54262 h 1163920"/>
              <a:gd name="connsiteX431" fmla="*/ 5396360 w 5903709"/>
              <a:gd name="connsiteY431" fmla="*/ 73254 h 1163920"/>
              <a:gd name="connsiteX432" fmla="*/ 5320394 w 5903709"/>
              <a:gd name="connsiteY432" fmla="*/ 146508 h 1163920"/>
              <a:gd name="connsiteX433" fmla="*/ 5249853 w 5903709"/>
              <a:gd name="connsiteY433" fmla="*/ 73254 h 1163920"/>
              <a:gd name="connsiteX434" fmla="*/ 5320394 w 5903709"/>
              <a:gd name="connsiteY434" fmla="*/ 0 h 1163920"/>
              <a:gd name="connsiteX435" fmla="*/ 5396360 w 5903709"/>
              <a:gd name="connsiteY435" fmla="*/ 73254 h 116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5903709" h="1163920">
                <a:moveTo>
                  <a:pt x="3879736" y="987569"/>
                </a:moveTo>
                <a:cubicBezTo>
                  <a:pt x="3825474" y="1009274"/>
                  <a:pt x="3749507" y="1039118"/>
                  <a:pt x="3692532" y="1039118"/>
                </a:cubicBezTo>
                <a:cubicBezTo>
                  <a:pt x="3687106" y="1039118"/>
                  <a:pt x="3640983" y="1033692"/>
                  <a:pt x="3613852" y="1028266"/>
                </a:cubicBezTo>
                <a:cubicBezTo>
                  <a:pt x="3646409" y="1025553"/>
                  <a:pt x="3687106" y="1011987"/>
                  <a:pt x="3725089" y="998422"/>
                </a:cubicBezTo>
                <a:cubicBezTo>
                  <a:pt x="3754933" y="987569"/>
                  <a:pt x="3806482" y="960438"/>
                  <a:pt x="3811909" y="960438"/>
                </a:cubicBezTo>
                <a:cubicBezTo>
                  <a:pt x="3820048" y="960438"/>
                  <a:pt x="3858031" y="979430"/>
                  <a:pt x="3879736" y="987569"/>
                </a:cubicBezTo>
                <a:close/>
                <a:moveTo>
                  <a:pt x="2319702" y="1079815"/>
                </a:moveTo>
                <a:cubicBezTo>
                  <a:pt x="2352260" y="1082528"/>
                  <a:pt x="2409235" y="1090667"/>
                  <a:pt x="2417374" y="1090667"/>
                </a:cubicBezTo>
                <a:lnTo>
                  <a:pt x="2585586" y="1090667"/>
                </a:lnTo>
                <a:cubicBezTo>
                  <a:pt x="2639848" y="1085241"/>
                  <a:pt x="2694111" y="1079815"/>
                  <a:pt x="2748372" y="1071675"/>
                </a:cubicBezTo>
                <a:cubicBezTo>
                  <a:pt x="2789069" y="1066249"/>
                  <a:pt x="2832479" y="1058110"/>
                  <a:pt x="2873175" y="1047257"/>
                </a:cubicBezTo>
                <a:cubicBezTo>
                  <a:pt x="2900306" y="1041831"/>
                  <a:pt x="2927437" y="1030979"/>
                  <a:pt x="2954568" y="1022840"/>
                </a:cubicBezTo>
                <a:cubicBezTo>
                  <a:pt x="2973560" y="1017413"/>
                  <a:pt x="3000691" y="1006561"/>
                  <a:pt x="3025109" y="995709"/>
                </a:cubicBezTo>
                <a:cubicBezTo>
                  <a:pt x="3068519" y="976717"/>
                  <a:pt x="3120068" y="952299"/>
                  <a:pt x="3168903" y="925168"/>
                </a:cubicBezTo>
                <a:cubicBezTo>
                  <a:pt x="3231305" y="892611"/>
                  <a:pt x="3350681" y="824783"/>
                  <a:pt x="3358820" y="824783"/>
                </a:cubicBezTo>
                <a:cubicBezTo>
                  <a:pt x="3364247" y="824783"/>
                  <a:pt x="3451066" y="841062"/>
                  <a:pt x="3497189" y="851914"/>
                </a:cubicBezTo>
                <a:cubicBezTo>
                  <a:pt x="3440214" y="870906"/>
                  <a:pt x="3380525" y="889898"/>
                  <a:pt x="3326263" y="914315"/>
                </a:cubicBezTo>
                <a:cubicBezTo>
                  <a:pt x="3128207" y="998422"/>
                  <a:pt x="2924724" y="1109659"/>
                  <a:pt x="2726668" y="1128651"/>
                </a:cubicBezTo>
                <a:cubicBezTo>
                  <a:pt x="2699537" y="1131364"/>
                  <a:pt x="2647988" y="1139503"/>
                  <a:pt x="2639848" y="1139503"/>
                </a:cubicBezTo>
                <a:lnTo>
                  <a:pt x="2460784" y="1139503"/>
                </a:lnTo>
                <a:cubicBezTo>
                  <a:pt x="2425513" y="1136790"/>
                  <a:pt x="2384817" y="1128651"/>
                  <a:pt x="2352260" y="1125937"/>
                </a:cubicBezTo>
                <a:cubicBezTo>
                  <a:pt x="2045679" y="1098806"/>
                  <a:pt x="1758090" y="911602"/>
                  <a:pt x="1511198" y="868193"/>
                </a:cubicBezTo>
                <a:cubicBezTo>
                  <a:pt x="1465075" y="860053"/>
                  <a:pt x="1416239" y="851914"/>
                  <a:pt x="1367403" y="843775"/>
                </a:cubicBezTo>
                <a:cubicBezTo>
                  <a:pt x="1318568" y="838349"/>
                  <a:pt x="1269732" y="835635"/>
                  <a:pt x="1220896" y="830209"/>
                </a:cubicBezTo>
                <a:cubicBezTo>
                  <a:pt x="1253453" y="827496"/>
                  <a:pt x="1313142" y="824783"/>
                  <a:pt x="1321281" y="824783"/>
                </a:cubicBezTo>
                <a:cubicBezTo>
                  <a:pt x="1663132" y="824783"/>
                  <a:pt x="1956147" y="1030979"/>
                  <a:pt x="2319702" y="1079815"/>
                </a:cubicBezTo>
                <a:close/>
                <a:moveTo>
                  <a:pt x="5019239" y="857340"/>
                </a:moveTo>
                <a:cubicBezTo>
                  <a:pt x="4948699" y="900750"/>
                  <a:pt x="4671962" y="968577"/>
                  <a:pt x="4563438" y="968577"/>
                </a:cubicBezTo>
                <a:lnTo>
                  <a:pt x="4354529" y="968577"/>
                </a:lnTo>
                <a:cubicBezTo>
                  <a:pt x="4254144" y="955012"/>
                  <a:pt x="4148333" y="949586"/>
                  <a:pt x="4047948" y="922455"/>
                </a:cubicBezTo>
                <a:cubicBezTo>
                  <a:pt x="4221587" y="808504"/>
                  <a:pt x="4411504" y="748816"/>
                  <a:pt x="4585143" y="748816"/>
                </a:cubicBezTo>
                <a:cubicBezTo>
                  <a:pt x="4731650" y="748816"/>
                  <a:pt x="4872732" y="797652"/>
                  <a:pt x="5019239" y="857340"/>
                </a:cubicBezTo>
                <a:close/>
                <a:moveTo>
                  <a:pt x="5749064" y="811218"/>
                </a:moveTo>
                <a:cubicBezTo>
                  <a:pt x="5749064" y="868193"/>
                  <a:pt x="5700228" y="908889"/>
                  <a:pt x="5648679" y="914315"/>
                </a:cubicBezTo>
                <a:lnTo>
                  <a:pt x="5521163" y="911602"/>
                </a:lnTo>
                <a:cubicBezTo>
                  <a:pt x="5466901" y="914315"/>
                  <a:pt x="5445196" y="938733"/>
                  <a:pt x="5445196" y="974004"/>
                </a:cubicBezTo>
                <a:cubicBezTo>
                  <a:pt x="5445196" y="1036405"/>
                  <a:pt x="5521163" y="1052684"/>
                  <a:pt x="5564572" y="1055397"/>
                </a:cubicBezTo>
                <a:cubicBezTo>
                  <a:pt x="5548294" y="1060823"/>
                  <a:pt x="5521163" y="1066249"/>
                  <a:pt x="5513024" y="1066249"/>
                </a:cubicBezTo>
                <a:cubicBezTo>
                  <a:pt x="5458762" y="1066249"/>
                  <a:pt x="5358377" y="1014700"/>
                  <a:pt x="5317680" y="984856"/>
                </a:cubicBezTo>
                <a:cubicBezTo>
                  <a:pt x="5298689" y="971291"/>
                  <a:pt x="5274271" y="963151"/>
                  <a:pt x="5260705" y="944160"/>
                </a:cubicBezTo>
                <a:cubicBezTo>
                  <a:pt x="5252566" y="930594"/>
                  <a:pt x="5252566" y="911602"/>
                  <a:pt x="5244427" y="900750"/>
                </a:cubicBezTo>
                <a:cubicBezTo>
                  <a:pt x="5233574" y="881758"/>
                  <a:pt x="5206443" y="865480"/>
                  <a:pt x="5195591" y="865480"/>
                </a:cubicBezTo>
                <a:cubicBezTo>
                  <a:pt x="5206443" y="857340"/>
                  <a:pt x="5228148" y="838349"/>
                  <a:pt x="5236287" y="838349"/>
                </a:cubicBezTo>
                <a:cubicBezTo>
                  <a:pt x="5241713" y="838349"/>
                  <a:pt x="5249853" y="843775"/>
                  <a:pt x="5255279" y="843775"/>
                </a:cubicBezTo>
                <a:cubicBezTo>
                  <a:pt x="5363803" y="884471"/>
                  <a:pt x="5428917" y="906176"/>
                  <a:pt x="5523876" y="906176"/>
                </a:cubicBezTo>
                <a:cubicBezTo>
                  <a:pt x="5572712" y="906176"/>
                  <a:pt x="5613408" y="898037"/>
                  <a:pt x="5664957" y="860053"/>
                </a:cubicBezTo>
                <a:cubicBezTo>
                  <a:pt x="5692088" y="838349"/>
                  <a:pt x="5705654" y="824783"/>
                  <a:pt x="5705654" y="803078"/>
                </a:cubicBezTo>
                <a:cubicBezTo>
                  <a:pt x="5705654" y="792226"/>
                  <a:pt x="5697515" y="751529"/>
                  <a:pt x="5673097" y="751529"/>
                </a:cubicBezTo>
                <a:cubicBezTo>
                  <a:pt x="5667670" y="751529"/>
                  <a:pt x="5662244" y="756956"/>
                  <a:pt x="5662244" y="765095"/>
                </a:cubicBezTo>
                <a:cubicBezTo>
                  <a:pt x="5662244" y="775947"/>
                  <a:pt x="5681236" y="781373"/>
                  <a:pt x="5681236" y="800365"/>
                </a:cubicBezTo>
                <a:cubicBezTo>
                  <a:pt x="5681236" y="827496"/>
                  <a:pt x="5651392" y="841062"/>
                  <a:pt x="5637826" y="841062"/>
                </a:cubicBezTo>
                <a:cubicBezTo>
                  <a:pt x="5599843" y="841062"/>
                  <a:pt x="5588990" y="800365"/>
                  <a:pt x="5588990" y="784087"/>
                </a:cubicBezTo>
                <a:cubicBezTo>
                  <a:pt x="5588990" y="743390"/>
                  <a:pt x="5629687" y="716259"/>
                  <a:pt x="5662244" y="716259"/>
                </a:cubicBezTo>
                <a:cubicBezTo>
                  <a:pt x="5719220" y="716259"/>
                  <a:pt x="5749064" y="775947"/>
                  <a:pt x="5749064" y="811218"/>
                </a:cubicBezTo>
                <a:close/>
                <a:moveTo>
                  <a:pt x="5125050" y="803078"/>
                </a:moveTo>
                <a:cubicBezTo>
                  <a:pt x="5100632" y="819357"/>
                  <a:pt x="5057222" y="843775"/>
                  <a:pt x="5049083" y="843775"/>
                </a:cubicBezTo>
                <a:cubicBezTo>
                  <a:pt x="5043657" y="843775"/>
                  <a:pt x="4973116" y="808504"/>
                  <a:pt x="4935133" y="794939"/>
                </a:cubicBezTo>
                <a:cubicBezTo>
                  <a:pt x="4810330" y="746103"/>
                  <a:pt x="4704519" y="724398"/>
                  <a:pt x="4585143" y="724398"/>
                </a:cubicBezTo>
                <a:cubicBezTo>
                  <a:pt x="4579716" y="724398"/>
                  <a:pt x="4509176" y="727111"/>
                  <a:pt x="4476619" y="729824"/>
                </a:cubicBezTo>
                <a:cubicBezTo>
                  <a:pt x="4430496" y="735251"/>
                  <a:pt x="4378947" y="746103"/>
                  <a:pt x="4335537" y="759669"/>
                </a:cubicBezTo>
                <a:cubicBezTo>
                  <a:pt x="4308406" y="765095"/>
                  <a:pt x="4278562" y="775947"/>
                  <a:pt x="4254144" y="786800"/>
                </a:cubicBezTo>
                <a:cubicBezTo>
                  <a:pt x="4213448" y="800365"/>
                  <a:pt x="4172751" y="819357"/>
                  <a:pt x="4134768" y="841062"/>
                </a:cubicBezTo>
                <a:cubicBezTo>
                  <a:pt x="4091358" y="862767"/>
                  <a:pt x="4018104" y="914315"/>
                  <a:pt x="4009965" y="914315"/>
                </a:cubicBezTo>
                <a:cubicBezTo>
                  <a:pt x="4004539" y="914315"/>
                  <a:pt x="3961129" y="900750"/>
                  <a:pt x="3936711" y="892611"/>
                </a:cubicBezTo>
                <a:cubicBezTo>
                  <a:pt x="4164612" y="762382"/>
                  <a:pt x="4338251" y="694554"/>
                  <a:pt x="4560725" y="694554"/>
                </a:cubicBezTo>
                <a:cubicBezTo>
                  <a:pt x="4742503" y="694554"/>
                  <a:pt x="4940559" y="740677"/>
                  <a:pt x="5125050" y="803078"/>
                </a:cubicBezTo>
                <a:close/>
                <a:moveTo>
                  <a:pt x="5884719" y="689128"/>
                </a:moveTo>
                <a:cubicBezTo>
                  <a:pt x="5884719" y="713546"/>
                  <a:pt x="5865727" y="724398"/>
                  <a:pt x="5849448" y="724398"/>
                </a:cubicBezTo>
                <a:cubicBezTo>
                  <a:pt x="5827744" y="724398"/>
                  <a:pt x="5816891" y="705407"/>
                  <a:pt x="5816891" y="691841"/>
                </a:cubicBezTo>
                <a:cubicBezTo>
                  <a:pt x="5816891" y="672849"/>
                  <a:pt x="5833170" y="656571"/>
                  <a:pt x="5849448" y="656571"/>
                </a:cubicBezTo>
                <a:cubicBezTo>
                  <a:pt x="5873866" y="656571"/>
                  <a:pt x="5884719" y="672849"/>
                  <a:pt x="5884719" y="689128"/>
                </a:cubicBezTo>
                <a:close/>
                <a:moveTo>
                  <a:pt x="5903710" y="689128"/>
                </a:moveTo>
                <a:cubicBezTo>
                  <a:pt x="5903710" y="724398"/>
                  <a:pt x="5876580" y="743390"/>
                  <a:pt x="5852161" y="743390"/>
                </a:cubicBezTo>
                <a:cubicBezTo>
                  <a:pt x="5819604" y="743390"/>
                  <a:pt x="5800612" y="716259"/>
                  <a:pt x="5800612" y="691841"/>
                </a:cubicBezTo>
                <a:cubicBezTo>
                  <a:pt x="5800612" y="659284"/>
                  <a:pt x="5819604" y="640292"/>
                  <a:pt x="5849448" y="640292"/>
                </a:cubicBezTo>
                <a:cubicBezTo>
                  <a:pt x="5884719" y="640292"/>
                  <a:pt x="5903710" y="667423"/>
                  <a:pt x="5903710" y="689128"/>
                </a:cubicBezTo>
                <a:close/>
                <a:moveTo>
                  <a:pt x="2561168" y="637579"/>
                </a:moveTo>
                <a:cubicBezTo>
                  <a:pt x="2561168" y="656571"/>
                  <a:pt x="2542177" y="675562"/>
                  <a:pt x="2523185" y="675562"/>
                </a:cubicBezTo>
                <a:cubicBezTo>
                  <a:pt x="2501480" y="675562"/>
                  <a:pt x="2485202" y="659284"/>
                  <a:pt x="2485202" y="637579"/>
                </a:cubicBezTo>
                <a:cubicBezTo>
                  <a:pt x="2485202" y="615874"/>
                  <a:pt x="2501480" y="599596"/>
                  <a:pt x="2523185" y="599596"/>
                </a:cubicBezTo>
                <a:cubicBezTo>
                  <a:pt x="2544890" y="599596"/>
                  <a:pt x="2561168" y="621300"/>
                  <a:pt x="2561168" y="637579"/>
                </a:cubicBezTo>
                <a:close/>
                <a:moveTo>
                  <a:pt x="2577447" y="637579"/>
                </a:moveTo>
                <a:cubicBezTo>
                  <a:pt x="2577447" y="672849"/>
                  <a:pt x="2550316" y="691841"/>
                  <a:pt x="2523185" y="691841"/>
                </a:cubicBezTo>
                <a:cubicBezTo>
                  <a:pt x="2485202" y="691841"/>
                  <a:pt x="2468923" y="664710"/>
                  <a:pt x="2468923" y="637579"/>
                </a:cubicBezTo>
                <a:cubicBezTo>
                  <a:pt x="2468923" y="607735"/>
                  <a:pt x="2485202" y="583317"/>
                  <a:pt x="2523185" y="583317"/>
                </a:cubicBezTo>
                <a:cubicBezTo>
                  <a:pt x="2558455" y="583317"/>
                  <a:pt x="2577447" y="607735"/>
                  <a:pt x="2577447" y="637579"/>
                </a:cubicBezTo>
                <a:close/>
                <a:moveTo>
                  <a:pt x="2368538" y="683702"/>
                </a:moveTo>
                <a:cubicBezTo>
                  <a:pt x="2368538" y="716259"/>
                  <a:pt x="2360399" y="735251"/>
                  <a:pt x="2341407" y="773234"/>
                </a:cubicBezTo>
                <a:cubicBezTo>
                  <a:pt x="2284432" y="876332"/>
                  <a:pt x="2146064" y="908889"/>
                  <a:pt x="2061958" y="908889"/>
                </a:cubicBezTo>
                <a:cubicBezTo>
                  <a:pt x="1839483" y="908889"/>
                  <a:pt x="1375543" y="624014"/>
                  <a:pt x="984856" y="624014"/>
                </a:cubicBezTo>
                <a:cubicBezTo>
                  <a:pt x="737964" y="624014"/>
                  <a:pt x="561612" y="721685"/>
                  <a:pt x="301154" y="843775"/>
                </a:cubicBezTo>
                <a:cubicBezTo>
                  <a:pt x="282163" y="851914"/>
                  <a:pt x="257745" y="860053"/>
                  <a:pt x="238753" y="865480"/>
                </a:cubicBezTo>
                <a:cubicBezTo>
                  <a:pt x="211622" y="873619"/>
                  <a:pt x="157360" y="884471"/>
                  <a:pt x="149221" y="884471"/>
                </a:cubicBezTo>
                <a:lnTo>
                  <a:pt x="132942" y="884471"/>
                </a:lnTo>
                <a:cubicBezTo>
                  <a:pt x="170925" y="870906"/>
                  <a:pt x="211622" y="854627"/>
                  <a:pt x="249605" y="835635"/>
                </a:cubicBezTo>
                <a:cubicBezTo>
                  <a:pt x="558899" y="672849"/>
                  <a:pt x="653858" y="605022"/>
                  <a:pt x="919742" y="605022"/>
                </a:cubicBezTo>
                <a:cubicBezTo>
                  <a:pt x="1269732" y="605022"/>
                  <a:pt x="1695689" y="784087"/>
                  <a:pt x="1777082" y="784087"/>
                </a:cubicBezTo>
                <a:cubicBezTo>
                  <a:pt x="1825918" y="784087"/>
                  <a:pt x="1828631" y="765095"/>
                  <a:pt x="1882893" y="713546"/>
                </a:cubicBezTo>
                <a:cubicBezTo>
                  <a:pt x="1893745" y="702693"/>
                  <a:pt x="1896458" y="680989"/>
                  <a:pt x="1896458" y="675562"/>
                </a:cubicBezTo>
                <a:cubicBezTo>
                  <a:pt x="1896458" y="643005"/>
                  <a:pt x="1869327" y="618587"/>
                  <a:pt x="1842196" y="618587"/>
                </a:cubicBezTo>
                <a:cubicBezTo>
                  <a:pt x="1834057" y="618587"/>
                  <a:pt x="1825918" y="621300"/>
                  <a:pt x="1825918" y="629440"/>
                </a:cubicBezTo>
                <a:cubicBezTo>
                  <a:pt x="1825918" y="651145"/>
                  <a:pt x="1872041" y="634866"/>
                  <a:pt x="1872041" y="675562"/>
                </a:cubicBezTo>
                <a:cubicBezTo>
                  <a:pt x="1872041" y="702693"/>
                  <a:pt x="1842196" y="718972"/>
                  <a:pt x="1825918" y="718972"/>
                </a:cubicBezTo>
                <a:cubicBezTo>
                  <a:pt x="1790647" y="718972"/>
                  <a:pt x="1771656" y="686415"/>
                  <a:pt x="1771656" y="659284"/>
                </a:cubicBezTo>
                <a:cubicBezTo>
                  <a:pt x="1771656" y="610448"/>
                  <a:pt x="1809639" y="586030"/>
                  <a:pt x="1844909" y="586030"/>
                </a:cubicBezTo>
                <a:cubicBezTo>
                  <a:pt x="1901885" y="586030"/>
                  <a:pt x="1942581" y="632153"/>
                  <a:pt x="1942581" y="683702"/>
                </a:cubicBezTo>
                <a:cubicBezTo>
                  <a:pt x="1942581" y="727111"/>
                  <a:pt x="1910024" y="781373"/>
                  <a:pt x="1853049" y="803078"/>
                </a:cubicBezTo>
                <a:cubicBezTo>
                  <a:pt x="1915450" y="854627"/>
                  <a:pt x="2004982" y="873619"/>
                  <a:pt x="2070097" y="873619"/>
                </a:cubicBezTo>
                <a:cubicBezTo>
                  <a:pt x="2154203" y="873619"/>
                  <a:pt x="2287145" y="832922"/>
                  <a:pt x="2300711" y="713546"/>
                </a:cubicBezTo>
                <a:cubicBezTo>
                  <a:pt x="2303424" y="694554"/>
                  <a:pt x="2314276" y="661997"/>
                  <a:pt x="2314276" y="656571"/>
                </a:cubicBezTo>
                <a:cubicBezTo>
                  <a:pt x="2314276" y="624014"/>
                  <a:pt x="2289858" y="594169"/>
                  <a:pt x="2254588" y="594169"/>
                </a:cubicBezTo>
                <a:cubicBezTo>
                  <a:pt x="2246449" y="594169"/>
                  <a:pt x="2216605" y="594169"/>
                  <a:pt x="2216605" y="613161"/>
                </a:cubicBezTo>
                <a:cubicBezTo>
                  <a:pt x="2216605" y="618587"/>
                  <a:pt x="2222031" y="624014"/>
                  <a:pt x="2230170" y="624014"/>
                </a:cubicBezTo>
                <a:cubicBezTo>
                  <a:pt x="2235596" y="624014"/>
                  <a:pt x="2246449" y="618587"/>
                  <a:pt x="2254588" y="618587"/>
                </a:cubicBezTo>
                <a:cubicBezTo>
                  <a:pt x="2279006" y="618587"/>
                  <a:pt x="2287145" y="640292"/>
                  <a:pt x="2287145" y="653858"/>
                </a:cubicBezTo>
                <a:cubicBezTo>
                  <a:pt x="2287145" y="686415"/>
                  <a:pt x="2260014" y="702693"/>
                  <a:pt x="2238309" y="702693"/>
                </a:cubicBezTo>
                <a:cubicBezTo>
                  <a:pt x="2197613" y="702693"/>
                  <a:pt x="2178621" y="667423"/>
                  <a:pt x="2178621" y="634866"/>
                </a:cubicBezTo>
                <a:cubicBezTo>
                  <a:pt x="2178621" y="580604"/>
                  <a:pt x="2222031" y="556186"/>
                  <a:pt x="2262727" y="556186"/>
                </a:cubicBezTo>
                <a:cubicBezTo>
                  <a:pt x="2341407" y="556186"/>
                  <a:pt x="2368538" y="634866"/>
                  <a:pt x="2368538" y="683702"/>
                </a:cubicBezTo>
                <a:close/>
                <a:moveTo>
                  <a:pt x="2390243" y="683702"/>
                </a:moveTo>
                <a:cubicBezTo>
                  <a:pt x="2390243" y="705407"/>
                  <a:pt x="2376678" y="754242"/>
                  <a:pt x="2365825" y="775947"/>
                </a:cubicBezTo>
                <a:cubicBezTo>
                  <a:pt x="2295284" y="895324"/>
                  <a:pt x="2154203" y="930594"/>
                  <a:pt x="2059245" y="930594"/>
                </a:cubicBezTo>
                <a:cubicBezTo>
                  <a:pt x="1817778" y="930594"/>
                  <a:pt x="1386395" y="648431"/>
                  <a:pt x="984856" y="648431"/>
                </a:cubicBezTo>
                <a:cubicBezTo>
                  <a:pt x="575178" y="648431"/>
                  <a:pt x="390687" y="906176"/>
                  <a:pt x="127516" y="906176"/>
                </a:cubicBezTo>
                <a:cubicBezTo>
                  <a:pt x="86819" y="906176"/>
                  <a:pt x="40697" y="898037"/>
                  <a:pt x="0" y="879045"/>
                </a:cubicBezTo>
                <a:cubicBezTo>
                  <a:pt x="5426" y="881758"/>
                  <a:pt x="10852" y="881758"/>
                  <a:pt x="18992" y="881758"/>
                </a:cubicBezTo>
                <a:cubicBezTo>
                  <a:pt x="54262" y="881758"/>
                  <a:pt x="97672" y="870906"/>
                  <a:pt x="138368" y="857340"/>
                </a:cubicBezTo>
                <a:cubicBezTo>
                  <a:pt x="306581" y="797652"/>
                  <a:pt x="480219" y="664710"/>
                  <a:pt x="651145" y="615874"/>
                </a:cubicBezTo>
                <a:cubicBezTo>
                  <a:pt x="735251" y="588743"/>
                  <a:pt x="835635" y="583317"/>
                  <a:pt x="919742" y="583317"/>
                </a:cubicBezTo>
                <a:cubicBezTo>
                  <a:pt x="1280584" y="583317"/>
                  <a:pt x="1709254" y="762382"/>
                  <a:pt x="1777082" y="762382"/>
                </a:cubicBezTo>
                <a:cubicBezTo>
                  <a:pt x="1787934" y="762382"/>
                  <a:pt x="1812352" y="751529"/>
                  <a:pt x="1820491" y="743390"/>
                </a:cubicBezTo>
                <a:cubicBezTo>
                  <a:pt x="1763516" y="721685"/>
                  <a:pt x="1749951" y="697267"/>
                  <a:pt x="1749951" y="659284"/>
                </a:cubicBezTo>
                <a:cubicBezTo>
                  <a:pt x="1749951" y="596882"/>
                  <a:pt x="1796074" y="564325"/>
                  <a:pt x="1844909" y="564325"/>
                </a:cubicBezTo>
                <a:cubicBezTo>
                  <a:pt x="1923589" y="564325"/>
                  <a:pt x="1964286" y="624014"/>
                  <a:pt x="1964286" y="683702"/>
                </a:cubicBezTo>
                <a:cubicBezTo>
                  <a:pt x="1964286" y="727111"/>
                  <a:pt x="1945294" y="767808"/>
                  <a:pt x="1899172" y="805791"/>
                </a:cubicBezTo>
                <a:cubicBezTo>
                  <a:pt x="1923589" y="832922"/>
                  <a:pt x="2026687" y="851914"/>
                  <a:pt x="2070097" y="851914"/>
                </a:cubicBezTo>
                <a:cubicBezTo>
                  <a:pt x="2132498" y="851914"/>
                  <a:pt x="2260014" y="819357"/>
                  <a:pt x="2276293" y="727111"/>
                </a:cubicBezTo>
                <a:lnTo>
                  <a:pt x="2276293" y="716259"/>
                </a:lnTo>
                <a:cubicBezTo>
                  <a:pt x="2260014" y="721685"/>
                  <a:pt x="2243735" y="724398"/>
                  <a:pt x="2235596" y="724398"/>
                </a:cubicBezTo>
                <a:cubicBezTo>
                  <a:pt x="2184047" y="724398"/>
                  <a:pt x="2154203" y="672849"/>
                  <a:pt x="2154203" y="634866"/>
                </a:cubicBezTo>
                <a:cubicBezTo>
                  <a:pt x="2154203" y="567038"/>
                  <a:pt x="2211178" y="534481"/>
                  <a:pt x="2262727" y="534481"/>
                </a:cubicBezTo>
                <a:cubicBezTo>
                  <a:pt x="2354973" y="534481"/>
                  <a:pt x="2390243" y="621300"/>
                  <a:pt x="2390243" y="683702"/>
                </a:cubicBezTo>
                <a:close/>
                <a:moveTo>
                  <a:pt x="4186317" y="575178"/>
                </a:moveTo>
                <a:cubicBezTo>
                  <a:pt x="4186317" y="602309"/>
                  <a:pt x="4164612" y="624014"/>
                  <a:pt x="4140194" y="624014"/>
                </a:cubicBezTo>
                <a:cubicBezTo>
                  <a:pt x="4107636" y="624014"/>
                  <a:pt x="4094071" y="596882"/>
                  <a:pt x="4094071" y="575178"/>
                </a:cubicBezTo>
                <a:cubicBezTo>
                  <a:pt x="4094071" y="548047"/>
                  <a:pt x="4113063" y="529055"/>
                  <a:pt x="4140194" y="529055"/>
                </a:cubicBezTo>
                <a:cubicBezTo>
                  <a:pt x="4172751" y="529055"/>
                  <a:pt x="4186317" y="556186"/>
                  <a:pt x="4186317" y="575178"/>
                </a:cubicBezTo>
                <a:close/>
                <a:moveTo>
                  <a:pt x="4205308" y="575178"/>
                </a:moveTo>
                <a:cubicBezTo>
                  <a:pt x="4205308" y="621300"/>
                  <a:pt x="4167325" y="640292"/>
                  <a:pt x="4137481" y="640292"/>
                </a:cubicBezTo>
                <a:cubicBezTo>
                  <a:pt x="4096784" y="640292"/>
                  <a:pt x="4075080" y="610448"/>
                  <a:pt x="4075080" y="575178"/>
                </a:cubicBezTo>
                <a:cubicBezTo>
                  <a:pt x="4075080" y="534481"/>
                  <a:pt x="4102211" y="512776"/>
                  <a:pt x="4137481" y="512776"/>
                </a:cubicBezTo>
                <a:cubicBezTo>
                  <a:pt x="4180890" y="512776"/>
                  <a:pt x="4205308" y="539907"/>
                  <a:pt x="4205308" y="575178"/>
                </a:cubicBezTo>
                <a:close/>
                <a:moveTo>
                  <a:pt x="2460784" y="531768"/>
                </a:moveTo>
                <a:cubicBezTo>
                  <a:pt x="2460784" y="548047"/>
                  <a:pt x="2447218" y="556186"/>
                  <a:pt x="2436366" y="556186"/>
                </a:cubicBezTo>
                <a:cubicBezTo>
                  <a:pt x="2420087" y="556186"/>
                  <a:pt x="2411948" y="539907"/>
                  <a:pt x="2411948" y="531768"/>
                </a:cubicBezTo>
                <a:cubicBezTo>
                  <a:pt x="2411948" y="518203"/>
                  <a:pt x="2425513" y="507350"/>
                  <a:pt x="2436366" y="507350"/>
                </a:cubicBezTo>
                <a:cubicBezTo>
                  <a:pt x="2452644" y="507350"/>
                  <a:pt x="2460784" y="520916"/>
                  <a:pt x="2460784" y="531768"/>
                </a:cubicBezTo>
                <a:close/>
                <a:moveTo>
                  <a:pt x="2479775" y="531768"/>
                </a:moveTo>
                <a:cubicBezTo>
                  <a:pt x="2479775" y="558899"/>
                  <a:pt x="2458071" y="575178"/>
                  <a:pt x="2436366" y="575178"/>
                </a:cubicBezTo>
                <a:cubicBezTo>
                  <a:pt x="2409235" y="575178"/>
                  <a:pt x="2395669" y="553473"/>
                  <a:pt x="2395669" y="531768"/>
                </a:cubicBezTo>
                <a:cubicBezTo>
                  <a:pt x="2395669" y="504637"/>
                  <a:pt x="2409235" y="491071"/>
                  <a:pt x="2436366" y="491071"/>
                </a:cubicBezTo>
                <a:cubicBezTo>
                  <a:pt x="2458071" y="491071"/>
                  <a:pt x="2479775" y="504637"/>
                  <a:pt x="2479775" y="531768"/>
                </a:cubicBezTo>
                <a:close/>
                <a:moveTo>
                  <a:pt x="4392512" y="512776"/>
                </a:moveTo>
                <a:cubicBezTo>
                  <a:pt x="4392512" y="529055"/>
                  <a:pt x="4373521" y="548047"/>
                  <a:pt x="4357242" y="548047"/>
                </a:cubicBezTo>
                <a:cubicBezTo>
                  <a:pt x="4335537" y="548047"/>
                  <a:pt x="4324685" y="523629"/>
                  <a:pt x="4324685" y="512776"/>
                </a:cubicBezTo>
                <a:cubicBezTo>
                  <a:pt x="4324685" y="491071"/>
                  <a:pt x="4340964" y="480219"/>
                  <a:pt x="4359955" y="480219"/>
                </a:cubicBezTo>
                <a:cubicBezTo>
                  <a:pt x="4381660" y="480219"/>
                  <a:pt x="4392512" y="496498"/>
                  <a:pt x="4392512" y="512776"/>
                </a:cubicBezTo>
                <a:close/>
                <a:moveTo>
                  <a:pt x="4411504" y="512776"/>
                </a:moveTo>
                <a:cubicBezTo>
                  <a:pt x="4411504" y="545334"/>
                  <a:pt x="4384373" y="564325"/>
                  <a:pt x="4359955" y="564325"/>
                </a:cubicBezTo>
                <a:cubicBezTo>
                  <a:pt x="4327398" y="564325"/>
                  <a:pt x="4308406" y="542620"/>
                  <a:pt x="4308406" y="512776"/>
                </a:cubicBezTo>
                <a:cubicBezTo>
                  <a:pt x="4308406" y="480219"/>
                  <a:pt x="4327398" y="461227"/>
                  <a:pt x="4359955" y="461227"/>
                </a:cubicBezTo>
                <a:cubicBezTo>
                  <a:pt x="4392512" y="461227"/>
                  <a:pt x="4411504" y="485645"/>
                  <a:pt x="4411504" y="512776"/>
                </a:cubicBezTo>
                <a:close/>
                <a:moveTo>
                  <a:pt x="1763516" y="325572"/>
                </a:moveTo>
                <a:cubicBezTo>
                  <a:pt x="1763516" y="347277"/>
                  <a:pt x="1739098" y="363556"/>
                  <a:pt x="1722820" y="363556"/>
                </a:cubicBezTo>
                <a:cubicBezTo>
                  <a:pt x="1695689" y="363556"/>
                  <a:pt x="1687550" y="339138"/>
                  <a:pt x="1687550" y="325572"/>
                </a:cubicBezTo>
                <a:cubicBezTo>
                  <a:pt x="1687550" y="303867"/>
                  <a:pt x="1703828" y="287589"/>
                  <a:pt x="1725533" y="287589"/>
                </a:cubicBezTo>
                <a:cubicBezTo>
                  <a:pt x="1747238" y="287589"/>
                  <a:pt x="1763516" y="309294"/>
                  <a:pt x="1763516" y="325572"/>
                </a:cubicBezTo>
                <a:close/>
                <a:moveTo>
                  <a:pt x="1779795" y="325572"/>
                </a:moveTo>
                <a:cubicBezTo>
                  <a:pt x="1779795" y="360843"/>
                  <a:pt x="1752664" y="379834"/>
                  <a:pt x="1725533" y="379834"/>
                </a:cubicBezTo>
                <a:cubicBezTo>
                  <a:pt x="1692976" y="379834"/>
                  <a:pt x="1668558" y="358130"/>
                  <a:pt x="1668558" y="325572"/>
                </a:cubicBezTo>
                <a:cubicBezTo>
                  <a:pt x="1668558" y="295728"/>
                  <a:pt x="1692976" y="271310"/>
                  <a:pt x="1722820" y="271310"/>
                </a:cubicBezTo>
                <a:cubicBezTo>
                  <a:pt x="1760803" y="271310"/>
                  <a:pt x="1779795" y="295728"/>
                  <a:pt x="1779795" y="325572"/>
                </a:cubicBezTo>
                <a:close/>
                <a:moveTo>
                  <a:pt x="5428917" y="444949"/>
                </a:moveTo>
                <a:cubicBezTo>
                  <a:pt x="5428917" y="591456"/>
                  <a:pt x="5333959" y="773234"/>
                  <a:pt x="5135903" y="865480"/>
                </a:cubicBezTo>
                <a:cubicBezTo>
                  <a:pt x="5130476" y="868193"/>
                  <a:pt x="5125050" y="870906"/>
                  <a:pt x="5125050" y="879045"/>
                </a:cubicBezTo>
                <a:cubicBezTo>
                  <a:pt x="5125050" y="884471"/>
                  <a:pt x="5130476" y="892611"/>
                  <a:pt x="5135903" y="892611"/>
                </a:cubicBezTo>
                <a:cubicBezTo>
                  <a:pt x="5144042" y="892611"/>
                  <a:pt x="5157607" y="884471"/>
                  <a:pt x="5165746" y="884471"/>
                </a:cubicBezTo>
                <a:cubicBezTo>
                  <a:pt x="5201017" y="884471"/>
                  <a:pt x="5236287" y="911602"/>
                  <a:pt x="5236287" y="949586"/>
                </a:cubicBezTo>
                <a:cubicBezTo>
                  <a:pt x="5236287" y="976717"/>
                  <a:pt x="5209156" y="1003848"/>
                  <a:pt x="5184738" y="1003848"/>
                </a:cubicBezTo>
                <a:cubicBezTo>
                  <a:pt x="5165746" y="1003848"/>
                  <a:pt x="5144042" y="984856"/>
                  <a:pt x="5144042" y="965864"/>
                </a:cubicBezTo>
                <a:cubicBezTo>
                  <a:pt x="5144042" y="952299"/>
                  <a:pt x="5154894" y="936020"/>
                  <a:pt x="5171173" y="936020"/>
                </a:cubicBezTo>
                <a:cubicBezTo>
                  <a:pt x="5184738" y="936020"/>
                  <a:pt x="5192877" y="944160"/>
                  <a:pt x="5192877" y="955012"/>
                </a:cubicBezTo>
                <a:cubicBezTo>
                  <a:pt x="5192877" y="963151"/>
                  <a:pt x="5184738" y="968577"/>
                  <a:pt x="5184738" y="976717"/>
                </a:cubicBezTo>
                <a:cubicBezTo>
                  <a:pt x="5184738" y="982143"/>
                  <a:pt x="5190164" y="990282"/>
                  <a:pt x="5195591" y="990282"/>
                </a:cubicBezTo>
                <a:cubicBezTo>
                  <a:pt x="5211869" y="990282"/>
                  <a:pt x="5220009" y="957725"/>
                  <a:pt x="5220009" y="955012"/>
                </a:cubicBezTo>
                <a:cubicBezTo>
                  <a:pt x="5220009" y="925168"/>
                  <a:pt x="5192877" y="911602"/>
                  <a:pt x="5171173" y="911602"/>
                </a:cubicBezTo>
                <a:cubicBezTo>
                  <a:pt x="5165746" y="911602"/>
                  <a:pt x="5154894" y="917029"/>
                  <a:pt x="5149468" y="917029"/>
                </a:cubicBezTo>
                <a:cubicBezTo>
                  <a:pt x="5141329" y="917029"/>
                  <a:pt x="5141329" y="911602"/>
                  <a:pt x="5135903" y="911602"/>
                </a:cubicBezTo>
                <a:cubicBezTo>
                  <a:pt x="5116911" y="906176"/>
                  <a:pt x="5078927" y="906176"/>
                  <a:pt x="5073501" y="906176"/>
                </a:cubicBezTo>
                <a:cubicBezTo>
                  <a:pt x="4954125" y="906176"/>
                  <a:pt x="4842887" y="968577"/>
                  <a:pt x="4718085" y="1009274"/>
                </a:cubicBezTo>
                <a:cubicBezTo>
                  <a:pt x="4598708" y="1049971"/>
                  <a:pt x="4484758" y="1077102"/>
                  <a:pt x="4368095" y="1077102"/>
                </a:cubicBezTo>
                <a:cubicBezTo>
                  <a:pt x="3988260" y="1077102"/>
                  <a:pt x="3643696" y="794939"/>
                  <a:pt x="3290993" y="794939"/>
                </a:cubicBezTo>
                <a:lnTo>
                  <a:pt x="3060379" y="816644"/>
                </a:lnTo>
                <a:cubicBezTo>
                  <a:pt x="3122780" y="778660"/>
                  <a:pt x="3282854" y="743390"/>
                  <a:pt x="3372386" y="743390"/>
                </a:cubicBezTo>
                <a:cubicBezTo>
                  <a:pt x="3421222" y="743390"/>
                  <a:pt x="3478197" y="748816"/>
                  <a:pt x="3532459" y="762382"/>
                </a:cubicBezTo>
                <a:cubicBezTo>
                  <a:pt x="3573155" y="770521"/>
                  <a:pt x="3616565" y="786800"/>
                  <a:pt x="3659975" y="800365"/>
                </a:cubicBezTo>
                <a:cubicBezTo>
                  <a:pt x="3738655" y="822070"/>
                  <a:pt x="3825474" y="876332"/>
                  <a:pt x="3909580" y="906176"/>
                </a:cubicBezTo>
                <a:cubicBezTo>
                  <a:pt x="3990973" y="938733"/>
                  <a:pt x="4088645" y="957725"/>
                  <a:pt x="4172751" y="971291"/>
                </a:cubicBezTo>
                <a:cubicBezTo>
                  <a:pt x="4227013" y="982143"/>
                  <a:pt x="4289415" y="987569"/>
                  <a:pt x="4349103" y="992995"/>
                </a:cubicBezTo>
                <a:lnTo>
                  <a:pt x="4460340" y="995709"/>
                </a:lnTo>
                <a:cubicBezTo>
                  <a:pt x="4791338" y="998422"/>
                  <a:pt x="5146755" y="887184"/>
                  <a:pt x="5317680" y="667423"/>
                </a:cubicBezTo>
                <a:cubicBezTo>
                  <a:pt x="5352951" y="621300"/>
                  <a:pt x="5377368" y="556186"/>
                  <a:pt x="5382795" y="510063"/>
                </a:cubicBezTo>
                <a:lnTo>
                  <a:pt x="5382795" y="444949"/>
                </a:lnTo>
                <a:cubicBezTo>
                  <a:pt x="5374655" y="420531"/>
                  <a:pt x="5371942" y="379834"/>
                  <a:pt x="5331246" y="352703"/>
                </a:cubicBezTo>
                <a:cubicBezTo>
                  <a:pt x="5317680" y="344564"/>
                  <a:pt x="5298689" y="344564"/>
                  <a:pt x="5285123" y="333712"/>
                </a:cubicBezTo>
                <a:cubicBezTo>
                  <a:pt x="5271558" y="325572"/>
                  <a:pt x="5266131" y="306581"/>
                  <a:pt x="5252566" y="295728"/>
                </a:cubicBezTo>
                <a:cubicBezTo>
                  <a:pt x="5228148" y="279450"/>
                  <a:pt x="5222722" y="282163"/>
                  <a:pt x="5203730" y="282163"/>
                </a:cubicBezTo>
                <a:cubicBezTo>
                  <a:pt x="5157607" y="282163"/>
                  <a:pt x="5127763" y="314720"/>
                  <a:pt x="5127763" y="352703"/>
                </a:cubicBezTo>
                <a:cubicBezTo>
                  <a:pt x="5127763" y="366269"/>
                  <a:pt x="5133189" y="390687"/>
                  <a:pt x="5146755" y="390687"/>
                </a:cubicBezTo>
                <a:cubicBezTo>
                  <a:pt x="5152181" y="390687"/>
                  <a:pt x="5157607" y="382547"/>
                  <a:pt x="5157607" y="374408"/>
                </a:cubicBezTo>
                <a:cubicBezTo>
                  <a:pt x="5157607" y="368982"/>
                  <a:pt x="5152181" y="360843"/>
                  <a:pt x="5152181" y="352703"/>
                </a:cubicBezTo>
                <a:cubicBezTo>
                  <a:pt x="5152181" y="320146"/>
                  <a:pt x="5184738" y="306581"/>
                  <a:pt x="5203730" y="306581"/>
                </a:cubicBezTo>
                <a:cubicBezTo>
                  <a:pt x="5249853" y="306581"/>
                  <a:pt x="5266131" y="347277"/>
                  <a:pt x="5266131" y="374408"/>
                </a:cubicBezTo>
                <a:cubicBezTo>
                  <a:pt x="5266131" y="428670"/>
                  <a:pt x="5214582" y="455801"/>
                  <a:pt x="5179312" y="455801"/>
                </a:cubicBezTo>
                <a:cubicBezTo>
                  <a:pt x="5108772" y="455801"/>
                  <a:pt x="5076214" y="390687"/>
                  <a:pt x="5076214" y="341851"/>
                </a:cubicBezTo>
                <a:cubicBezTo>
                  <a:pt x="5076214" y="257745"/>
                  <a:pt x="5144042" y="211622"/>
                  <a:pt x="5214582" y="211622"/>
                </a:cubicBezTo>
                <a:cubicBezTo>
                  <a:pt x="5352951" y="211622"/>
                  <a:pt x="5428917" y="336425"/>
                  <a:pt x="5428917" y="444949"/>
                </a:cubicBezTo>
                <a:close/>
                <a:moveTo>
                  <a:pt x="5453335" y="444949"/>
                </a:moveTo>
                <a:cubicBezTo>
                  <a:pt x="5453335" y="561612"/>
                  <a:pt x="5390934" y="710833"/>
                  <a:pt x="5257992" y="819357"/>
                </a:cubicBezTo>
                <a:cubicBezTo>
                  <a:pt x="5358377" y="857340"/>
                  <a:pt x="5434344" y="884471"/>
                  <a:pt x="5526589" y="884471"/>
                </a:cubicBezTo>
                <a:cubicBezTo>
                  <a:pt x="5561859" y="884471"/>
                  <a:pt x="5583564" y="887184"/>
                  <a:pt x="5624261" y="862767"/>
                </a:cubicBezTo>
                <a:cubicBezTo>
                  <a:pt x="5572712" y="835635"/>
                  <a:pt x="5567286" y="816644"/>
                  <a:pt x="5567286" y="784087"/>
                </a:cubicBezTo>
                <a:cubicBezTo>
                  <a:pt x="5567286" y="729824"/>
                  <a:pt x="5613408" y="694554"/>
                  <a:pt x="5662244" y="694554"/>
                </a:cubicBezTo>
                <a:cubicBezTo>
                  <a:pt x="5732785" y="694554"/>
                  <a:pt x="5770768" y="762382"/>
                  <a:pt x="5770768" y="811218"/>
                </a:cubicBezTo>
                <a:cubicBezTo>
                  <a:pt x="5770768" y="900750"/>
                  <a:pt x="5694802" y="938733"/>
                  <a:pt x="5626974" y="938733"/>
                </a:cubicBezTo>
                <a:cubicBezTo>
                  <a:pt x="5618835" y="938733"/>
                  <a:pt x="5556433" y="933307"/>
                  <a:pt x="5548294" y="933307"/>
                </a:cubicBezTo>
                <a:cubicBezTo>
                  <a:pt x="5523876" y="933307"/>
                  <a:pt x="5466901" y="936020"/>
                  <a:pt x="5466901" y="974004"/>
                </a:cubicBezTo>
                <a:cubicBezTo>
                  <a:pt x="5466901" y="1028266"/>
                  <a:pt x="5564572" y="1033692"/>
                  <a:pt x="5580851" y="1033692"/>
                </a:cubicBezTo>
                <a:cubicBezTo>
                  <a:pt x="5588990" y="1033692"/>
                  <a:pt x="5618835" y="1030979"/>
                  <a:pt x="5637826" y="1025553"/>
                </a:cubicBezTo>
                <a:cubicBezTo>
                  <a:pt x="5594417" y="1071675"/>
                  <a:pt x="5556433" y="1087954"/>
                  <a:pt x="5513024" y="1087954"/>
                </a:cubicBezTo>
                <a:cubicBezTo>
                  <a:pt x="5434344" y="1087954"/>
                  <a:pt x="5331246" y="1028266"/>
                  <a:pt x="5257992" y="971291"/>
                </a:cubicBezTo>
                <a:cubicBezTo>
                  <a:pt x="5233574" y="1011987"/>
                  <a:pt x="5220009" y="1025553"/>
                  <a:pt x="5184738" y="1025553"/>
                </a:cubicBezTo>
                <a:cubicBezTo>
                  <a:pt x="5149468" y="1025553"/>
                  <a:pt x="5122337" y="1001135"/>
                  <a:pt x="5122337" y="965864"/>
                </a:cubicBezTo>
                <a:cubicBezTo>
                  <a:pt x="5122337" y="960438"/>
                  <a:pt x="5125050" y="946873"/>
                  <a:pt x="5130476" y="933307"/>
                </a:cubicBezTo>
                <a:cubicBezTo>
                  <a:pt x="5111485" y="930594"/>
                  <a:pt x="5081640" y="927881"/>
                  <a:pt x="5073501" y="927881"/>
                </a:cubicBezTo>
                <a:cubicBezTo>
                  <a:pt x="4992108" y="927881"/>
                  <a:pt x="4897150" y="968577"/>
                  <a:pt x="4821183" y="995709"/>
                </a:cubicBezTo>
                <a:cubicBezTo>
                  <a:pt x="4674675" y="1052684"/>
                  <a:pt x="4517315" y="1101520"/>
                  <a:pt x="4368095" y="1101520"/>
                </a:cubicBezTo>
                <a:cubicBezTo>
                  <a:pt x="4362669" y="1101520"/>
                  <a:pt x="4300267" y="1096093"/>
                  <a:pt x="4267710" y="1093380"/>
                </a:cubicBezTo>
                <a:cubicBezTo>
                  <a:pt x="4216161" y="1087954"/>
                  <a:pt x="4159186" y="1077102"/>
                  <a:pt x="4107636" y="1060823"/>
                </a:cubicBezTo>
                <a:cubicBezTo>
                  <a:pt x="4042522" y="1041831"/>
                  <a:pt x="3917719" y="998422"/>
                  <a:pt x="3912293" y="998422"/>
                </a:cubicBezTo>
                <a:cubicBezTo>
                  <a:pt x="3904154" y="998422"/>
                  <a:pt x="3792917" y="1060823"/>
                  <a:pt x="3692532" y="1060823"/>
                </a:cubicBezTo>
                <a:cubicBezTo>
                  <a:pt x="3624705" y="1060823"/>
                  <a:pt x="3554164" y="1036405"/>
                  <a:pt x="3483623" y="998422"/>
                </a:cubicBezTo>
                <a:cubicBezTo>
                  <a:pt x="3516181" y="1003848"/>
                  <a:pt x="3540598" y="1009274"/>
                  <a:pt x="3565016" y="1009274"/>
                </a:cubicBezTo>
                <a:cubicBezTo>
                  <a:pt x="3635557" y="1009274"/>
                  <a:pt x="3714237" y="984856"/>
                  <a:pt x="3782064" y="949586"/>
                </a:cubicBezTo>
                <a:cubicBezTo>
                  <a:pt x="3749507" y="930594"/>
                  <a:pt x="3567729" y="862767"/>
                  <a:pt x="3543311" y="862767"/>
                </a:cubicBezTo>
                <a:cubicBezTo>
                  <a:pt x="3535172" y="862767"/>
                  <a:pt x="3491763" y="876332"/>
                  <a:pt x="3464632" y="884471"/>
                </a:cubicBezTo>
                <a:cubicBezTo>
                  <a:pt x="3434787" y="895324"/>
                  <a:pt x="3399517" y="906176"/>
                  <a:pt x="3372386" y="919742"/>
                </a:cubicBezTo>
                <a:cubicBezTo>
                  <a:pt x="3323550" y="938733"/>
                  <a:pt x="3272001" y="960438"/>
                  <a:pt x="3225878" y="984856"/>
                </a:cubicBezTo>
                <a:cubicBezTo>
                  <a:pt x="2995265" y="1104233"/>
                  <a:pt x="2780930" y="1163921"/>
                  <a:pt x="2553029" y="1163921"/>
                </a:cubicBezTo>
                <a:cubicBezTo>
                  <a:pt x="2460784" y="1163921"/>
                  <a:pt x="2368538" y="1150355"/>
                  <a:pt x="2276293" y="1136790"/>
                </a:cubicBezTo>
                <a:cubicBezTo>
                  <a:pt x="2034827" y="1101520"/>
                  <a:pt x="1790647" y="960438"/>
                  <a:pt x="1551894" y="900750"/>
                </a:cubicBezTo>
                <a:cubicBezTo>
                  <a:pt x="1519337" y="892611"/>
                  <a:pt x="1481354" y="887184"/>
                  <a:pt x="1448797" y="879045"/>
                </a:cubicBezTo>
                <a:cubicBezTo>
                  <a:pt x="1413526" y="873619"/>
                  <a:pt x="1372830" y="868193"/>
                  <a:pt x="1337559" y="862767"/>
                </a:cubicBezTo>
                <a:cubicBezTo>
                  <a:pt x="1294150" y="860053"/>
                  <a:pt x="1248027" y="854627"/>
                  <a:pt x="1204617" y="851914"/>
                </a:cubicBezTo>
                <a:lnTo>
                  <a:pt x="1049971" y="849201"/>
                </a:lnTo>
                <a:cubicBezTo>
                  <a:pt x="1136790" y="813931"/>
                  <a:pt x="1231748" y="803078"/>
                  <a:pt x="1321281" y="803078"/>
                </a:cubicBezTo>
                <a:cubicBezTo>
                  <a:pt x="1679410" y="803078"/>
                  <a:pt x="2029400" y="1033692"/>
                  <a:pt x="2330555" y="1058110"/>
                </a:cubicBezTo>
                <a:cubicBezTo>
                  <a:pt x="2363112" y="1060823"/>
                  <a:pt x="2420087" y="1068962"/>
                  <a:pt x="2428227" y="1068962"/>
                </a:cubicBezTo>
                <a:lnTo>
                  <a:pt x="2574734" y="1068962"/>
                </a:lnTo>
                <a:cubicBezTo>
                  <a:pt x="2601865" y="1066249"/>
                  <a:pt x="2628996" y="1060823"/>
                  <a:pt x="2653414" y="1060823"/>
                </a:cubicBezTo>
                <a:cubicBezTo>
                  <a:pt x="2865036" y="1049971"/>
                  <a:pt x="3092937" y="955012"/>
                  <a:pt x="3307272" y="822070"/>
                </a:cubicBezTo>
                <a:lnTo>
                  <a:pt x="3309985" y="816644"/>
                </a:lnTo>
                <a:lnTo>
                  <a:pt x="3220452" y="816644"/>
                </a:lnTo>
                <a:lnTo>
                  <a:pt x="3008830" y="846488"/>
                </a:lnTo>
                <a:lnTo>
                  <a:pt x="2932863" y="846488"/>
                </a:lnTo>
                <a:cubicBezTo>
                  <a:pt x="3120068" y="759669"/>
                  <a:pt x="3201461" y="718972"/>
                  <a:pt x="3375099" y="718972"/>
                </a:cubicBezTo>
                <a:cubicBezTo>
                  <a:pt x="3445640" y="718972"/>
                  <a:pt x="3502615" y="724398"/>
                  <a:pt x="3578582" y="746103"/>
                </a:cubicBezTo>
                <a:cubicBezTo>
                  <a:pt x="3603000" y="751529"/>
                  <a:pt x="3627418" y="759669"/>
                  <a:pt x="3651836" y="770521"/>
                </a:cubicBezTo>
                <a:cubicBezTo>
                  <a:pt x="3733228" y="803078"/>
                  <a:pt x="3893302" y="881758"/>
                  <a:pt x="3901441" y="881758"/>
                </a:cubicBezTo>
                <a:cubicBezTo>
                  <a:pt x="3906867" y="881758"/>
                  <a:pt x="3928572" y="865480"/>
                  <a:pt x="3942137" y="860053"/>
                </a:cubicBezTo>
                <a:cubicBezTo>
                  <a:pt x="4208021" y="724398"/>
                  <a:pt x="4327398" y="672849"/>
                  <a:pt x="4560725" y="672849"/>
                </a:cubicBezTo>
                <a:cubicBezTo>
                  <a:pt x="4568864" y="672849"/>
                  <a:pt x="4633979" y="672849"/>
                  <a:pt x="4669249" y="675562"/>
                </a:cubicBezTo>
                <a:cubicBezTo>
                  <a:pt x="4734363" y="680989"/>
                  <a:pt x="4815756" y="694554"/>
                  <a:pt x="4883584" y="710833"/>
                </a:cubicBezTo>
                <a:cubicBezTo>
                  <a:pt x="4973116" y="732538"/>
                  <a:pt x="5144042" y="786800"/>
                  <a:pt x="5152181" y="786800"/>
                </a:cubicBezTo>
                <a:cubicBezTo>
                  <a:pt x="5171173" y="786800"/>
                  <a:pt x="5279697" y="678276"/>
                  <a:pt x="5282410" y="675562"/>
                </a:cubicBezTo>
                <a:cubicBezTo>
                  <a:pt x="5293262" y="661997"/>
                  <a:pt x="5306828" y="645718"/>
                  <a:pt x="5314967" y="629440"/>
                </a:cubicBezTo>
                <a:cubicBezTo>
                  <a:pt x="5342098" y="583317"/>
                  <a:pt x="5361090" y="526342"/>
                  <a:pt x="5361090" y="477506"/>
                </a:cubicBezTo>
                <a:cubicBezTo>
                  <a:pt x="5361090" y="439523"/>
                  <a:pt x="5347525" y="371695"/>
                  <a:pt x="5287836" y="360843"/>
                </a:cubicBezTo>
                <a:cubicBezTo>
                  <a:pt x="5290549" y="436809"/>
                  <a:pt x="5233574" y="477506"/>
                  <a:pt x="5179312" y="477506"/>
                </a:cubicBezTo>
                <a:cubicBezTo>
                  <a:pt x="5171173" y="477506"/>
                  <a:pt x="5157607" y="474793"/>
                  <a:pt x="5149468" y="472080"/>
                </a:cubicBezTo>
                <a:cubicBezTo>
                  <a:pt x="5100632" y="463940"/>
                  <a:pt x="5054509" y="401539"/>
                  <a:pt x="5054509" y="368982"/>
                </a:cubicBezTo>
                <a:lnTo>
                  <a:pt x="5054509" y="317433"/>
                </a:lnTo>
                <a:cubicBezTo>
                  <a:pt x="5078927" y="219761"/>
                  <a:pt x="5146755" y="189917"/>
                  <a:pt x="5214582" y="189917"/>
                </a:cubicBezTo>
                <a:cubicBezTo>
                  <a:pt x="5363803" y="189917"/>
                  <a:pt x="5453335" y="320146"/>
                  <a:pt x="5453335" y="444949"/>
                </a:cubicBezTo>
                <a:close/>
                <a:moveTo>
                  <a:pt x="3760360" y="179065"/>
                </a:moveTo>
                <a:cubicBezTo>
                  <a:pt x="3760360" y="187204"/>
                  <a:pt x="3749507" y="198056"/>
                  <a:pt x="3741368" y="198056"/>
                </a:cubicBezTo>
                <a:cubicBezTo>
                  <a:pt x="3730515" y="198056"/>
                  <a:pt x="3722376" y="189917"/>
                  <a:pt x="3722376" y="179065"/>
                </a:cubicBezTo>
                <a:cubicBezTo>
                  <a:pt x="3722376" y="168212"/>
                  <a:pt x="3730515" y="160073"/>
                  <a:pt x="3741368" y="160073"/>
                </a:cubicBezTo>
                <a:cubicBezTo>
                  <a:pt x="3746794" y="160073"/>
                  <a:pt x="3760360" y="170925"/>
                  <a:pt x="3760360" y="179065"/>
                </a:cubicBezTo>
                <a:close/>
                <a:moveTo>
                  <a:pt x="3776638" y="179065"/>
                </a:moveTo>
                <a:cubicBezTo>
                  <a:pt x="3776638" y="200770"/>
                  <a:pt x="3757646" y="217048"/>
                  <a:pt x="3738655" y="217048"/>
                </a:cubicBezTo>
                <a:cubicBezTo>
                  <a:pt x="3714237" y="217048"/>
                  <a:pt x="3703385" y="192630"/>
                  <a:pt x="3703385" y="179065"/>
                </a:cubicBezTo>
                <a:cubicBezTo>
                  <a:pt x="3703385" y="154647"/>
                  <a:pt x="3719663" y="143794"/>
                  <a:pt x="3738655" y="143794"/>
                </a:cubicBezTo>
                <a:cubicBezTo>
                  <a:pt x="3765786" y="143794"/>
                  <a:pt x="3776638" y="160073"/>
                  <a:pt x="3776638" y="179065"/>
                </a:cubicBezTo>
                <a:close/>
                <a:moveTo>
                  <a:pt x="5494032" y="160073"/>
                </a:moveTo>
                <a:cubicBezTo>
                  <a:pt x="5494032" y="173639"/>
                  <a:pt x="5480466" y="181778"/>
                  <a:pt x="5469614" y="181778"/>
                </a:cubicBezTo>
                <a:cubicBezTo>
                  <a:pt x="5453335" y="181778"/>
                  <a:pt x="5447909" y="165499"/>
                  <a:pt x="5447909" y="160073"/>
                </a:cubicBezTo>
                <a:cubicBezTo>
                  <a:pt x="5447909" y="151934"/>
                  <a:pt x="5453335" y="138368"/>
                  <a:pt x="5469614" y="138368"/>
                </a:cubicBezTo>
                <a:cubicBezTo>
                  <a:pt x="5480466" y="138368"/>
                  <a:pt x="5494032" y="143794"/>
                  <a:pt x="5494032" y="160073"/>
                </a:cubicBezTo>
                <a:close/>
                <a:moveTo>
                  <a:pt x="5510311" y="160073"/>
                </a:moveTo>
                <a:cubicBezTo>
                  <a:pt x="5510311" y="184491"/>
                  <a:pt x="5494032" y="200770"/>
                  <a:pt x="5469614" y="200770"/>
                </a:cubicBezTo>
                <a:cubicBezTo>
                  <a:pt x="5439770" y="200770"/>
                  <a:pt x="5431631" y="176352"/>
                  <a:pt x="5431631" y="160073"/>
                </a:cubicBezTo>
                <a:cubicBezTo>
                  <a:pt x="5431631" y="132942"/>
                  <a:pt x="5445196" y="122090"/>
                  <a:pt x="5469614" y="122090"/>
                </a:cubicBezTo>
                <a:cubicBezTo>
                  <a:pt x="5494032" y="122090"/>
                  <a:pt x="5510311" y="138368"/>
                  <a:pt x="5510311" y="160073"/>
                </a:cubicBezTo>
                <a:close/>
                <a:moveTo>
                  <a:pt x="1636001" y="119377"/>
                </a:moveTo>
                <a:cubicBezTo>
                  <a:pt x="2078236" y="176352"/>
                  <a:pt x="2536750" y="461227"/>
                  <a:pt x="2981699" y="542620"/>
                </a:cubicBezTo>
                <a:cubicBezTo>
                  <a:pt x="3068519" y="558899"/>
                  <a:pt x="3130920" y="569751"/>
                  <a:pt x="3212313" y="569751"/>
                </a:cubicBezTo>
                <a:cubicBezTo>
                  <a:pt x="3282854" y="569751"/>
                  <a:pt x="3565016" y="561612"/>
                  <a:pt x="3565016" y="390687"/>
                </a:cubicBezTo>
                <a:cubicBezTo>
                  <a:pt x="3565016" y="366269"/>
                  <a:pt x="3565016" y="358130"/>
                  <a:pt x="3546024" y="333712"/>
                </a:cubicBezTo>
                <a:cubicBezTo>
                  <a:pt x="3540598" y="322859"/>
                  <a:pt x="3524320" y="314720"/>
                  <a:pt x="3521606" y="306581"/>
                </a:cubicBezTo>
                <a:cubicBezTo>
                  <a:pt x="3505328" y="260458"/>
                  <a:pt x="3470058" y="238753"/>
                  <a:pt x="3440214" y="238753"/>
                </a:cubicBezTo>
                <a:cubicBezTo>
                  <a:pt x="3402230" y="238753"/>
                  <a:pt x="3369673" y="265884"/>
                  <a:pt x="3369673" y="303867"/>
                </a:cubicBezTo>
                <a:cubicBezTo>
                  <a:pt x="3369673" y="314720"/>
                  <a:pt x="3372386" y="322859"/>
                  <a:pt x="3380525" y="322859"/>
                </a:cubicBezTo>
                <a:cubicBezTo>
                  <a:pt x="3402230" y="322859"/>
                  <a:pt x="3383238" y="263171"/>
                  <a:pt x="3440214" y="263171"/>
                </a:cubicBezTo>
                <a:cubicBezTo>
                  <a:pt x="3475484" y="263171"/>
                  <a:pt x="3499902" y="298441"/>
                  <a:pt x="3499902" y="325572"/>
                </a:cubicBezTo>
                <a:cubicBezTo>
                  <a:pt x="3499902" y="374408"/>
                  <a:pt x="3453779" y="401539"/>
                  <a:pt x="3418509" y="401539"/>
                </a:cubicBezTo>
                <a:cubicBezTo>
                  <a:pt x="3358820" y="401539"/>
                  <a:pt x="3320837" y="355416"/>
                  <a:pt x="3320837" y="301154"/>
                </a:cubicBezTo>
                <a:cubicBezTo>
                  <a:pt x="3320837" y="225187"/>
                  <a:pt x="3385951" y="173639"/>
                  <a:pt x="3451066" y="173639"/>
                </a:cubicBezTo>
                <a:cubicBezTo>
                  <a:pt x="3562303" y="173639"/>
                  <a:pt x="3621991" y="268597"/>
                  <a:pt x="3621991" y="358130"/>
                </a:cubicBezTo>
                <a:cubicBezTo>
                  <a:pt x="3621991" y="366269"/>
                  <a:pt x="3616565" y="401539"/>
                  <a:pt x="3608426" y="423244"/>
                </a:cubicBezTo>
                <a:cubicBezTo>
                  <a:pt x="3548738" y="575178"/>
                  <a:pt x="3366960" y="594169"/>
                  <a:pt x="3261149" y="594169"/>
                </a:cubicBezTo>
                <a:cubicBezTo>
                  <a:pt x="3065806" y="594169"/>
                  <a:pt x="3000691" y="545334"/>
                  <a:pt x="2897593" y="545334"/>
                </a:cubicBezTo>
                <a:cubicBezTo>
                  <a:pt x="2824339" y="545334"/>
                  <a:pt x="2778217" y="577891"/>
                  <a:pt x="2778217" y="659284"/>
                </a:cubicBezTo>
                <a:cubicBezTo>
                  <a:pt x="2778217" y="718972"/>
                  <a:pt x="2818913" y="781373"/>
                  <a:pt x="2889454" y="781373"/>
                </a:cubicBezTo>
                <a:cubicBezTo>
                  <a:pt x="2919298" y="781373"/>
                  <a:pt x="2954568" y="767808"/>
                  <a:pt x="2970847" y="721685"/>
                </a:cubicBezTo>
                <a:cubicBezTo>
                  <a:pt x="2970847" y="716259"/>
                  <a:pt x="2978986" y="713546"/>
                  <a:pt x="2981699" y="708120"/>
                </a:cubicBezTo>
                <a:cubicBezTo>
                  <a:pt x="2987125" y="702693"/>
                  <a:pt x="2989839" y="694554"/>
                  <a:pt x="2989839" y="686415"/>
                </a:cubicBezTo>
                <a:cubicBezTo>
                  <a:pt x="2992552" y="683702"/>
                  <a:pt x="2992552" y="683702"/>
                  <a:pt x="2992552" y="678276"/>
                </a:cubicBezTo>
                <a:cubicBezTo>
                  <a:pt x="2992552" y="645718"/>
                  <a:pt x="2965421" y="626727"/>
                  <a:pt x="2941003" y="626727"/>
                </a:cubicBezTo>
                <a:cubicBezTo>
                  <a:pt x="2927437" y="626727"/>
                  <a:pt x="2911159" y="632153"/>
                  <a:pt x="2911159" y="643005"/>
                </a:cubicBezTo>
                <a:cubicBezTo>
                  <a:pt x="2911159" y="651145"/>
                  <a:pt x="2916585" y="656571"/>
                  <a:pt x="2924724" y="656571"/>
                </a:cubicBezTo>
                <a:cubicBezTo>
                  <a:pt x="2930150" y="656571"/>
                  <a:pt x="2935576" y="651145"/>
                  <a:pt x="2941003" y="651145"/>
                </a:cubicBezTo>
                <a:cubicBezTo>
                  <a:pt x="2957281" y="651145"/>
                  <a:pt x="2968134" y="670136"/>
                  <a:pt x="2968134" y="678276"/>
                </a:cubicBezTo>
                <a:cubicBezTo>
                  <a:pt x="2968134" y="699980"/>
                  <a:pt x="2943716" y="710833"/>
                  <a:pt x="2930150" y="710833"/>
                </a:cubicBezTo>
                <a:cubicBezTo>
                  <a:pt x="2900306" y="710833"/>
                  <a:pt x="2886741" y="683702"/>
                  <a:pt x="2886741" y="661997"/>
                </a:cubicBezTo>
                <a:cubicBezTo>
                  <a:pt x="2886741" y="618587"/>
                  <a:pt x="2922011" y="605022"/>
                  <a:pt x="2951855" y="605022"/>
                </a:cubicBezTo>
                <a:cubicBezTo>
                  <a:pt x="3006117" y="605022"/>
                  <a:pt x="3025109" y="653858"/>
                  <a:pt x="3025109" y="689128"/>
                </a:cubicBezTo>
                <a:cubicBezTo>
                  <a:pt x="3025109" y="759669"/>
                  <a:pt x="2962707" y="808504"/>
                  <a:pt x="2905733" y="808504"/>
                </a:cubicBezTo>
                <a:cubicBezTo>
                  <a:pt x="2832479" y="808504"/>
                  <a:pt x="2791782" y="751529"/>
                  <a:pt x="2742946" y="672849"/>
                </a:cubicBezTo>
                <a:cubicBezTo>
                  <a:pt x="2607291" y="444949"/>
                  <a:pt x="2376678" y="366269"/>
                  <a:pt x="2194900" y="293015"/>
                </a:cubicBezTo>
                <a:cubicBezTo>
                  <a:pt x="2042966" y="233327"/>
                  <a:pt x="1758090" y="143794"/>
                  <a:pt x="1579025" y="143794"/>
                </a:cubicBezTo>
                <a:cubicBezTo>
                  <a:pt x="1511198" y="143794"/>
                  <a:pt x="1440657" y="149221"/>
                  <a:pt x="1370117" y="184491"/>
                </a:cubicBezTo>
                <a:cubicBezTo>
                  <a:pt x="1291437" y="222474"/>
                  <a:pt x="1248027" y="298441"/>
                  <a:pt x="1248027" y="360843"/>
                </a:cubicBezTo>
                <a:cubicBezTo>
                  <a:pt x="1248027" y="458514"/>
                  <a:pt x="1342986" y="518203"/>
                  <a:pt x="1418952" y="518203"/>
                </a:cubicBezTo>
                <a:cubicBezTo>
                  <a:pt x="1473215" y="518203"/>
                  <a:pt x="1527476" y="496498"/>
                  <a:pt x="1541042" y="420531"/>
                </a:cubicBezTo>
                <a:cubicBezTo>
                  <a:pt x="1543755" y="404252"/>
                  <a:pt x="1549181" y="379834"/>
                  <a:pt x="1549181" y="371695"/>
                </a:cubicBezTo>
                <a:cubicBezTo>
                  <a:pt x="1549181" y="333712"/>
                  <a:pt x="1516624" y="312007"/>
                  <a:pt x="1489493" y="312007"/>
                </a:cubicBezTo>
                <a:cubicBezTo>
                  <a:pt x="1459649" y="312007"/>
                  <a:pt x="1440657" y="339138"/>
                  <a:pt x="1440657" y="360843"/>
                </a:cubicBezTo>
                <a:cubicBezTo>
                  <a:pt x="1440657" y="366269"/>
                  <a:pt x="1446083" y="374408"/>
                  <a:pt x="1454223" y="374408"/>
                </a:cubicBezTo>
                <a:cubicBezTo>
                  <a:pt x="1481354" y="374408"/>
                  <a:pt x="1448797" y="336425"/>
                  <a:pt x="1492206" y="336425"/>
                </a:cubicBezTo>
                <a:cubicBezTo>
                  <a:pt x="1513911" y="336425"/>
                  <a:pt x="1524763" y="358130"/>
                  <a:pt x="1524763" y="371695"/>
                </a:cubicBezTo>
                <a:cubicBezTo>
                  <a:pt x="1524763" y="398826"/>
                  <a:pt x="1508485" y="415105"/>
                  <a:pt x="1484067" y="415105"/>
                </a:cubicBezTo>
                <a:cubicBezTo>
                  <a:pt x="1454223" y="415105"/>
                  <a:pt x="1418952" y="390687"/>
                  <a:pt x="1418952" y="355416"/>
                </a:cubicBezTo>
                <a:cubicBezTo>
                  <a:pt x="1418952" y="303867"/>
                  <a:pt x="1462362" y="279450"/>
                  <a:pt x="1497632" y="279450"/>
                </a:cubicBezTo>
                <a:cubicBezTo>
                  <a:pt x="1570886" y="279450"/>
                  <a:pt x="1603443" y="341851"/>
                  <a:pt x="1603443" y="393400"/>
                </a:cubicBezTo>
                <a:cubicBezTo>
                  <a:pt x="1603443" y="496498"/>
                  <a:pt x="1527476" y="580604"/>
                  <a:pt x="1418952" y="580604"/>
                </a:cubicBezTo>
                <a:cubicBezTo>
                  <a:pt x="1410813" y="580604"/>
                  <a:pt x="1370117" y="575178"/>
                  <a:pt x="1351125" y="569751"/>
                </a:cubicBezTo>
                <a:cubicBezTo>
                  <a:pt x="1101520" y="496498"/>
                  <a:pt x="1063536" y="322859"/>
                  <a:pt x="860053" y="322859"/>
                </a:cubicBezTo>
                <a:cubicBezTo>
                  <a:pt x="680989" y="322859"/>
                  <a:pt x="599596" y="466654"/>
                  <a:pt x="501924" y="575178"/>
                </a:cubicBezTo>
                <a:cubicBezTo>
                  <a:pt x="512776" y="553473"/>
                  <a:pt x="526342" y="529055"/>
                  <a:pt x="537194" y="504637"/>
                </a:cubicBezTo>
                <a:cubicBezTo>
                  <a:pt x="583317" y="398826"/>
                  <a:pt x="724398" y="271310"/>
                  <a:pt x="824783" y="227901"/>
                </a:cubicBezTo>
                <a:cubicBezTo>
                  <a:pt x="860053" y="211622"/>
                  <a:pt x="895324" y="192630"/>
                  <a:pt x="936020" y="179065"/>
                </a:cubicBezTo>
                <a:cubicBezTo>
                  <a:pt x="1014700" y="149221"/>
                  <a:pt x="1201904" y="103098"/>
                  <a:pt x="1307715" y="103098"/>
                </a:cubicBezTo>
                <a:lnTo>
                  <a:pt x="1475928" y="103098"/>
                </a:lnTo>
                <a:cubicBezTo>
                  <a:pt x="1484067" y="103098"/>
                  <a:pt x="1584452" y="113950"/>
                  <a:pt x="1636001" y="119377"/>
                </a:cubicBezTo>
                <a:close/>
                <a:moveTo>
                  <a:pt x="1676697" y="103098"/>
                </a:moveTo>
                <a:cubicBezTo>
                  <a:pt x="2102654" y="165499"/>
                  <a:pt x="2534037" y="428670"/>
                  <a:pt x="2962707" y="515489"/>
                </a:cubicBezTo>
                <a:cubicBezTo>
                  <a:pt x="3016970" y="526342"/>
                  <a:pt x="3139059" y="548047"/>
                  <a:pt x="3212313" y="548047"/>
                </a:cubicBezTo>
                <a:cubicBezTo>
                  <a:pt x="3269288" y="548047"/>
                  <a:pt x="3543311" y="539907"/>
                  <a:pt x="3543311" y="390687"/>
                </a:cubicBezTo>
                <a:cubicBezTo>
                  <a:pt x="3543311" y="377121"/>
                  <a:pt x="3537885" y="349990"/>
                  <a:pt x="3518893" y="341851"/>
                </a:cubicBezTo>
                <a:cubicBezTo>
                  <a:pt x="3513467" y="398826"/>
                  <a:pt x="3456492" y="425957"/>
                  <a:pt x="3421222" y="425957"/>
                </a:cubicBezTo>
                <a:cubicBezTo>
                  <a:pt x="3345255" y="425957"/>
                  <a:pt x="3299132" y="366269"/>
                  <a:pt x="3299132" y="298441"/>
                </a:cubicBezTo>
                <a:cubicBezTo>
                  <a:pt x="3299132" y="211622"/>
                  <a:pt x="3369673" y="151934"/>
                  <a:pt x="3451066" y="151934"/>
                </a:cubicBezTo>
                <a:cubicBezTo>
                  <a:pt x="3575869" y="151934"/>
                  <a:pt x="3643696" y="255032"/>
                  <a:pt x="3643696" y="358130"/>
                </a:cubicBezTo>
                <a:cubicBezTo>
                  <a:pt x="3643696" y="577891"/>
                  <a:pt x="3377812" y="618587"/>
                  <a:pt x="3261149" y="618587"/>
                </a:cubicBezTo>
                <a:cubicBezTo>
                  <a:pt x="3101076" y="618587"/>
                  <a:pt x="2965421" y="567038"/>
                  <a:pt x="2897593" y="567038"/>
                </a:cubicBezTo>
                <a:cubicBezTo>
                  <a:pt x="2837905" y="567038"/>
                  <a:pt x="2799921" y="594169"/>
                  <a:pt x="2799921" y="659284"/>
                </a:cubicBezTo>
                <a:cubicBezTo>
                  <a:pt x="2799921" y="705407"/>
                  <a:pt x="2835192" y="759669"/>
                  <a:pt x="2886741" y="759669"/>
                </a:cubicBezTo>
                <a:cubicBezTo>
                  <a:pt x="2897593" y="759669"/>
                  <a:pt x="2935576" y="751529"/>
                  <a:pt x="2941003" y="735251"/>
                </a:cubicBezTo>
                <a:cubicBezTo>
                  <a:pt x="2884028" y="735251"/>
                  <a:pt x="2865036" y="697267"/>
                  <a:pt x="2865036" y="661997"/>
                </a:cubicBezTo>
                <a:cubicBezTo>
                  <a:pt x="2865036" y="607735"/>
                  <a:pt x="2908446" y="580604"/>
                  <a:pt x="2949142" y="580604"/>
                </a:cubicBezTo>
                <a:cubicBezTo>
                  <a:pt x="3022396" y="580604"/>
                  <a:pt x="3046814" y="643005"/>
                  <a:pt x="3046814" y="689128"/>
                </a:cubicBezTo>
                <a:cubicBezTo>
                  <a:pt x="3046814" y="767808"/>
                  <a:pt x="2984412" y="830209"/>
                  <a:pt x="2908446" y="830209"/>
                </a:cubicBezTo>
                <a:cubicBezTo>
                  <a:pt x="2873175" y="830209"/>
                  <a:pt x="2843331" y="824783"/>
                  <a:pt x="2808061" y="792226"/>
                </a:cubicBezTo>
                <a:cubicBezTo>
                  <a:pt x="2751086" y="743390"/>
                  <a:pt x="2726668" y="686415"/>
                  <a:pt x="2685971" y="632153"/>
                </a:cubicBezTo>
                <a:cubicBezTo>
                  <a:pt x="2645275" y="575178"/>
                  <a:pt x="2569308" y="499211"/>
                  <a:pt x="2512333" y="469367"/>
                </a:cubicBezTo>
                <a:cubicBezTo>
                  <a:pt x="2441792" y="431383"/>
                  <a:pt x="2373964" y="393400"/>
                  <a:pt x="2306137" y="363556"/>
                </a:cubicBezTo>
                <a:cubicBezTo>
                  <a:pt x="2148777" y="293015"/>
                  <a:pt x="1774369" y="165499"/>
                  <a:pt x="1579025" y="165499"/>
                </a:cubicBezTo>
                <a:cubicBezTo>
                  <a:pt x="1522050" y="165499"/>
                  <a:pt x="1462362" y="173639"/>
                  <a:pt x="1402674" y="195343"/>
                </a:cubicBezTo>
                <a:cubicBezTo>
                  <a:pt x="1329420" y="222474"/>
                  <a:pt x="1269732" y="295728"/>
                  <a:pt x="1269732" y="360843"/>
                </a:cubicBezTo>
                <a:cubicBezTo>
                  <a:pt x="1269732" y="444949"/>
                  <a:pt x="1356551" y="496498"/>
                  <a:pt x="1418952" y="496498"/>
                </a:cubicBezTo>
                <a:cubicBezTo>
                  <a:pt x="1451510" y="496498"/>
                  <a:pt x="1500346" y="480219"/>
                  <a:pt x="1513911" y="434096"/>
                </a:cubicBezTo>
                <a:lnTo>
                  <a:pt x="1511198" y="431383"/>
                </a:lnTo>
                <a:cubicBezTo>
                  <a:pt x="1503059" y="434096"/>
                  <a:pt x="1489493" y="436809"/>
                  <a:pt x="1481354" y="436809"/>
                </a:cubicBezTo>
                <a:cubicBezTo>
                  <a:pt x="1432518" y="436809"/>
                  <a:pt x="1397248" y="398826"/>
                  <a:pt x="1397248" y="355416"/>
                </a:cubicBezTo>
                <a:cubicBezTo>
                  <a:pt x="1397248" y="290302"/>
                  <a:pt x="1448797" y="257745"/>
                  <a:pt x="1500346" y="257745"/>
                </a:cubicBezTo>
                <a:cubicBezTo>
                  <a:pt x="1581739" y="257745"/>
                  <a:pt x="1627861" y="328285"/>
                  <a:pt x="1627861" y="390687"/>
                </a:cubicBezTo>
                <a:cubicBezTo>
                  <a:pt x="1627861" y="518203"/>
                  <a:pt x="1538329" y="602309"/>
                  <a:pt x="1418952" y="602309"/>
                </a:cubicBezTo>
                <a:cubicBezTo>
                  <a:pt x="1410813" y="602309"/>
                  <a:pt x="1359264" y="594169"/>
                  <a:pt x="1334846" y="588743"/>
                </a:cubicBezTo>
                <a:cubicBezTo>
                  <a:pt x="1106946" y="526342"/>
                  <a:pt x="1047257" y="344564"/>
                  <a:pt x="860053" y="344564"/>
                </a:cubicBezTo>
                <a:cubicBezTo>
                  <a:pt x="629440" y="344564"/>
                  <a:pt x="594169" y="586030"/>
                  <a:pt x="420531" y="651145"/>
                </a:cubicBezTo>
                <a:cubicBezTo>
                  <a:pt x="472080" y="588743"/>
                  <a:pt x="501924" y="510063"/>
                  <a:pt x="539907" y="453088"/>
                </a:cubicBezTo>
                <a:cubicBezTo>
                  <a:pt x="678276" y="227901"/>
                  <a:pt x="911602" y="149221"/>
                  <a:pt x="1096093" y="108524"/>
                </a:cubicBezTo>
                <a:cubicBezTo>
                  <a:pt x="1104233" y="105811"/>
                  <a:pt x="1267019" y="81393"/>
                  <a:pt x="1294150" y="81393"/>
                </a:cubicBezTo>
                <a:lnTo>
                  <a:pt x="1486780" y="81393"/>
                </a:lnTo>
                <a:cubicBezTo>
                  <a:pt x="1494919" y="81393"/>
                  <a:pt x="1614296" y="94959"/>
                  <a:pt x="1676697" y="103098"/>
                </a:cubicBezTo>
                <a:close/>
                <a:moveTo>
                  <a:pt x="3668114" y="54262"/>
                </a:moveTo>
                <a:cubicBezTo>
                  <a:pt x="3668114" y="75967"/>
                  <a:pt x="3649122" y="89532"/>
                  <a:pt x="3632844" y="89532"/>
                </a:cubicBezTo>
                <a:cubicBezTo>
                  <a:pt x="3608426" y="89532"/>
                  <a:pt x="3603000" y="62401"/>
                  <a:pt x="3603000" y="54262"/>
                </a:cubicBezTo>
                <a:cubicBezTo>
                  <a:pt x="3603000" y="37983"/>
                  <a:pt x="3613852" y="21705"/>
                  <a:pt x="3632844" y="21705"/>
                </a:cubicBezTo>
                <a:cubicBezTo>
                  <a:pt x="3657262" y="21705"/>
                  <a:pt x="3668114" y="37983"/>
                  <a:pt x="3668114" y="54262"/>
                </a:cubicBezTo>
                <a:close/>
                <a:moveTo>
                  <a:pt x="5377368" y="73254"/>
                </a:moveTo>
                <a:cubicBezTo>
                  <a:pt x="5377368" y="105811"/>
                  <a:pt x="5350238" y="130229"/>
                  <a:pt x="5320394" y="130229"/>
                </a:cubicBezTo>
                <a:cubicBezTo>
                  <a:pt x="5285123" y="130229"/>
                  <a:pt x="5266131" y="97672"/>
                  <a:pt x="5266131" y="73254"/>
                </a:cubicBezTo>
                <a:cubicBezTo>
                  <a:pt x="5266131" y="43410"/>
                  <a:pt x="5290549" y="18992"/>
                  <a:pt x="5320394" y="18992"/>
                </a:cubicBezTo>
                <a:cubicBezTo>
                  <a:pt x="5358377" y="18992"/>
                  <a:pt x="5377368" y="43410"/>
                  <a:pt x="5377368" y="73254"/>
                </a:cubicBezTo>
                <a:close/>
                <a:moveTo>
                  <a:pt x="3687106" y="54262"/>
                </a:moveTo>
                <a:cubicBezTo>
                  <a:pt x="3687106" y="84106"/>
                  <a:pt x="3659975" y="105811"/>
                  <a:pt x="3635557" y="105811"/>
                </a:cubicBezTo>
                <a:cubicBezTo>
                  <a:pt x="3603000" y="105811"/>
                  <a:pt x="3584008" y="81393"/>
                  <a:pt x="3584008" y="54262"/>
                </a:cubicBezTo>
                <a:cubicBezTo>
                  <a:pt x="3584008" y="24418"/>
                  <a:pt x="3605713" y="5426"/>
                  <a:pt x="3632844" y="5426"/>
                </a:cubicBezTo>
                <a:cubicBezTo>
                  <a:pt x="3668114" y="5426"/>
                  <a:pt x="3687106" y="32557"/>
                  <a:pt x="3687106" y="54262"/>
                </a:cubicBezTo>
                <a:close/>
                <a:moveTo>
                  <a:pt x="5396360" y="73254"/>
                </a:moveTo>
                <a:cubicBezTo>
                  <a:pt x="5396360" y="119377"/>
                  <a:pt x="5361090" y="146508"/>
                  <a:pt x="5320394" y="146508"/>
                </a:cubicBezTo>
                <a:cubicBezTo>
                  <a:pt x="5274271" y="146508"/>
                  <a:pt x="5249853" y="111237"/>
                  <a:pt x="5249853" y="73254"/>
                </a:cubicBezTo>
                <a:cubicBezTo>
                  <a:pt x="5249853" y="32557"/>
                  <a:pt x="5274271" y="0"/>
                  <a:pt x="5320394" y="0"/>
                </a:cubicBezTo>
                <a:cubicBezTo>
                  <a:pt x="5361090" y="0"/>
                  <a:pt x="5396360" y="32557"/>
                  <a:pt x="5396360" y="73254"/>
                </a:cubicBezTo>
                <a:close/>
              </a:path>
            </a:pathLst>
          </a:custGeom>
          <a:gradFill flip="none" rotWithShape="1">
            <a:gsLst>
              <a:gs pos="25000">
                <a:srgbClr val="FF0000">
                  <a:alpha val="0"/>
                </a:srgbClr>
              </a:gs>
              <a:gs pos="100000">
                <a:srgbClr val="FF0000"/>
              </a:gs>
            </a:gsLst>
            <a:lin ang="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66AB391-B56F-7448-C48F-3997BC42A8B5}"/>
              </a:ext>
            </a:extLst>
          </p:cNvPr>
          <p:cNvGrpSpPr/>
          <p:nvPr userDrawn="1"/>
        </p:nvGrpSpPr>
        <p:grpSpPr>
          <a:xfrm>
            <a:off x="227013" y="196851"/>
            <a:ext cx="273050" cy="6461916"/>
            <a:chOff x="227013" y="196851"/>
            <a:chExt cx="273050" cy="64619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2E6A158-25D0-4933-EDD6-7AC5AC092772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23D87CF6-FB5C-994A-EDB5-884ED406BB66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020FED8-D401-51D2-EE88-633585FD1B50}"/>
                  </a:ext>
                </a:extLst>
              </p:cNvPr>
              <p:cNvCxnSpPr>
                <a:stCxn id="37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816482E-3978-FCDC-74C7-A6D11CE7CD24}"/>
                  </a:ext>
                </a:extLst>
              </p:cNvPr>
              <p:cNvCxnSpPr>
                <a:cxnSpLocks/>
                <a:endCxn id="37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D974FFE-5720-A62F-20BE-32FB894AF1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734DDB5-D907-40C5-A23E-0117DC2209E5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649A764-71AB-7963-1140-AF972BE86BC9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98ADD17A-C262-472E-686C-07EB800E2D0F}"/>
                  </a:ext>
                </a:extLst>
              </p:cNvPr>
              <p:cNvCxnSpPr>
                <a:stCxn id="34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1D396F6-4F08-C580-3131-D123B5E59423}"/>
                  </a:ext>
                </a:extLst>
              </p:cNvPr>
              <p:cNvCxnSpPr>
                <a:cxnSpLocks/>
                <a:endCxn id="34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CF181A-D04D-7644-6990-3717957F9973}"/>
              </a:ext>
            </a:extLst>
          </p:cNvPr>
          <p:cNvGrpSpPr/>
          <p:nvPr userDrawn="1"/>
        </p:nvGrpSpPr>
        <p:grpSpPr>
          <a:xfrm>
            <a:off x="361949" y="196851"/>
            <a:ext cx="11466509" cy="6455567"/>
            <a:chOff x="361950" y="196851"/>
            <a:chExt cx="11156950" cy="6455567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6B6DA7B-94DC-9096-1E95-16B236086E31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196851"/>
              <a:ext cx="11156950" cy="0"/>
            </a:xfrm>
            <a:prstGeom prst="line">
              <a:avLst/>
            </a:prstGeom>
            <a:ln w="635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AE68BDB-74C1-9C33-CD97-866D6D1C473E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6652418"/>
              <a:ext cx="11156950" cy="0"/>
            </a:xfrm>
            <a:prstGeom prst="line">
              <a:avLst/>
            </a:prstGeom>
            <a:ln w="635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79C7B85-DF8C-017B-9C19-1B0999FB855C}"/>
              </a:ext>
            </a:extLst>
          </p:cNvPr>
          <p:cNvGrpSpPr/>
          <p:nvPr userDrawn="1"/>
        </p:nvGrpSpPr>
        <p:grpSpPr>
          <a:xfrm rot="10800000">
            <a:off x="11693525" y="196851"/>
            <a:ext cx="273050" cy="6461916"/>
            <a:chOff x="227013" y="196851"/>
            <a:chExt cx="273050" cy="646191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8AB3835-200B-563D-3571-3D84D724A833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91828071-AD3B-B013-9885-6CC0843EC6AD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C8A15E7-08D0-832A-3E9A-183DF918F2FC}"/>
                  </a:ext>
                </a:extLst>
              </p:cNvPr>
              <p:cNvCxnSpPr>
                <a:stCxn id="50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7E333FBE-AB7A-D708-F3C9-3F5ABE531804}"/>
                  </a:ext>
                </a:extLst>
              </p:cNvPr>
              <p:cNvCxnSpPr>
                <a:cxnSpLocks/>
                <a:endCxn id="50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025CC7A4-1D64-9659-0EB7-59092CDF74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0F00E6A-BF4F-DEC8-FD21-C95580C3F3ED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587E97ED-E025-98C6-E8B9-A4A4117F00B9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4C0E057-D321-7718-C288-10361D3FC22A}"/>
                  </a:ext>
                </a:extLst>
              </p:cNvPr>
              <p:cNvCxnSpPr>
                <a:stCxn id="47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D33CDBAE-DB37-4DF7-6D29-9ABF027DC263}"/>
                  </a:ext>
                </a:extLst>
              </p:cNvPr>
              <p:cNvCxnSpPr>
                <a:cxnSpLocks/>
                <a:endCxn id="47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65079CD0-24A4-4959-53FC-2D8DA78CF3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15" y="0"/>
            <a:ext cx="1689420" cy="232866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75390F86-E46D-9441-F60F-96AD7FAC7E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6926" y="0"/>
            <a:ext cx="1689420" cy="23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83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4F3042-2911-5E30-2368-5DF4F1E47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A075-4F83-4584-8F5A-8403CFD43471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2688766-A6DC-1E40-F93E-0224B7406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FD3E48-27F3-C8DE-D632-B24B65724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4B6F-3C68-4919-A437-0B27000D6F2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2C0C721-1945-EF6F-06AE-155E557DF1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" name="图形 98">
            <a:extLst>
              <a:ext uri="{FF2B5EF4-FFF2-40B4-BE49-F238E27FC236}">
                <a16:creationId xmlns:a16="http://schemas.microsoft.com/office/drawing/2014/main" id="{E23ADA70-5155-20EB-7AA6-3852E19010BA}"/>
              </a:ext>
            </a:extLst>
          </p:cNvPr>
          <p:cNvSpPr/>
          <p:nvPr userDrawn="1"/>
        </p:nvSpPr>
        <p:spPr>
          <a:xfrm>
            <a:off x="-1790189" y="5066749"/>
            <a:ext cx="7382648" cy="1455494"/>
          </a:xfrm>
          <a:custGeom>
            <a:avLst/>
            <a:gdLst>
              <a:gd name="connsiteX0" fmla="*/ 3879736 w 5903709"/>
              <a:gd name="connsiteY0" fmla="*/ 987569 h 1163920"/>
              <a:gd name="connsiteX1" fmla="*/ 3692532 w 5903709"/>
              <a:gd name="connsiteY1" fmla="*/ 1039118 h 1163920"/>
              <a:gd name="connsiteX2" fmla="*/ 3613852 w 5903709"/>
              <a:gd name="connsiteY2" fmla="*/ 1028266 h 1163920"/>
              <a:gd name="connsiteX3" fmla="*/ 3725089 w 5903709"/>
              <a:gd name="connsiteY3" fmla="*/ 998422 h 1163920"/>
              <a:gd name="connsiteX4" fmla="*/ 3811909 w 5903709"/>
              <a:gd name="connsiteY4" fmla="*/ 960438 h 1163920"/>
              <a:gd name="connsiteX5" fmla="*/ 3879736 w 5903709"/>
              <a:gd name="connsiteY5" fmla="*/ 987569 h 1163920"/>
              <a:gd name="connsiteX6" fmla="*/ 2319702 w 5903709"/>
              <a:gd name="connsiteY6" fmla="*/ 1079815 h 1163920"/>
              <a:gd name="connsiteX7" fmla="*/ 2417374 w 5903709"/>
              <a:gd name="connsiteY7" fmla="*/ 1090667 h 1163920"/>
              <a:gd name="connsiteX8" fmla="*/ 2585586 w 5903709"/>
              <a:gd name="connsiteY8" fmla="*/ 1090667 h 1163920"/>
              <a:gd name="connsiteX9" fmla="*/ 2748372 w 5903709"/>
              <a:gd name="connsiteY9" fmla="*/ 1071675 h 1163920"/>
              <a:gd name="connsiteX10" fmla="*/ 2873175 w 5903709"/>
              <a:gd name="connsiteY10" fmla="*/ 1047257 h 1163920"/>
              <a:gd name="connsiteX11" fmla="*/ 2954568 w 5903709"/>
              <a:gd name="connsiteY11" fmla="*/ 1022840 h 1163920"/>
              <a:gd name="connsiteX12" fmla="*/ 3025109 w 5903709"/>
              <a:gd name="connsiteY12" fmla="*/ 995709 h 1163920"/>
              <a:gd name="connsiteX13" fmla="*/ 3168903 w 5903709"/>
              <a:gd name="connsiteY13" fmla="*/ 925168 h 1163920"/>
              <a:gd name="connsiteX14" fmla="*/ 3358820 w 5903709"/>
              <a:gd name="connsiteY14" fmla="*/ 824783 h 1163920"/>
              <a:gd name="connsiteX15" fmla="*/ 3497189 w 5903709"/>
              <a:gd name="connsiteY15" fmla="*/ 851914 h 1163920"/>
              <a:gd name="connsiteX16" fmla="*/ 3326263 w 5903709"/>
              <a:gd name="connsiteY16" fmla="*/ 914315 h 1163920"/>
              <a:gd name="connsiteX17" fmla="*/ 2726668 w 5903709"/>
              <a:gd name="connsiteY17" fmla="*/ 1128651 h 1163920"/>
              <a:gd name="connsiteX18" fmla="*/ 2639848 w 5903709"/>
              <a:gd name="connsiteY18" fmla="*/ 1139503 h 1163920"/>
              <a:gd name="connsiteX19" fmla="*/ 2460784 w 5903709"/>
              <a:gd name="connsiteY19" fmla="*/ 1139503 h 1163920"/>
              <a:gd name="connsiteX20" fmla="*/ 2352260 w 5903709"/>
              <a:gd name="connsiteY20" fmla="*/ 1125937 h 1163920"/>
              <a:gd name="connsiteX21" fmla="*/ 1511198 w 5903709"/>
              <a:gd name="connsiteY21" fmla="*/ 868193 h 1163920"/>
              <a:gd name="connsiteX22" fmla="*/ 1367403 w 5903709"/>
              <a:gd name="connsiteY22" fmla="*/ 843775 h 1163920"/>
              <a:gd name="connsiteX23" fmla="*/ 1220896 w 5903709"/>
              <a:gd name="connsiteY23" fmla="*/ 830209 h 1163920"/>
              <a:gd name="connsiteX24" fmla="*/ 1321281 w 5903709"/>
              <a:gd name="connsiteY24" fmla="*/ 824783 h 1163920"/>
              <a:gd name="connsiteX25" fmla="*/ 2319702 w 5903709"/>
              <a:gd name="connsiteY25" fmla="*/ 1079815 h 1163920"/>
              <a:gd name="connsiteX26" fmla="*/ 5019239 w 5903709"/>
              <a:gd name="connsiteY26" fmla="*/ 857340 h 1163920"/>
              <a:gd name="connsiteX27" fmla="*/ 4563438 w 5903709"/>
              <a:gd name="connsiteY27" fmla="*/ 968577 h 1163920"/>
              <a:gd name="connsiteX28" fmla="*/ 4354529 w 5903709"/>
              <a:gd name="connsiteY28" fmla="*/ 968577 h 1163920"/>
              <a:gd name="connsiteX29" fmla="*/ 4047948 w 5903709"/>
              <a:gd name="connsiteY29" fmla="*/ 922455 h 1163920"/>
              <a:gd name="connsiteX30" fmla="*/ 4585143 w 5903709"/>
              <a:gd name="connsiteY30" fmla="*/ 748816 h 1163920"/>
              <a:gd name="connsiteX31" fmla="*/ 5019239 w 5903709"/>
              <a:gd name="connsiteY31" fmla="*/ 857340 h 1163920"/>
              <a:gd name="connsiteX32" fmla="*/ 5749064 w 5903709"/>
              <a:gd name="connsiteY32" fmla="*/ 811218 h 1163920"/>
              <a:gd name="connsiteX33" fmla="*/ 5648679 w 5903709"/>
              <a:gd name="connsiteY33" fmla="*/ 914315 h 1163920"/>
              <a:gd name="connsiteX34" fmla="*/ 5521163 w 5903709"/>
              <a:gd name="connsiteY34" fmla="*/ 911602 h 1163920"/>
              <a:gd name="connsiteX35" fmla="*/ 5445196 w 5903709"/>
              <a:gd name="connsiteY35" fmla="*/ 974004 h 1163920"/>
              <a:gd name="connsiteX36" fmla="*/ 5564572 w 5903709"/>
              <a:gd name="connsiteY36" fmla="*/ 1055397 h 1163920"/>
              <a:gd name="connsiteX37" fmla="*/ 5513024 w 5903709"/>
              <a:gd name="connsiteY37" fmla="*/ 1066249 h 1163920"/>
              <a:gd name="connsiteX38" fmla="*/ 5317680 w 5903709"/>
              <a:gd name="connsiteY38" fmla="*/ 984856 h 1163920"/>
              <a:gd name="connsiteX39" fmla="*/ 5260705 w 5903709"/>
              <a:gd name="connsiteY39" fmla="*/ 944160 h 1163920"/>
              <a:gd name="connsiteX40" fmla="*/ 5244427 w 5903709"/>
              <a:gd name="connsiteY40" fmla="*/ 900750 h 1163920"/>
              <a:gd name="connsiteX41" fmla="*/ 5195591 w 5903709"/>
              <a:gd name="connsiteY41" fmla="*/ 865480 h 1163920"/>
              <a:gd name="connsiteX42" fmla="*/ 5236287 w 5903709"/>
              <a:gd name="connsiteY42" fmla="*/ 838349 h 1163920"/>
              <a:gd name="connsiteX43" fmla="*/ 5255279 w 5903709"/>
              <a:gd name="connsiteY43" fmla="*/ 843775 h 1163920"/>
              <a:gd name="connsiteX44" fmla="*/ 5523876 w 5903709"/>
              <a:gd name="connsiteY44" fmla="*/ 906176 h 1163920"/>
              <a:gd name="connsiteX45" fmla="*/ 5664957 w 5903709"/>
              <a:gd name="connsiteY45" fmla="*/ 860053 h 1163920"/>
              <a:gd name="connsiteX46" fmla="*/ 5705654 w 5903709"/>
              <a:gd name="connsiteY46" fmla="*/ 803078 h 1163920"/>
              <a:gd name="connsiteX47" fmla="*/ 5673097 w 5903709"/>
              <a:gd name="connsiteY47" fmla="*/ 751529 h 1163920"/>
              <a:gd name="connsiteX48" fmla="*/ 5662244 w 5903709"/>
              <a:gd name="connsiteY48" fmla="*/ 765095 h 1163920"/>
              <a:gd name="connsiteX49" fmla="*/ 5681236 w 5903709"/>
              <a:gd name="connsiteY49" fmla="*/ 800365 h 1163920"/>
              <a:gd name="connsiteX50" fmla="*/ 5637826 w 5903709"/>
              <a:gd name="connsiteY50" fmla="*/ 841062 h 1163920"/>
              <a:gd name="connsiteX51" fmla="*/ 5588990 w 5903709"/>
              <a:gd name="connsiteY51" fmla="*/ 784087 h 1163920"/>
              <a:gd name="connsiteX52" fmla="*/ 5662244 w 5903709"/>
              <a:gd name="connsiteY52" fmla="*/ 716259 h 1163920"/>
              <a:gd name="connsiteX53" fmla="*/ 5749064 w 5903709"/>
              <a:gd name="connsiteY53" fmla="*/ 811218 h 1163920"/>
              <a:gd name="connsiteX54" fmla="*/ 5125050 w 5903709"/>
              <a:gd name="connsiteY54" fmla="*/ 803078 h 1163920"/>
              <a:gd name="connsiteX55" fmla="*/ 5049083 w 5903709"/>
              <a:gd name="connsiteY55" fmla="*/ 843775 h 1163920"/>
              <a:gd name="connsiteX56" fmla="*/ 4935133 w 5903709"/>
              <a:gd name="connsiteY56" fmla="*/ 794939 h 1163920"/>
              <a:gd name="connsiteX57" fmla="*/ 4585143 w 5903709"/>
              <a:gd name="connsiteY57" fmla="*/ 724398 h 1163920"/>
              <a:gd name="connsiteX58" fmla="*/ 4476619 w 5903709"/>
              <a:gd name="connsiteY58" fmla="*/ 729824 h 1163920"/>
              <a:gd name="connsiteX59" fmla="*/ 4335537 w 5903709"/>
              <a:gd name="connsiteY59" fmla="*/ 759669 h 1163920"/>
              <a:gd name="connsiteX60" fmla="*/ 4254144 w 5903709"/>
              <a:gd name="connsiteY60" fmla="*/ 786800 h 1163920"/>
              <a:gd name="connsiteX61" fmla="*/ 4134768 w 5903709"/>
              <a:gd name="connsiteY61" fmla="*/ 841062 h 1163920"/>
              <a:gd name="connsiteX62" fmla="*/ 4009965 w 5903709"/>
              <a:gd name="connsiteY62" fmla="*/ 914315 h 1163920"/>
              <a:gd name="connsiteX63" fmla="*/ 3936711 w 5903709"/>
              <a:gd name="connsiteY63" fmla="*/ 892611 h 1163920"/>
              <a:gd name="connsiteX64" fmla="*/ 4560725 w 5903709"/>
              <a:gd name="connsiteY64" fmla="*/ 694554 h 1163920"/>
              <a:gd name="connsiteX65" fmla="*/ 5125050 w 5903709"/>
              <a:gd name="connsiteY65" fmla="*/ 803078 h 1163920"/>
              <a:gd name="connsiteX66" fmla="*/ 5884719 w 5903709"/>
              <a:gd name="connsiteY66" fmla="*/ 689128 h 1163920"/>
              <a:gd name="connsiteX67" fmla="*/ 5849448 w 5903709"/>
              <a:gd name="connsiteY67" fmla="*/ 724398 h 1163920"/>
              <a:gd name="connsiteX68" fmla="*/ 5816891 w 5903709"/>
              <a:gd name="connsiteY68" fmla="*/ 691841 h 1163920"/>
              <a:gd name="connsiteX69" fmla="*/ 5849448 w 5903709"/>
              <a:gd name="connsiteY69" fmla="*/ 656571 h 1163920"/>
              <a:gd name="connsiteX70" fmla="*/ 5884719 w 5903709"/>
              <a:gd name="connsiteY70" fmla="*/ 689128 h 1163920"/>
              <a:gd name="connsiteX71" fmla="*/ 5903710 w 5903709"/>
              <a:gd name="connsiteY71" fmla="*/ 689128 h 1163920"/>
              <a:gd name="connsiteX72" fmla="*/ 5852161 w 5903709"/>
              <a:gd name="connsiteY72" fmla="*/ 743390 h 1163920"/>
              <a:gd name="connsiteX73" fmla="*/ 5800612 w 5903709"/>
              <a:gd name="connsiteY73" fmla="*/ 691841 h 1163920"/>
              <a:gd name="connsiteX74" fmla="*/ 5849448 w 5903709"/>
              <a:gd name="connsiteY74" fmla="*/ 640292 h 1163920"/>
              <a:gd name="connsiteX75" fmla="*/ 5903710 w 5903709"/>
              <a:gd name="connsiteY75" fmla="*/ 689128 h 1163920"/>
              <a:gd name="connsiteX76" fmla="*/ 2561168 w 5903709"/>
              <a:gd name="connsiteY76" fmla="*/ 637579 h 1163920"/>
              <a:gd name="connsiteX77" fmla="*/ 2523185 w 5903709"/>
              <a:gd name="connsiteY77" fmla="*/ 675562 h 1163920"/>
              <a:gd name="connsiteX78" fmla="*/ 2485202 w 5903709"/>
              <a:gd name="connsiteY78" fmla="*/ 637579 h 1163920"/>
              <a:gd name="connsiteX79" fmla="*/ 2523185 w 5903709"/>
              <a:gd name="connsiteY79" fmla="*/ 599596 h 1163920"/>
              <a:gd name="connsiteX80" fmla="*/ 2561168 w 5903709"/>
              <a:gd name="connsiteY80" fmla="*/ 637579 h 1163920"/>
              <a:gd name="connsiteX81" fmla="*/ 2577447 w 5903709"/>
              <a:gd name="connsiteY81" fmla="*/ 637579 h 1163920"/>
              <a:gd name="connsiteX82" fmla="*/ 2523185 w 5903709"/>
              <a:gd name="connsiteY82" fmla="*/ 691841 h 1163920"/>
              <a:gd name="connsiteX83" fmla="*/ 2468923 w 5903709"/>
              <a:gd name="connsiteY83" fmla="*/ 637579 h 1163920"/>
              <a:gd name="connsiteX84" fmla="*/ 2523185 w 5903709"/>
              <a:gd name="connsiteY84" fmla="*/ 583317 h 1163920"/>
              <a:gd name="connsiteX85" fmla="*/ 2577447 w 5903709"/>
              <a:gd name="connsiteY85" fmla="*/ 637579 h 1163920"/>
              <a:gd name="connsiteX86" fmla="*/ 2368538 w 5903709"/>
              <a:gd name="connsiteY86" fmla="*/ 683702 h 1163920"/>
              <a:gd name="connsiteX87" fmla="*/ 2341407 w 5903709"/>
              <a:gd name="connsiteY87" fmla="*/ 773234 h 1163920"/>
              <a:gd name="connsiteX88" fmla="*/ 2061958 w 5903709"/>
              <a:gd name="connsiteY88" fmla="*/ 908889 h 1163920"/>
              <a:gd name="connsiteX89" fmla="*/ 984856 w 5903709"/>
              <a:gd name="connsiteY89" fmla="*/ 624014 h 1163920"/>
              <a:gd name="connsiteX90" fmla="*/ 301154 w 5903709"/>
              <a:gd name="connsiteY90" fmla="*/ 843775 h 1163920"/>
              <a:gd name="connsiteX91" fmla="*/ 238753 w 5903709"/>
              <a:gd name="connsiteY91" fmla="*/ 865480 h 1163920"/>
              <a:gd name="connsiteX92" fmla="*/ 149221 w 5903709"/>
              <a:gd name="connsiteY92" fmla="*/ 884471 h 1163920"/>
              <a:gd name="connsiteX93" fmla="*/ 132942 w 5903709"/>
              <a:gd name="connsiteY93" fmla="*/ 884471 h 1163920"/>
              <a:gd name="connsiteX94" fmla="*/ 249605 w 5903709"/>
              <a:gd name="connsiteY94" fmla="*/ 835635 h 1163920"/>
              <a:gd name="connsiteX95" fmla="*/ 919742 w 5903709"/>
              <a:gd name="connsiteY95" fmla="*/ 605022 h 1163920"/>
              <a:gd name="connsiteX96" fmla="*/ 1777082 w 5903709"/>
              <a:gd name="connsiteY96" fmla="*/ 784087 h 1163920"/>
              <a:gd name="connsiteX97" fmla="*/ 1882893 w 5903709"/>
              <a:gd name="connsiteY97" fmla="*/ 713546 h 1163920"/>
              <a:gd name="connsiteX98" fmla="*/ 1896458 w 5903709"/>
              <a:gd name="connsiteY98" fmla="*/ 675562 h 1163920"/>
              <a:gd name="connsiteX99" fmla="*/ 1842196 w 5903709"/>
              <a:gd name="connsiteY99" fmla="*/ 618587 h 1163920"/>
              <a:gd name="connsiteX100" fmla="*/ 1825918 w 5903709"/>
              <a:gd name="connsiteY100" fmla="*/ 629440 h 1163920"/>
              <a:gd name="connsiteX101" fmla="*/ 1872041 w 5903709"/>
              <a:gd name="connsiteY101" fmla="*/ 675562 h 1163920"/>
              <a:gd name="connsiteX102" fmla="*/ 1825918 w 5903709"/>
              <a:gd name="connsiteY102" fmla="*/ 718972 h 1163920"/>
              <a:gd name="connsiteX103" fmla="*/ 1771656 w 5903709"/>
              <a:gd name="connsiteY103" fmla="*/ 659284 h 1163920"/>
              <a:gd name="connsiteX104" fmla="*/ 1844909 w 5903709"/>
              <a:gd name="connsiteY104" fmla="*/ 586030 h 1163920"/>
              <a:gd name="connsiteX105" fmla="*/ 1942581 w 5903709"/>
              <a:gd name="connsiteY105" fmla="*/ 683702 h 1163920"/>
              <a:gd name="connsiteX106" fmla="*/ 1853049 w 5903709"/>
              <a:gd name="connsiteY106" fmla="*/ 803078 h 1163920"/>
              <a:gd name="connsiteX107" fmla="*/ 2070097 w 5903709"/>
              <a:gd name="connsiteY107" fmla="*/ 873619 h 1163920"/>
              <a:gd name="connsiteX108" fmla="*/ 2300711 w 5903709"/>
              <a:gd name="connsiteY108" fmla="*/ 713546 h 1163920"/>
              <a:gd name="connsiteX109" fmla="*/ 2314276 w 5903709"/>
              <a:gd name="connsiteY109" fmla="*/ 656571 h 1163920"/>
              <a:gd name="connsiteX110" fmla="*/ 2254588 w 5903709"/>
              <a:gd name="connsiteY110" fmla="*/ 594169 h 1163920"/>
              <a:gd name="connsiteX111" fmla="*/ 2216605 w 5903709"/>
              <a:gd name="connsiteY111" fmla="*/ 613161 h 1163920"/>
              <a:gd name="connsiteX112" fmla="*/ 2230170 w 5903709"/>
              <a:gd name="connsiteY112" fmla="*/ 624014 h 1163920"/>
              <a:gd name="connsiteX113" fmla="*/ 2254588 w 5903709"/>
              <a:gd name="connsiteY113" fmla="*/ 618587 h 1163920"/>
              <a:gd name="connsiteX114" fmla="*/ 2287145 w 5903709"/>
              <a:gd name="connsiteY114" fmla="*/ 653858 h 1163920"/>
              <a:gd name="connsiteX115" fmla="*/ 2238309 w 5903709"/>
              <a:gd name="connsiteY115" fmla="*/ 702693 h 1163920"/>
              <a:gd name="connsiteX116" fmla="*/ 2178621 w 5903709"/>
              <a:gd name="connsiteY116" fmla="*/ 634866 h 1163920"/>
              <a:gd name="connsiteX117" fmla="*/ 2262727 w 5903709"/>
              <a:gd name="connsiteY117" fmla="*/ 556186 h 1163920"/>
              <a:gd name="connsiteX118" fmla="*/ 2368538 w 5903709"/>
              <a:gd name="connsiteY118" fmla="*/ 683702 h 1163920"/>
              <a:gd name="connsiteX119" fmla="*/ 2390243 w 5903709"/>
              <a:gd name="connsiteY119" fmla="*/ 683702 h 1163920"/>
              <a:gd name="connsiteX120" fmla="*/ 2365825 w 5903709"/>
              <a:gd name="connsiteY120" fmla="*/ 775947 h 1163920"/>
              <a:gd name="connsiteX121" fmla="*/ 2059245 w 5903709"/>
              <a:gd name="connsiteY121" fmla="*/ 930594 h 1163920"/>
              <a:gd name="connsiteX122" fmla="*/ 984856 w 5903709"/>
              <a:gd name="connsiteY122" fmla="*/ 648431 h 1163920"/>
              <a:gd name="connsiteX123" fmla="*/ 127516 w 5903709"/>
              <a:gd name="connsiteY123" fmla="*/ 906176 h 1163920"/>
              <a:gd name="connsiteX124" fmla="*/ 0 w 5903709"/>
              <a:gd name="connsiteY124" fmla="*/ 879045 h 1163920"/>
              <a:gd name="connsiteX125" fmla="*/ 18992 w 5903709"/>
              <a:gd name="connsiteY125" fmla="*/ 881758 h 1163920"/>
              <a:gd name="connsiteX126" fmla="*/ 138368 w 5903709"/>
              <a:gd name="connsiteY126" fmla="*/ 857340 h 1163920"/>
              <a:gd name="connsiteX127" fmla="*/ 651145 w 5903709"/>
              <a:gd name="connsiteY127" fmla="*/ 615874 h 1163920"/>
              <a:gd name="connsiteX128" fmla="*/ 919742 w 5903709"/>
              <a:gd name="connsiteY128" fmla="*/ 583317 h 1163920"/>
              <a:gd name="connsiteX129" fmla="*/ 1777082 w 5903709"/>
              <a:gd name="connsiteY129" fmla="*/ 762382 h 1163920"/>
              <a:gd name="connsiteX130" fmla="*/ 1820491 w 5903709"/>
              <a:gd name="connsiteY130" fmla="*/ 743390 h 1163920"/>
              <a:gd name="connsiteX131" fmla="*/ 1749951 w 5903709"/>
              <a:gd name="connsiteY131" fmla="*/ 659284 h 1163920"/>
              <a:gd name="connsiteX132" fmla="*/ 1844909 w 5903709"/>
              <a:gd name="connsiteY132" fmla="*/ 564325 h 1163920"/>
              <a:gd name="connsiteX133" fmla="*/ 1964286 w 5903709"/>
              <a:gd name="connsiteY133" fmla="*/ 683702 h 1163920"/>
              <a:gd name="connsiteX134" fmla="*/ 1899172 w 5903709"/>
              <a:gd name="connsiteY134" fmla="*/ 805791 h 1163920"/>
              <a:gd name="connsiteX135" fmla="*/ 2070097 w 5903709"/>
              <a:gd name="connsiteY135" fmla="*/ 851914 h 1163920"/>
              <a:gd name="connsiteX136" fmla="*/ 2276293 w 5903709"/>
              <a:gd name="connsiteY136" fmla="*/ 727111 h 1163920"/>
              <a:gd name="connsiteX137" fmla="*/ 2276293 w 5903709"/>
              <a:gd name="connsiteY137" fmla="*/ 716259 h 1163920"/>
              <a:gd name="connsiteX138" fmla="*/ 2235596 w 5903709"/>
              <a:gd name="connsiteY138" fmla="*/ 724398 h 1163920"/>
              <a:gd name="connsiteX139" fmla="*/ 2154203 w 5903709"/>
              <a:gd name="connsiteY139" fmla="*/ 634866 h 1163920"/>
              <a:gd name="connsiteX140" fmla="*/ 2262727 w 5903709"/>
              <a:gd name="connsiteY140" fmla="*/ 534481 h 1163920"/>
              <a:gd name="connsiteX141" fmla="*/ 2390243 w 5903709"/>
              <a:gd name="connsiteY141" fmla="*/ 683702 h 1163920"/>
              <a:gd name="connsiteX142" fmla="*/ 4186317 w 5903709"/>
              <a:gd name="connsiteY142" fmla="*/ 575178 h 1163920"/>
              <a:gd name="connsiteX143" fmla="*/ 4140194 w 5903709"/>
              <a:gd name="connsiteY143" fmla="*/ 624014 h 1163920"/>
              <a:gd name="connsiteX144" fmla="*/ 4094071 w 5903709"/>
              <a:gd name="connsiteY144" fmla="*/ 575178 h 1163920"/>
              <a:gd name="connsiteX145" fmla="*/ 4140194 w 5903709"/>
              <a:gd name="connsiteY145" fmla="*/ 529055 h 1163920"/>
              <a:gd name="connsiteX146" fmla="*/ 4186317 w 5903709"/>
              <a:gd name="connsiteY146" fmla="*/ 575178 h 1163920"/>
              <a:gd name="connsiteX147" fmla="*/ 4205308 w 5903709"/>
              <a:gd name="connsiteY147" fmla="*/ 575178 h 1163920"/>
              <a:gd name="connsiteX148" fmla="*/ 4137481 w 5903709"/>
              <a:gd name="connsiteY148" fmla="*/ 640292 h 1163920"/>
              <a:gd name="connsiteX149" fmla="*/ 4075080 w 5903709"/>
              <a:gd name="connsiteY149" fmla="*/ 575178 h 1163920"/>
              <a:gd name="connsiteX150" fmla="*/ 4137481 w 5903709"/>
              <a:gd name="connsiteY150" fmla="*/ 512776 h 1163920"/>
              <a:gd name="connsiteX151" fmla="*/ 4205308 w 5903709"/>
              <a:gd name="connsiteY151" fmla="*/ 575178 h 1163920"/>
              <a:gd name="connsiteX152" fmla="*/ 2460784 w 5903709"/>
              <a:gd name="connsiteY152" fmla="*/ 531768 h 1163920"/>
              <a:gd name="connsiteX153" fmla="*/ 2436366 w 5903709"/>
              <a:gd name="connsiteY153" fmla="*/ 556186 h 1163920"/>
              <a:gd name="connsiteX154" fmla="*/ 2411948 w 5903709"/>
              <a:gd name="connsiteY154" fmla="*/ 531768 h 1163920"/>
              <a:gd name="connsiteX155" fmla="*/ 2436366 w 5903709"/>
              <a:gd name="connsiteY155" fmla="*/ 507350 h 1163920"/>
              <a:gd name="connsiteX156" fmla="*/ 2460784 w 5903709"/>
              <a:gd name="connsiteY156" fmla="*/ 531768 h 1163920"/>
              <a:gd name="connsiteX157" fmla="*/ 2479775 w 5903709"/>
              <a:gd name="connsiteY157" fmla="*/ 531768 h 1163920"/>
              <a:gd name="connsiteX158" fmla="*/ 2436366 w 5903709"/>
              <a:gd name="connsiteY158" fmla="*/ 575178 h 1163920"/>
              <a:gd name="connsiteX159" fmla="*/ 2395669 w 5903709"/>
              <a:gd name="connsiteY159" fmla="*/ 531768 h 1163920"/>
              <a:gd name="connsiteX160" fmla="*/ 2436366 w 5903709"/>
              <a:gd name="connsiteY160" fmla="*/ 491071 h 1163920"/>
              <a:gd name="connsiteX161" fmla="*/ 2479775 w 5903709"/>
              <a:gd name="connsiteY161" fmla="*/ 531768 h 1163920"/>
              <a:gd name="connsiteX162" fmla="*/ 4392512 w 5903709"/>
              <a:gd name="connsiteY162" fmla="*/ 512776 h 1163920"/>
              <a:gd name="connsiteX163" fmla="*/ 4357242 w 5903709"/>
              <a:gd name="connsiteY163" fmla="*/ 548047 h 1163920"/>
              <a:gd name="connsiteX164" fmla="*/ 4324685 w 5903709"/>
              <a:gd name="connsiteY164" fmla="*/ 512776 h 1163920"/>
              <a:gd name="connsiteX165" fmla="*/ 4359955 w 5903709"/>
              <a:gd name="connsiteY165" fmla="*/ 480219 h 1163920"/>
              <a:gd name="connsiteX166" fmla="*/ 4392512 w 5903709"/>
              <a:gd name="connsiteY166" fmla="*/ 512776 h 1163920"/>
              <a:gd name="connsiteX167" fmla="*/ 4411504 w 5903709"/>
              <a:gd name="connsiteY167" fmla="*/ 512776 h 1163920"/>
              <a:gd name="connsiteX168" fmla="*/ 4359955 w 5903709"/>
              <a:gd name="connsiteY168" fmla="*/ 564325 h 1163920"/>
              <a:gd name="connsiteX169" fmla="*/ 4308406 w 5903709"/>
              <a:gd name="connsiteY169" fmla="*/ 512776 h 1163920"/>
              <a:gd name="connsiteX170" fmla="*/ 4359955 w 5903709"/>
              <a:gd name="connsiteY170" fmla="*/ 461227 h 1163920"/>
              <a:gd name="connsiteX171" fmla="*/ 4411504 w 5903709"/>
              <a:gd name="connsiteY171" fmla="*/ 512776 h 1163920"/>
              <a:gd name="connsiteX172" fmla="*/ 1763516 w 5903709"/>
              <a:gd name="connsiteY172" fmla="*/ 325572 h 1163920"/>
              <a:gd name="connsiteX173" fmla="*/ 1722820 w 5903709"/>
              <a:gd name="connsiteY173" fmla="*/ 363556 h 1163920"/>
              <a:gd name="connsiteX174" fmla="*/ 1687550 w 5903709"/>
              <a:gd name="connsiteY174" fmla="*/ 325572 h 1163920"/>
              <a:gd name="connsiteX175" fmla="*/ 1725533 w 5903709"/>
              <a:gd name="connsiteY175" fmla="*/ 287589 h 1163920"/>
              <a:gd name="connsiteX176" fmla="*/ 1763516 w 5903709"/>
              <a:gd name="connsiteY176" fmla="*/ 325572 h 1163920"/>
              <a:gd name="connsiteX177" fmla="*/ 1779795 w 5903709"/>
              <a:gd name="connsiteY177" fmla="*/ 325572 h 1163920"/>
              <a:gd name="connsiteX178" fmla="*/ 1725533 w 5903709"/>
              <a:gd name="connsiteY178" fmla="*/ 379834 h 1163920"/>
              <a:gd name="connsiteX179" fmla="*/ 1668558 w 5903709"/>
              <a:gd name="connsiteY179" fmla="*/ 325572 h 1163920"/>
              <a:gd name="connsiteX180" fmla="*/ 1722820 w 5903709"/>
              <a:gd name="connsiteY180" fmla="*/ 271310 h 1163920"/>
              <a:gd name="connsiteX181" fmla="*/ 1779795 w 5903709"/>
              <a:gd name="connsiteY181" fmla="*/ 325572 h 1163920"/>
              <a:gd name="connsiteX182" fmla="*/ 5428917 w 5903709"/>
              <a:gd name="connsiteY182" fmla="*/ 444949 h 1163920"/>
              <a:gd name="connsiteX183" fmla="*/ 5135903 w 5903709"/>
              <a:gd name="connsiteY183" fmla="*/ 865480 h 1163920"/>
              <a:gd name="connsiteX184" fmla="*/ 5125050 w 5903709"/>
              <a:gd name="connsiteY184" fmla="*/ 879045 h 1163920"/>
              <a:gd name="connsiteX185" fmla="*/ 5135903 w 5903709"/>
              <a:gd name="connsiteY185" fmla="*/ 892611 h 1163920"/>
              <a:gd name="connsiteX186" fmla="*/ 5165746 w 5903709"/>
              <a:gd name="connsiteY186" fmla="*/ 884471 h 1163920"/>
              <a:gd name="connsiteX187" fmla="*/ 5236287 w 5903709"/>
              <a:gd name="connsiteY187" fmla="*/ 949586 h 1163920"/>
              <a:gd name="connsiteX188" fmla="*/ 5184738 w 5903709"/>
              <a:gd name="connsiteY188" fmla="*/ 1003848 h 1163920"/>
              <a:gd name="connsiteX189" fmla="*/ 5144042 w 5903709"/>
              <a:gd name="connsiteY189" fmla="*/ 965864 h 1163920"/>
              <a:gd name="connsiteX190" fmla="*/ 5171173 w 5903709"/>
              <a:gd name="connsiteY190" fmla="*/ 936020 h 1163920"/>
              <a:gd name="connsiteX191" fmla="*/ 5192877 w 5903709"/>
              <a:gd name="connsiteY191" fmla="*/ 955012 h 1163920"/>
              <a:gd name="connsiteX192" fmla="*/ 5184738 w 5903709"/>
              <a:gd name="connsiteY192" fmla="*/ 976717 h 1163920"/>
              <a:gd name="connsiteX193" fmla="*/ 5195591 w 5903709"/>
              <a:gd name="connsiteY193" fmla="*/ 990282 h 1163920"/>
              <a:gd name="connsiteX194" fmla="*/ 5220009 w 5903709"/>
              <a:gd name="connsiteY194" fmla="*/ 955012 h 1163920"/>
              <a:gd name="connsiteX195" fmla="*/ 5171173 w 5903709"/>
              <a:gd name="connsiteY195" fmla="*/ 911602 h 1163920"/>
              <a:gd name="connsiteX196" fmla="*/ 5149468 w 5903709"/>
              <a:gd name="connsiteY196" fmla="*/ 917029 h 1163920"/>
              <a:gd name="connsiteX197" fmla="*/ 5135903 w 5903709"/>
              <a:gd name="connsiteY197" fmla="*/ 911602 h 1163920"/>
              <a:gd name="connsiteX198" fmla="*/ 5073501 w 5903709"/>
              <a:gd name="connsiteY198" fmla="*/ 906176 h 1163920"/>
              <a:gd name="connsiteX199" fmla="*/ 4718085 w 5903709"/>
              <a:gd name="connsiteY199" fmla="*/ 1009274 h 1163920"/>
              <a:gd name="connsiteX200" fmla="*/ 4368095 w 5903709"/>
              <a:gd name="connsiteY200" fmla="*/ 1077102 h 1163920"/>
              <a:gd name="connsiteX201" fmla="*/ 3290993 w 5903709"/>
              <a:gd name="connsiteY201" fmla="*/ 794939 h 1163920"/>
              <a:gd name="connsiteX202" fmla="*/ 3060379 w 5903709"/>
              <a:gd name="connsiteY202" fmla="*/ 816644 h 1163920"/>
              <a:gd name="connsiteX203" fmla="*/ 3372386 w 5903709"/>
              <a:gd name="connsiteY203" fmla="*/ 743390 h 1163920"/>
              <a:gd name="connsiteX204" fmla="*/ 3532459 w 5903709"/>
              <a:gd name="connsiteY204" fmla="*/ 762382 h 1163920"/>
              <a:gd name="connsiteX205" fmla="*/ 3659975 w 5903709"/>
              <a:gd name="connsiteY205" fmla="*/ 800365 h 1163920"/>
              <a:gd name="connsiteX206" fmla="*/ 3909580 w 5903709"/>
              <a:gd name="connsiteY206" fmla="*/ 906176 h 1163920"/>
              <a:gd name="connsiteX207" fmla="*/ 4172751 w 5903709"/>
              <a:gd name="connsiteY207" fmla="*/ 971291 h 1163920"/>
              <a:gd name="connsiteX208" fmla="*/ 4349103 w 5903709"/>
              <a:gd name="connsiteY208" fmla="*/ 992995 h 1163920"/>
              <a:gd name="connsiteX209" fmla="*/ 4460340 w 5903709"/>
              <a:gd name="connsiteY209" fmla="*/ 995709 h 1163920"/>
              <a:gd name="connsiteX210" fmla="*/ 5317680 w 5903709"/>
              <a:gd name="connsiteY210" fmla="*/ 667423 h 1163920"/>
              <a:gd name="connsiteX211" fmla="*/ 5382795 w 5903709"/>
              <a:gd name="connsiteY211" fmla="*/ 510063 h 1163920"/>
              <a:gd name="connsiteX212" fmla="*/ 5382795 w 5903709"/>
              <a:gd name="connsiteY212" fmla="*/ 444949 h 1163920"/>
              <a:gd name="connsiteX213" fmla="*/ 5331246 w 5903709"/>
              <a:gd name="connsiteY213" fmla="*/ 352703 h 1163920"/>
              <a:gd name="connsiteX214" fmla="*/ 5285123 w 5903709"/>
              <a:gd name="connsiteY214" fmla="*/ 333712 h 1163920"/>
              <a:gd name="connsiteX215" fmla="*/ 5252566 w 5903709"/>
              <a:gd name="connsiteY215" fmla="*/ 295728 h 1163920"/>
              <a:gd name="connsiteX216" fmla="*/ 5203730 w 5903709"/>
              <a:gd name="connsiteY216" fmla="*/ 282163 h 1163920"/>
              <a:gd name="connsiteX217" fmla="*/ 5127763 w 5903709"/>
              <a:gd name="connsiteY217" fmla="*/ 352703 h 1163920"/>
              <a:gd name="connsiteX218" fmla="*/ 5146755 w 5903709"/>
              <a:gd name="connsiteY218" fmla="*/ 390687 h 1163920"/>
              <a:gd name="connsiteX219" fmla="*/ 5157607 w 5903709"/>
              <a:gd name="connsiteY219" fmla="*/ 374408 h 1163920"/>
              <a:gd name="connsiteX220" fmla="*/ 5152181 w 5903709"/>
              <a:gd name="connsiteY220" fmla="*/ 352703 h 1163920"/>
              <a:gd name="connsiteX221" fmla="*/ 5203730 w 5903709"/>
              <a:gd name="connsiteY221" fmla="*/ 306581 h 1163920"/>
              <a:gd name="connsiteX222" fmla="*/ 5266131 w 5903709"/>
              <a:gd name="connsiteY222" fmla="*/ 374408 h 1163920"/>
              <a:gd name="connsiteX223" fmla="*/ 5179312 w 5903709"/>
              <a:gd name="connsiteY223" fmla="*/ 455801 h 1163920"/>
              <a:gd name="connsiteX224" fmla="*/ 5076214 w 5903709"/>
              <a:gd name="connsiteY224" fmla="*/ 341851 h 1163920"/>
              <a:gd name="connsiteX225" fmla="*/ 5214582 w 5903709"/>
              <a:gd name="connsiteY225" fmla="*/ 211622 h 1163920"/>
              <a:gd name="connsiteX226" fmla="*/ 5428917 w 5903709"/>
              <a:gd name="connsiteY226" fmla="*/ 444949 h 1163920"/>
              <a:gd name="connsiteX227" fmla="*/ 5453335 w 5903709"/>
              <a:gd name="connsiteY227" fmla="*/ 444949 h 1163920"/>
              <a:gd name="connsiteX228" fmla="*/ 5257992 w 5903709"/>
              <a:gd name="connsiteY228" fmla="*/ 819357 h 1163920"/>
              <a:gd name="connsiteX229" fmla="*/ 5526589 w 5903709"/>
              <a:gd name="connsiteY229" fmla="*/ 884471 h 1163920"/>
              <a:gd name="connsiteX230" fmla="*/ 5624261 w 5903709"/>
              <a:gd name="connsiteY230" fmla="*/ 862767 h 1163920"/>
              <a:gd name="connsiteX231" fmla="*/ 5567286 w 5903709"/>
              <a:gd name="connsiteY231" fmla="*/ 784087 h 1163920"/>
              <a:gd name="connsiteX232" fmla="*/ 5662244 w 5903709"/>
              <a:gd name="connsiteY232" fmla="*/ 694554 h 1163920"/>
              <a:gd name="connsiteX233" fmla="*/ 5770768 w 5903709"/>
              <a:gd name="connsiteY233" fmla="*/ 811218 h 1163920"/>
              <a:gd name="connsiteX234" fmla="*/ 5626974 w 5903709"/>
              <a:gd name="connsiteY234" fmla="*/ 938733 h 1163920"/>
              <a:gd name="connsiteX235" fmla="*/ 5548294 w 5903709"/>
              <a:gd name="connsiteY235" fmla="*/ 933307 h 1163920"/>
              <a:gd name="connsiteX236" fmla="*/ 5466901 w 5903709"/>
              <a:gd name="connsiteY236" fmla="*/ 974004 h 1163920"/>
              <a:gd name="connsiteX237" fmla="*/ 5580851 w 5903709"/>
              <a:gd name="connsiteY237" fmla="*/ 1033692 h 1163920"/>
              <a:gd name="connsiteX238" fmla="*/ 5637826 w 5903709"/>
              <a:gd name="connsiteY238" fmla="*/ 1025553 h 1163920"/>
              <a:gd name="connsiteX239" fmla="*/ 5513024 w 5903709"/>
              <a:gd name="connsiteY239" fmla="*/ 1087954 h 1163920"/>
              <a:gd name="connsiteX240" fmla="*/ 5257992 w 5903709"/>
              <a:gd name="connsiteY240" fmla="*/ 971291 h 1163920"/>
              <a:gd name="connsiteX241" fmla="*/ 5184738 w 5903709"/>
              <a:gd name="connsiteY241" fmla="*/ 1025553 h 1163920"/>
              <a:gd name="connsiteX242" fmla="*/ 5122337 w 5903709"/>
              <a:gd name="connsiteY242" fmla="*/ 965864 h 1163920"/>
              <a:gd name="connsiteX243" fmla="*/ 5130476 w 5903709"/>
              <a:gd name="connsiteY243" fmla="*/ 933307 h 1163920"/>
              <a:gd name="connsiteX244" fmla="*/ 5073501 w 5903709"/>
              <a:gd name="connsiteY244" fmla="*/ 927881 h 1163920"/>
              <a:gd name="connsiteX245" fmla="*/ 4821183 w 5903709"/>
              <a:gd name="connsiteY245" fmla="*/ 995709 h 1163920"/>
              <a:gd name="connsiteX246" fmla="*/ 4368095 w 5903709"/>
              <a:gd name="connsiteY246" fmla="*/ 1101520 h 1163920"/>
              <a:gd name="connsiteX247" fmla="*/ 4267710 w 5903709"/>
              <a:gd name="connsiteY247" fmla="*/ 1093380 h 1163920"/>
              <a:gd name="connsiteX248" fmla="*/ 4107636 w 5903709"/>
              <a:gd name="connsiteY248" fmla="*/ 1060823 h 1163920"/>
              <a:gd name="connsiteX249" fmla="*/ 3912293 w 5903709"/>
              <a:gd name="connsiteY249" fmla="*/ 998422 h 1163920"/>
              <a:gd name="connsiteX250" fmla="*/ 3692532 w 5903709"/>
              <a:gd name="connsiteY250" fmla="*/ 1060823 h 1163920"/>
              <a:gd name="connsiteX251" fmla="*/ 3483623 w 5903709"/>
              <a:gd name="connsiteY251" fmla="*/ 998422 h 1163920"/>
              <a:gd name="connsiteX252" fmla="*/ 3565016 w 5903709"/>
              <a:gd name="connsiteY252" fmla="*/ 1009274 h 1163920"/>
              <a:gd name="connsiteX253" fmla="*/ 3782064 w 5903709"/>
              <a:gd name="connsiteY253" fmla="*/ 949586 h 1163920"/>
              <a:gd name="connsiteX254" fmla="*/ 3543311 w 5903709"/>
              <a:gd name="connsiteY254" fmla="*/ 862767 h 1163920"/>
              <a:gd name="connsiteX255" fmla="*/ 3464632 w 5903709"/>
              <a:gd name="connsiteY255" fmla="*/ 884471 h 1163920"/>
              <a:gd name="connsiteX256" fmla="*/ 3372386 w 5903709"/>
              <a:gd name="connsiteY256" fmla="*/ 919742 h 1163920"/>
              <a:gd name="connsiteX257" fmla="*/ 3225878 w 5903709"/>
              <a:gd name="connsiteY257" fmla="*/ 984856 h 1163920"/>
              <a:gd name="connsiteX258" fmla="*/ 2553029 w 5903709"/>
              <a:gd name="connsiteY258" fmla="*/ 1163921 h 1163920"/>
              <a:gd name="connsiteX259" fmla="*/ 2276293 w 5903709"/>
              <a:gd name="connsiteY259" fmla="*/ 1136790 h 1163920"/>
              <a:gd name="connsiteX260" fmla="*/ 1551894 w 5903709"/>
              <a:gd name="connsiteY260" fmla="*/ 900750 h 1163920"/>
              <a:gd name="connsiteX261" fmla="*/ 1448797 w 5903709"/>
              <a:gd name="connsiteY261" fmla="*/ 879045 h 1163920"/>
              <a:gd name="connsiteX262" fmla="*/ 1337559 w 5903709"/>
              <a:gd name="connsiteY262" fmla="*/ 862767 h 1163920"/>
              <a:gd name="connsiteX263" fmla="*/ 1204617 w 5903709"/>
              <a:gd name="connsiteY263" fmla="*/ 851914 h 1163920"/>
              <a:gd name="connsiteX264" fmla="*/ 1049971 w 5903709"/>
              <a:gd name="connsiteY264" fmla="*/ 849201 h 1163920"/>
              <a:gd name="connsiteX265" fmla="*/ 1321281 w 5903709"/>
              <a:gd name="connsiteY265" fmla="*/ 803078 h 1163920"/>
              <a:gd name="connsiteX266" fmla="*/ 2330555 w 5903709"/>
              <a:gd name="connsiteY266" fmla="*/ 1058110 h 1163920"/>
              <a:gd name="connsiteX267" fmla="*/ 2428227 w 5903709"/>
              <a:gd name="connsiteY267" fmla="*/ 1068962 h 1163920"/>
              <a:gd name="connsiteX268" fmla="*/ 2574734 w 5903709"/>
              <a:gd name="connsiteY268" fmla="*/ 1068962 h 1163920"/>
              <a:gd name="connsiteX269" fmla="*/ 2653414 w 5903709"/>
              <a:gd name="connsiteY269" fmla="*/ 1060823 h 1163920"/>
              <a:gd name="connsiteX270" fmla="*/ 3307272 w 5903709"/>
              <a:gd name="connsiteY270" fmla="*/ 822070 h 1163920"/>
              <a:gd name="connsiteX271" fmla="*/ 3309985 w 5903709"/>
              <a:gd name="connsiteY271" fmla="*/ 816644 h 1163920"/>
              <a:gd name="connsiteX272" fmla="*/ 3220452 w 5903709"/>
              <a:gd name="connsiteY272" fmla="*/ 816644 h 1163920"/>
              <a:gd name="connsiteX273" fmla="*/ 3008830 w 5903709"/>
              <a:gd name="connsiteY273" fmla="*/ 846488 h 1163920"/>
              <a:gd name="connsiteX274" fmla="*/ 2932863 w 5903709"/>
              <a:gd name="connsiteY274" fmla="*/ 846488 h 1163920"/>
              <a:gd name="connsiteX275" fmla="*/ 3375099 w 5903709"/>
              <a:gd name="connsiteY275" fmla="*/ 718972 h 1163920"/>
              <a:gd name="connsiteX276" fmla="*/ 3578582 w 5903709"/>
              <a:gd name="connsiteY276" fmla="*/ 746103 h 1163920"/>
              <a:gd name="connsiteX277" fmla="*/ 3651836 w 5903709"/>
              <a:gd name="connsiteY277" fmla="*/ 770521 h 1163920"/>
              <a:gd name="connsiteX278" fmla="*/ 3901441 w 5903709"/>
              <a:gd name="connsiteY278" fmla="*/ 881758 h 1163920"/>
              <a:gd name="connsiteX279" fmla="*/ 3942137 w 5903709"/>
              <a:gd name="connsiteY279" fmla="*/ 860053 h 1163920"/>
              <a:gd name="connsiteX280" fmla="*/ 4560725 w 5903709"/>
              <a:gd name="connsiteY280" fmla="*/ 672849 h 1163920"/>
              <a:gd name="connsiteX281" fmla="*/ 4669249 w 5903709"/>
              <a:gd name="connsiteY281" fmla="*/ 675562 h 1163920"/>
              <a:gd name="connsiteX282" fmla="*/ 4883584 w 5903709"/>
              <a:gd name="connsiteY282" fmla="*/ 710833 h 1163920"/>
              <a:gd name="connsiteX283" fmla="*/ 5152181 w 5903709"/>
              <a:gd name="connsiteY283" fmla="*/ 786800 h 1163920"/>
              <a:gd name="connsiteX284" fmla="*/ 5282410 w 5903709"/>
              <a:gd name="connsiteY284" fmla="*/ 675562 h 1163920"/>
              <a:gd name="connsiteX285" fmla="*/ 5314967 w 5903709"/>
              <a:gd name="connsiteY285" fmla="*/ 629440 h 1163920"/>
              <a:gd name="connsiteX286" fmla="*/ 5361090 w 5903709"/>
              <a:gd name="connsiteY286" fmla="*/ 477506 h 1163920"/>
              <a:gd name="connsiteX287" fmla="*/ 5287836 w 5903709"/>
              <a:gd name="connsiteY287" fmla="*/ 360843 h 1163920"/>
              <a:gd name="connsiteX288" fmla="*/ 5179312 w 5903709"/>
              <a:gd name="connsiteY288" fmla="*/ 477506 h 1163920"/>
              <a:gd name="connsiteX289" fmla="*/ 5149468 w 5903709"/>
              <a:gd name="connsiteY289" fmla="*/ 472080 h 1163920"/>
              <a:gd name="connsiteX290" fmla="*/ 5054509 w 5903709"/>
              <a:gd name="connsiteY290" fmla="*/ 368982 h 1163920"/>
              <a:gd name="connsiteX291" fmla="*/ 5054509 w 5903709"/>
              <a:gd name="connsiteY291" fmla="*/ 317433 h 1163920"/>
              <a:gd name="connsiteX292" fmla="*/ 5214582 w 5903709"/>
              <a:gd name="connsiteY292" fmla="*/ 189917 h 1163920"/>
              <a:gd name="connsiteX293" fmla="*/ 5453335 w 5903709"/>
              <a:gd name="connsiteY293" fmla="*/ 444949 h 1163920"/>
              <a:gd name="connsiteX294" fmla="*/ 3760360 w 5903709"/>
              <a:gd name="connsiteY294" fmla="*/ 179065 h 1163920"/>
              <a:gd name="connsiteX295" fmla="*/ 3741368 w 5903709"/>
              <a:gd name="connsiteY295" fmla="*/ 198056 h 1163920"/>
              <a:gd name="connsiteX296" fmla="*/ 3722376 w 5903709"/>
              <a:gd name="connsiteY296" fmla="*/ 179065 h 1163920"/>
              <a:gd name="connsiteX297" fmla="*/ 3741368 w 5903709"/>
              <a:gd name="connsiteY297" fmla="*/ 160073 h 1163920"/>
              <a:gd name="connsiteX298" fmla="*/ 3760360 w 5903709"/>
              <a:gd name="connsiteY298" fmla="*/ 179065 h 1163920"/>
              <a:gd name="connsiteX299" fmla="*/ 3776638 w 5903709"/>
              <a:gd name="connsiteY299" fmla="*/ 179065 h 1163920"/>
              <a:gd name="connsiteX300" fmla="*/ 3738655 w 5903709"/>
              <a:gd name="connsiteY300" fmla="*/ 217048 h 1163920"/>
              <a:gd name="connsiteX301" fmla="*/ 3703385 w 5903709"/>
              <a:gd name="connsiteY301" fmla="*/ 179065 h 1163920"/>
              <a:gd name="connsiteX302" fmla="*/ 3738655 w 5903709"/>
              <a:gd name="connsiteY302" fmla="*/ 143794 h 1163920"/>
              <a:gd name="connsiteX303" fmla="*/ 3776638 w 5903709"/>
              <a:gd name="connsiteY303" fmla="*/ 179065 h 1163920"/>
              <a:gd name="connsiteX304" fmla="*/ 5494032 w 5903709"/>
              <a:gd name="connsiteY304" fmla="*/ 160073 h 1163920"/>
              <a:gd name="connsiteX305" fmla="*/ 5469614 w 5903709"/>
              <a:gd name="connsiteY305" fmla="*/ 181778 h 1163920"/>
              <a:gd name="connsiteX306" fmla="*/ 5447909 w 5903709"/>
              <a:gd name="connsiteY306" fmla="*/ 160073 h 1163920"/>
              <a:gd name="connsiteX307" fmla="*/ 5469614 w 5903709"/>
              <a:gd name="connsiteY307" fmla="*/ 138368 h 1163920"/>
              <a:gd name="connsiteX308" fmla="*/ 5494032 w 5903709"/>
              <a:gd name="connsiteY308" fmla="*/ 160073 h 1163920"/>
              <a:gd name="connsiteX309" fmla="*/ 5510311 w 5903709"/>
              <a:gd name="connsiteY309" fmla="*/ 160073 h 1163920"/>
              <a:gd name="connsiteX310" fmla="*/ 5469614 w 5903709"/>
              <a:gd name="connsiteY310" fmla="*/ 200770 h 1163920"/>
              <a:gd name="connsiteX311" fmla="*/ 5431631 w 5903709"/>
              <a:gd name="connsiteY311" fmla="*/ 160073 h 1163920"/>
              <a:gd name="connsiteX312" fmla="*/ 5469614 w 5903709"/>
              <a:gd name="connsiteY312" fmla="*/ 122090 h 1163920"/>
              <a:gd name="connsiteX313" fmla="*/ 5510311 w 5903709"/>
              <a:gd name="connsiteY313" fmla="*/ 160073 h 1163920"/>
              <a:gd name="connsiteX314" fmla="*/ 1636001 w 5903709"/>
              <a:gd name="connsiteY314" fmla="*/ 119377 h 1163920"/>
              <a:gd name="connsiteX315" fmla="*/ 2981699 w 5903709"/>
              <a:gd name="connsiteY315" fmla="*/ 542620 h 1163920"/>
              <a:gd name="connsiteX316" fmla="*/ 3212313 w 5903709"/>
              <a:gd name="connsiteY316" fmla="*/ 569751 h 1163920"/>
              <a:gd name="connsiteX317" fmla="*/ 3565016 w 5903709"/>
              <a:gd name="connsiteY317" fmla="*/ 390687 h 1163920"/>
              <a:gd name="connsiteX318" fmla="*/ 3546024 w 5903709"/>
              <a:gd name="connsiteY318" fmla="*/ 333712 h 1163920"/>
              <a:gd name="connsiteX319" fmla="*/ 3521606 w 5903709"/>
              <a:gd name="connsiteY319" fmla="*/ 306581 h 1163920"/>
              <a:gd name="connsiteX320" fmla="*/ 3440214 w 5903709"/>
              <a:gd name="connsiteY320" fmla="*/ 238753 h 1163920"/>
              <a:gd name="connsiteX321" fmla="*/ 3369673 w 5903709"/>
              <a:gd name="connsiteY321" fmla="*/ 303867 h 1163920"/>
              <a:gd name="connsiteX322" fmla="*/ 3380525 w 5903709"/>
              <a:gd name="connsiteY322" fmla="*/ 322859 h 1163920"/>
              <a:gd name="connsiteX323" fmla="*/ 3440214 w 5903709"/>
              <a:gd name="connsiteY323" fmla="*/ 263171 h 1163920"/>
              <a:gd name="connsiteX324" fmla="*/ 3499902 w 5903709"/>
              <a:gd name="connsiteY324" fmla="*/ 325572 h 1163920"/>
              <a:gd name="connsiteX325" fmla="*/ 3418509 w 5903709"/>
              <a:gd name="connsiteY325" fmla="*/ 401539 h 1163920"/>
              <a:gd name="connsiteX326" fmla="*/ 3320837 w 5903709"/>
              <a:gd name="connsiteY326" fmla="*/ 301154 h 1163920"/>
              <a:gd name="connsiteX327" fmla="*/ 3451066 w 5903709"/>
              <a:gd name="connsiteY327" fmla="*/ 173639 h 1163920"/>
              <a:gd name="connsiteX328" fmla="*/ 3621991 w 5903709"/>
              <a:gd name="connsiteY328" fmla="*/ 358130 h 1163920"/>
              <a:gd name="connsiteX329" fmla="*/ 3608426 w 5903709"/>
              <a:gd name="connsiteY329" fmla="*/ 423244 h 1163920"/>
              <a:gd name="connsiteX330" fmla="*/ 3261149 w 5903709"/>
              <a:gd name="connsiteY330" fmla="*/ 594169 h 1163920"/>
              <a:gd name="connsiteX331" fmla="*/ 2897593 w 5903709"/>
              <a:gd name="connsiteY331" fmla="*/ 545334 h 1163920"/>
              <a:gd name="connsiteX332" fmla="*/ 2778217 w 5903709"/>
              <a:gd name="connsiteY332" fmla="*/ 659284 h 1163920"/>
              <a:gd name="connsiteX333" fmla="*/ 2889454 w 5903709"/>
              <a:gd name="connsiteY333" fmla="*/ 781373 h 1163920"/>
              <a:gd name="connsiteX334" fmla="*/ 2970847 w 5903709"/>
              <a:gd name="connsiteY334" fmla="*/ 721685 h 1163920"/>
              <a:gd name="connsiteX335" fmla="*/ 2981699 w 5903709"/>
              <a:gd name="connsiteY335" fmla="*/ 708120 h 1163920"/>
              <a:gd name="connsiteX336" fmla="*/ 2989839 w 5903709"/>
              <a:gd name="connsiteY336" fmla="*/ 686415 h 1163920"/>
              <a:gd name="connsiteX337" fmla="*/ 2992552 w 5903709"/>
              <a:gd name="connsiteY337" fmla="*/ 678276 h 1163920"/>
              <a:gd name="connsiteX338" fmla="*/ 2941003 w 5903709"/>
              <a:gd name="connsiteY338" fmla="*/ 626727 h 1163920"/>
              <a:gd name="connsiteX339" fmla="*/ 2911159 w 5903709"/>
              <a:gd name="connsiteY339" fmla="*/ 643005 h 1163920"/>
              <a:gd name="connsiteX340" fmla="*/ 2924724 w 5903709"/>
              <a:gd name="connsiteY340" fmla="*/ 656571 h 1163920"/>
              <a:gd name="connsiteX341" fmla="*/ 2941003 w 5903709"/>
              <a:gd name="connsiteY341" fmla="*/ 651145 h 1163920"/>
              <a:gd name="connsiteX342" fmla="*/ 2968134 w 5903709"/>
              <a:gd name="connsiteY342" fmla="*/ 678276 h 1163920"/>
              <a:gd name="connsiteX343" fmla="*/ 2930150 w 5903709"/>
              <a:gd name="connsiteY343" fmla="*/ 710833 h 1163920"/>
              <a:gd name="connsiteX344" fmla="*/ 2886741 w 5903709"/>
              <a:gd name="connsiteY344" fmla="*/ 661997 h 1163920"/>
              <a:gd name="connsiteX345" fmla="*/ 2951855 w 5903709"/>
              <a:gd name="connsiteY345" fmla="*/ 605022 h 1163920"/>
              <a:gd name="connsiteX346" fmla="*/ 3025109 w 5903709"/>
              <a:gd name="connsiteY346" fmla="*/ 689128 h 1163920"/>
              <a:gd name="connsiteX347" fmla="*/ 2905733 w 5903709"/>
              <a:gd name="connsiteY347" fmla="*/ 808504 h 1163920"/>
              <a:gd name="connsiteX348" fmla="*/ 2742946 w 5903709"/>
              <a:gd name="connsiteY348" fmla="*/ 672849 h 1163920"/>
              <a:gd name="connsiteX349" fmla="*/ 2194900 w 5903709"/>
              <a:gd name="connsiteY349" fmla="*/ 293015 h 1163920"/>
              <a:gd name="connsiteX350" fmla="*/ 1579025 w 5903709"/>
              <a:gd name="connsiteY350" fmla="*/ 143794 h 1163920"/>
              <a:gd name="connsiteX351" fmla="*/ 1370117 w 5903709"/>
              <a:gd name="connsiteY351" fmla="*/ 184491 h 1163920"/>
              <a:gd name="connsiteX352" fmla="*/ 1248027 w 5903709"/>
              <a:gd name="connsiteY352" fmla="*/ 360843 h 1163920"/>
              <a:gd name="connsiteX353" fmla="*/ 1418952 w 5903709"/>
              <a:gd name="connsiteY353" fmla="*/ 518203 h 1163920"/>
              <a:gd name="connsiteX354" fmla="*/ 1541042 w 5903709"/>
              <a:gd name="connsiteY354" fmla="*/ 420531 h 1163920"/>
              <a:gd name="connsiteX355" fmla="*/ 1549181 w 5903709"/>
              <a:gd name="connsiteY355" fmla="*/ 371695 h 1163920"/>
              <a:gd name="connsiteX356" fmla="*/ 1489493 w 5903709"/>
              <a:gd name="connsiteY356" fmla="*/ 312007 h 1163920"/>
              <a:gd name="connsiteX357" fmla="*/ 1440657 w 5903709"/>
              <a:gd name="connsiteY357" fmla="*/ 360843 h 1163920"/>
              <a:gd name="connsiteX358" fmla="*/ 1454223 w 5903709"/>
              <a:gd name="connsiteY358" fmla="*/ 374408 h 1163920"/>
              <a:gd name="connsiteX359" fmla="*/ 1492206 w 5903709"/>
              <a:gd name="connsiteY359" fmla="*/ 336425 h 1163920"/>
              <a:gd name="connsiteX360" fmla="*/ 1524763 w 5903709"/>
              <a:gd name="connsiteY360" fmla="*/ 371695 h 1163920"/>
              <a:gd name="connsiteX361" fmla="*/ 1484067 w 5903709"/>
              <a:gd name="connsiteY361" fmla="*/ 415105 h 1163920"/>
              <a:gd name="connsiteX362" fmla="*/ 1418952 w 5903709"/>
              <a:gd name="connsiteY362" fmla="*/ 355416 h 1163920"/>
              <a:gd name="connsiteX363" fmla="*/ 1497632 w 5903709"/>
              <a:gd name="connsiteY363" fmla="*/ 279450 h 1163920"/>
              <a:gd name="connsiteX364" fmla="*/ 1603443 w 5903709"/>
              <a:gd name="connsiteY364" fmla="*/ 393400 h 1163920"/>
              <a:gd name="connsiteX365" fmla="*/ 1418952 w 5903709"/>
              <a:gd name="connsiteY365" fmla="*/ 580604 h 1163920"/>
              <a:gd name="connsiteX366" fmla="*/ 1351125 w 5903709"/>
              <a:gd name="connsiteY366" fmla="*/ 569751 h 1163920"/>
              <a:gd name="connsiteX367" fmla="*/ 860053 w 5903709"/>
              <a:gd name="connsiteY367" fmla="*/ 322859 h 1163920"/>
              <a:gd name="connsiteX368" fmla="*/ 501924 w 5903709"/>
              <a:gd name="connsiteY368" fmla="*/ 575178 h 1163920"/>
              <a:gd name="connsiteX369" fmla="*/ 537194 w 5903709"/>
              <a:gd name="connsiteY369" fmla="*/ 504637 h 1163920"/>
              <a:gd name="connsiteX370" fmla="*/ 824783 w 5903709"/>
              <a:gd name="connsiteY370" fmla="*/ 227901 h 1163920"/>
              <a:gd name="connsiteX371" fmla="*/ 936020 w 5903709"/>
              <a:gd name="connsiteY371" fmla="*/ 179065 h 1163920"/>
              <a:gd name="connsiteX372" fmla="*/ 1307715 w 5903709"/>
              <a:gd name="connsiteY372" fmla="*/ 103098 h 1163920"/>
              <a:gd name="connsiteX373" fmla="*/ 1475928 w 5903709"/>
              <a:gd name="connsiteY373" fmla="*/ 103098 h 1163920"/>
              <a:gd name="connsiteX374" fmla="*/ 1636001 w 5903709"/>
              <a:gd name="connsiteY374" fmla="*/ 119377 h 1163920"/>
              <a:gd name="connsiteX375" fmla="*/ 1676697 w 5903709"/>
              <a:gd name="connsiteY375" fmla="*/ 103098 h 1163920"/>
              <a:gd name="connsiteX376" fmla="*/ 2962707 w 5903709"/>
              <a:gd name="connsiteY376" fmla="*/ 515489 h 1163920"/>
              <a:gd name="connsiteX377" fmla="*/ 3212313 w 5903709"/>
              <a:gd name="connsiteY377" fmla="*/ 548047 h 1163920"/>
              <a:gd name="connsiteX378" fmla="*/ 3543311 w 5903709"/>
              <a:gd name="connsiteY378" fmla="*/ 390687 h 1163920"/>
              <a:gd name="connsiteX379" fmla="*/ 3518893 w 5903709"/>
              <a:gd name="connsiteY379" fmla="*/ 341851 h 1163920"/>
              <a:gd name="connsiteX380" fmla="*/ 3421222 w 5903709"/>
              <a:gd name="connsiteY380" fmla="*/ 425957 h 1163920"/>
              <a:gd name="connsiteX381" fmla="*/ 3299132 w 5903709"/>
              <a:gd name="connsiteY381" fmla="*/ 298441 h 1163920"/>
              <a:gd name="connsiteX382" fmla="*/ 3451066 w 5903709"/>
              <a:gd name="connsiteY382" fmla="*/ 151934 h 1163920"/>
              <a:gd name="connsiteX383" fmla="*/ 3643696 w 5903709"/>
              <a:gd name="connsiteY383" fmla="*/ 358130 h 1163920"/>
              <a:gd name="connsiteX384" fmla="*/ 3261149 w 5903709"/>
              <a:gd name="connsiteY384" fmla="*/ 618587 h 1163920"/>
              <a:gd name="connsiteX385" fmla="*/ 2897593 w 5903709"/>
              <a:gd name="connsiteY385" fmla="*/ 567038 h 1163920"/>
              <a:gd name="connsiteX386" fmla="*/ 2799921 w 5903709"/>
              <a:gd name="connsiteY386" fmla="*/ 659284 h 1163920"/>
              <a:gd name="connsiteX387" fmla="*/ 2886741 w 5903709"/>
              <a:gd name="connsiteY387" fmla="*/ 759669 h 1163920"/>
              <a:gd name="connsiteX388" fmla="*/ 2941003 w 5903709"/>
              <a:gd name="connsiteY388" fmla="*/ 735251 h 1163920"/>
              <a:gd name="connsiteX389" fmla="*/ 2865036 w 5903709"/>
              <a:gd name="connsiteY389" fmla="*/ 661997 h 1163920"/>
              <a:gd name="connsiteX390" fmla="*/ 2949142 w 5903709"/>
              <a:gd name="connsiteY390" fmla="*/ 580604 h 1163920"/>
              <a:gd name="connsiteX391" fmla="*/ 3046814 w 5903709"/>
              <a:gd name="connsiteY391" fmla="*/ 689128 h 1163920"/>
              <a:gd name="connsiteX392" fmla="*/ 2908446 w 5903709"/>
              <a:gd name="connsiteY392" fmla="*/ 830209 h 1163920"/>
              <a:gd name="connsiteX393" fmla="*/ 2808061 w 5903709"/>
              <a:gd name="connsiteY393" fmla="*/ 792226 h 1163920"/>
              <a:gd name="connsiteX394" fmla="*/ 2685971 w 5903709"/>
              <a:gd name="connsiteY394" fmla="*/ 632153 h 1163920"/>
              <a:gd name="connsiteX395" fmla="*/ 2512333 w 5903709"/>
              <a:gd name="connsiteY395" fmla="*/ 469367 h 1163920"/>
              <a:gd name="connsiteX396" fmla="*/ 2306137 w 5903709"/>
              <a:gd name="connsiteY396" fmla="*/ 363556 h 1163920"/>
              <a:gd name="connsiteX397" fmla="*/ 1579025 w 5903709"/>
              <a:gd name="connsiteY397" fmla="*/ 165499 h 1163920"/>
              <a:gd name="connsiteX398" fmla="*/ 1402674 w 5903709"/>
              <a:gd name="connsiteY398" fmla="*/ 195343 h 1163920"/>
              <a:gd name="connsiteX399" fmla="*/ 1269732 w 5903709"/>
              <a:gd name="connsiteY399" fmla="*/ 360843 h 1163920"/>
              <a:gd name="connsiteX400" fmla="*/ 1418952 w 5903709"/>
              <a:gd name="connsiteY400" fmla="*/ 496498 h 1163920"/>
              <a:gd name="connsiteX401" fmla="*/ 1513911 w 5903709"/>
              <a:gd name="connsiteY401" fmla="*/ 434096 h 1163920"/>
              <a:gd name="connsiteX402" fmla="*/ 1511198 w 5903709"/>
              <a:gd name="connsiteY402" fmla="*/ 431383 h 1163920"/>
              <a:gd name="connsiteX403" fmla="*/ 1481354 w 5903709"/>
              <a:gd name="connsiteY403" fmla="*/ 436809 h 1163920"/>
              <a:gd name="connsiteX404" fmla="*/ 1397248 w 5903709"/>
              <a:gd name="connsiteY404" fmla="*/ 355416 h 1163920"/>
              <a:gd name="connsiteX405" fmla="*/ 1500346 w 5903709"/>
              <a:gd name="connsiteY405" fmla="*/ 257745 h 1163920"/>
              <a:gd name="connsiteX406" fmla="*/ 1627861 w 5903709"/>
              <a:gd name="connsiteY406" fmla="*/ 390687 h 1163920"/>
              <a:gd name="connsiteX407" fmla="*/ 1418952 w 5903709"/>
              <a:gd name="connsiteY407" fmla="*/ 602309 h 1163920"/>
              <a:gd name="connsiteX408" fmla="*/ 1334846 w 5903709"/>
              <a:gd name="connsiteY408" fmla="*/ 588743 h 1163920"/>
              <a:gd name="connsiteX409" fmla="*/ 860053 w 5903709"/>
              <a:gd name="connsiteY409" fmla="*/ 344564 h 1163920"/>
              <a:gd name="connsiteX410" fmla="*/ 420531 w 5903709"/>
              <a:gd name="connsiteY410" fmla="*/ 651145 h 1163920"/>
              <a:gd name="connsiteX411" fmla="*/ 539907 w 5903709"/>
              <a:gd name="connsiteY411" fmla="*/ 453088 h 1163920"/>
              <a:gd name="connsiteX412" fmla="*/ 1096093 w 5903709"/>
              <a:gd name="connsiteY412" fmla="*/ 108524 h 1163920"/>
              <a:gd name="connsiteX413" fmla="*/ 1294150 w 5903709"/>
              <a:gd name="connsiteY413" fmla="*/ 81393 h 1163920"/>
              <a:gd name="connsiteX414" fmla="*/ 1486780 w 5903709"/>
              <a:gd name="connsiteY414" fmla="*/ 81393 h 1163920"/>
              <a:gd name="connsiteX415" fmla="*/ 1676697 w 5903709"/>
              <a:gd name="connsiteY415" fmla="*/ 103098 h 1163920"/>
              <a:gd name="connsiteX416" fmla="*/ 3668114 w 5903709"/>
              <a:gd name="connsiteY416" fmla="*/ 54262 h 1163920"/>
              <a:gd name="connsiteX417" fmla="*/ 3632844 w 5903709"/>
              <a:gd name="connsiteY417" fmla="*/ 89532 h 1163920"/>
              <a:gd name="connsiteX418" fmla="*/ 3603000 w 5903709"/>
              <a:gd name="connsiteY418" fmla="*/ 54262 h 1163920"/>
              <a:gd name="connsiteX419" fmla="*/ 3632844 w 5903709"/>
              <a:gd name="connsiteY419" fmla="*/ 21705 h 1163920"/>
              <a:gd name="connsiteX420" fmla="*/ 3668114 w 5903709"/>
              <a:gd name="connsiteY420" fmla="*/ 54262 h 1163920"/>
              <a:gd name="connsiteX421" fmla="*/ 5377368 w 5903709"/>
              <a:gd name="connsiteY421" fmla="*/ 73254 h 1163920"/>
              <a:gd name="connsiteX422" fmla="*/ 5320394 w 5903709"/>
              <a:gd name="connsiteY422" fmla="*/ 130229 h 1163920"/>
              <a:gd name="connsiteX423" fmla="*/ 5266131 w 5903709"/>
              <a:gd name="connsiteY423" fmla="*/ 73254 h 1163920"/>
              <a:gd name="connsiteX424" fmla="*/ 5320394 w 5903709"/>
              <a:gd name="connsiteY424" fmla="*/ 18992 h 1163920"/>
              <a:gd name="connsiteX425" fmla="*/ 5377368 w 5903709"/>
              <a:gd name="connsiteY425" fmla="*/ 73254 h 1163920"/>
              <a:gd name="connsiteX426" fmla="*/ 3687106 w 5903709"/>
              <a:gd name="connsiteY426" fmla="*/ 54262 h 1163920"/>
              <a:gd name="connsiteX427" fmla="*/ 3635557 w 5903709"/>
              <a:gd name="connsiteY427" fmla="*/ 105811 h 1163920"/>
              <a:gd name="connsiteX428" fmla="*/ 3584008 w 5903709"/>
              <a:gd name="connsiteY428" fmla="*/ 54262 h 1163920"/>
              <a:gd name="connsiteX429" fmla="*/ 3632844 w 5903709"/>
              <a:gd name="connsiteY429" fmla="*/ 5426 h 1163920"/>
              <a:gd name="connsiteX430" fmla="*/ 3687106 w 5903709"/>
              <a:gd name="connsiteY430" fmla="*/ 54262 h 1163920"/>
              <a:gd name="connsiteX431" fmla="*/ 5396360 w 5903709"/>
              <a:gd name="connsiteY431" fmla="*/ 73254 h 1163920"/>
              <a:gd name="connsiteX432" fmla="*/ 5320394 w 5903709"/>
              <a:gd name="connsiteY432" fmla="*/ 146508 h 1163920"/>
              <a:gd name="connsiteX433" fmla="*/ 5249853 w 5903709"/>
              <a:gd name="connsiteY433" fmla="*/ 73254 h 1163920"/>
              <a:gd name="connsiteX434" fmla="*/ 5320394 w 5903709"/>
              <a:gd name="connsiteY434" fmla="*/ 0 h 1163920"/>
              <a:gd name="connsiteX435" fmla="*/ 5396360 w 5903709"/>
              <a:gd name="connsiteY435" fmla="*/ 73254 h 116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5903709" h="1163920">
                <a:moveTo>
                  <a:pt x="3879736" y="987569"/>
                </a:moveTo>
                <a:cubicBezTo>
                  <a:pt x="3825474" y="1009274"/>
                  <a:pt x="3749507" y="1039118"/>
                  <a:pt x="3692532" y="1039118"/>
                </a:cubicBezTo>
                <a:cubicBezTo>
                  <a:pt x="3687106" y="1039118"/>
                  <a:pt x="3640983" y="1033692"/>
                  <a:pt x="3613852" y="1028266"/>
                </a:cubicBezTo>
                <a:cubicBezTo>
                  <a:pt x="3646409" y="1025553"/>
                  <a:pt x="3687106" y="1011987"/>
                  <a:pt x="3725089" y="998422"/>
                </a:cubicBezTo>
                <a:cubicBezTo>
                  <a:pt x="3754933" y="987569"/>
                  <a:pt x="3806482" y="960438"/>
                  <a:pt x="3811909" y="960438"/>
                </a:cubicBezTo>
                <a:cubicBezTo>
                  <a:pt x="3820048" y="960438"/>
                  <a:pt x="3858031" y="979430"/>
                  <a:pt x="3879736" y="987569"/>
                </a:cubicBezTo>
                <a:close/>
                <a:moveTo>
                  <a:pt x="2319702" y="1079815"/>
                </a:moveTo>
                <a:cubicBezTo>
                  <a:pt x="2352260" y="1082528"/>
                  <a:pt x="2409235" y="1090667"/>
                  <a:pt x="2417374" y="1090667"/>
                </a:cubicBezTo>
                <a:lnTo>
                  <a:pt x="2585586" y="1090667"/>
                </a:lnTo>
                <a:cubicBezTo>
                  <a:pt x="2639848" y="1085241"/>
                  <a:pt x="2694111" y="1079815"/>
                  <a:pt x="2748372" y="1071675"/>
                </a:cubicBezTo>
                <a:cubicBezTo>
                  <a:pt x="2789069" y="1066249"/>
                  <a:pt x="2832479" y="1058110"/>
                  <a:pt x="2873175" y="1047257"/>
                </a:cubicBezTo>
                <a:cubicBezTo>
                  <a:pt x="2900306" y="1041831"/>
                  <a:pt x="2927437" y="1030979"/>
                  <a:pt x="2954568" y="1022840"/>
                </a:cubicBezTo>
                <a:cubicBezTo>
                  <a:pt x="2973560" y="1017413"/>
                  <a:pt x="3000691" y="1006561"/>
                  <a:pt x="3025109" y="995709"/>
                </a:cubicBezTo>
                <a:cubicBezTo>
                  <a:pt x="3068519" y="976717"/>
                  <a:pt x="3120068" y="952299"/>
                  <a:pt x="3168903" y="925168"/>
                </a:cubicBezTo>
                <a:cubicBezTo>
                  <a:pt x="3231305" y="892611"/>
                  <a:pt x="3350681" y="824783"/>
                  <a:pt x="3358820" y="824783"/>
                </a:cubicBezTo>
                <a:cubicBezTo>
                  <a:pt x="3364247" y="824783"/>
                  <a:pt x="3451066" y="841062"/>
                  <a:pt x="3497189" y="851914"/>
                </a:cubicBezTo>
                <a:cubicBezTo>
                  <a:pt x="3440214" y="870906"/>
                  <a:pt x="3380525" y="889898"/>
                  <a:pt x="3326263" y="914315"/>
                </a:cubicBezTo>
                <a:cubicBezTo>
                  <a:pt x="3128207" y="998422"/>
                  <a:pt x="2924724" y="1109659"/>
                  <a:pt x="2726668" y="1128651"/>
                </a:cubicBezTo>
                <a:cubicBezTo>
                  <a:pt x="2699537" y="1131364"/>
                  <a:pt x="2647988" y="1139503"/>
                  <a:pt x="2639848" y="1139503"/>
                </a:cubicBezTo>
                <a:lnTo>
                  <a:pt x="2460784" y="1139503"/>
                </a:lnTo>
                <a:cubicBezTo>
                  <a:pt x="2425513" y="1136790"/>
                  <a:pt x="2384817" y="1128651"/>
                  <a:pt x="2352260" y="1125937"/>
                </a:cubicBezTo>
                <a:cubicBezTo>
                  <a:pt x="2045679" y="1098806"/>
                  <a:pt x="1758090" y="911602"/>
                  <a:pt x="1511198" y="868193"/>
                </a:cubicBezTo>
                <a:cubicBezTo>
                  <a:pt x="1465075" y="860053"/>
                  <a:pt x="1416239" y="851914"/>
                  <a:pt x="1367403" y="843775"/>
                </a:cubicBezTo>
                <a:cubicBezTo>
                  <a:pt x="1318568" y="838349"/>
                  <a:pt x="1269732" y="835635"/>
                  <a:pt x="1220896" y="830209"/>
                </a:cubicBezTo>
                <a:cubicBezTo>
                  <a:pt x="1253453" y="827496"/>
                  <a:pt x="1313142" y="824783"/>
                  <a:pt x="1321281" y="824783"/>
                </a:cubicBezTo>
                <a:cubicBezTo>
                  <a:pt x="1663132" y="824783"/>
                  <a:pt x="1956147" y="1030979"/>
                  <a:pt x="2319702" y="1079815"/>
                </a:cubicBezTo>
                <a:close/>
                <a:moveTo>
                  <a:pt x="5019239" y="857340"/>
                </a:moveTo>
                <a:cubicBezTo>
                  <a:pt x="4948699" y="900750"/>
                  <a:pt x="4671962" y="968577"/>
                  <a:pt x="4563438" y="968577"/>
                </a:cubicBezTo>
                <a:lnTo>
                  <a:pt x="4354529" y="968577"/>
                </a:lnTo>
                <a:cubicBezTo>
                  <a:pt x="4254144" y="955012"/>
                  <a:pt x="4148333" y="949586"/>
                  <a:pt x="4047948" y="922455"/>
                </a:cubicBezTo>
                <a:cubicBezTo>
                  <a:pt x="4221587" y="808504"/>
                  <a:pt x="4411504" y="748816"/>
                  <a:pt x="4585143" y="748816"/>
                </a:cubicBezTo>
                <a:cubicBezTo>
                  <a:pt x="4731650" y="748816"/>
                  <a:pt x="4872732" y="797652"/>
                  <a:pt x="5019239" y="857340"/>
                </a:cubicBezTo>
                <a:close/>
                <a:moveTo>
                  <a:pt x="5749064" y="811218"/>
                </a:moveTo>
                <a:cubicBezTo>
                  <a:pt x="5749064" y="868193"/>
                  <a:pt x="5700228" y="908889"/>
                  <a:pt x="5648679" y="914315"/>
                </a:cubicBezTo>
                <a:lnTo>
                  <a:pt x="5521163" y="911602"/>
                </a:lnTo>
                <a:cubicBezTo>
                  <a:pt x="5466901" y="914315"/>
                  <a:pt x="5445196" y="938733"/>
                  <a:pt x="5445196" y="974004"/>
                </a:cubicBezTo>
                <a:cubicBezTo>
                  <a:pt x="5445196" y="1036405"/>
                  <a:pt x="5521163" y="1052684"/>
                  <a:pt x="5564572" y="1055397"/>
                </a:cubicBezTo>
                <a:cubicBezTo>
                  <a:pt x="5548294" y="1060823"/>
                  <a:pt x="5521163" y="1066249"/>
                  <a:pt x="5513024" y="1066249"/>
                </a:cubicBezTo>
                <a:cubicBezTo>
                  <a:pt x="5458762" y="1066249"/>
                  <a:pt x="5358377" y="1014700"/>
                  <a:pt x="5317680" y="984856"/>
                </a:cubicBezTo>
                <a:cubicBezTo>
                  <a:pt x="5298689" y="971291"/>
                  <a:pt x="5274271" y="963151"/>
                  <a:pt x="5260705" y="944160"/>
                </a:cubicBezTo>
                <a:cubicBezTo>
                  <a:pt x="5252566" y="930594"/>
                  <a:pt x="5252566" y="911602"/>
                  <a:pt x="5244427" y="900750"/>
                </a:cubicBezTo>
                <a:cubicBezTo>
                  <a:pt x="5233574" y="881758"/>
                  <a:pt x="5206443" y="865480"/>
                  <a:pt x="5195591" y="865480"/>
                </a:cubicBezTo>
                <a:cubicBezTo>
                  <a:pt x="5206443" y="857340"/>
                  <a:pt x="5228148" y="838349"/>
                  <a:pt x="5236287" y="838349"/>
                </a:cubicBezTo>
                <a:cubicBezTo>
                  <a:pt x="5241713" y="838349"/>
                  <a:pt x="5249853" y="843775"/>
                  <a:pt x="5255279" y="843775"/>
                </a:cubicBezTo>
                <a:cubicBezTo>
                  <a:pt x="5363803" y="884471"/>
                  <a:pt x="5428917" y="906176"/>
                  <a:pt x="5523876" y="906176"/>
                </a:cubicBezTo>
                <a:cubicBezTo>
                  <a:pt x="5572712" y="906176"/>
                  <a:pt x="5613408" y="898037"/>
                  <a:pt x="5664957" y="860053"/>
                </a:cubicBezTo>
                <a:cubicBezTo>
                  <a:pt x="5692088" y="838349"/>
                  <a:pt x="5705654" y="824783"/>
                  <a:pt x="5705654" y="803078"/>
                </a:cubicBezTo>
                <a:cubicBezTo>
                  <a:pt x="5705654" y="792226"/>
                  <a:pt x="5697515" y="751529"/>
                  <a:pt x="5673097" y="751529"/>
                </a:cubicBezTo>
                <a:cubicBezTo>
                  <a:pt x="5667670" y="751529"/>
                  <a:pt x="5662244" y="756956"/>
                  <a:pt x="5662244" y="765095"/>
                </a:cubicBezTo>
                <a:cubicBezTo>
                  <a:pt x="5662244" y="775947"/>
                  <a:pt x="5681236" y="781373"/>
                  <a:pt x="5681236" y="800365"/>
                </a:cubicBezTo>
                <a:cubicBezTo>
                  <a:pt x="5681236" y="827496"/>
                  <a:pt x="5651392" y="841062"/>
                  <a:pt x="5637826" y="841062"/>
                </a:cubicBezTo>
                <a:cubicBezTo>
                  <a:pt x="5599843" y="841062"/>
                  <a:pt x="5588990" y="800365"/>
                  <a:pt x="5588990" y="784087"/>
                </a:cubicBezTo>
                <a:cubicBezTo>
                  <a:pt x="5588990" y="743390"/>
                  <a:pt x="5629687" y="716259"/>
                  <a:pt x="5662244" y="716259"/>
                </a:cubicBezTo>
                <a:cubicBezTo>
                  <a:pt x="5719220" y="716259"/>
                  <a:pt x="5749064" y="775947"/>
                  <a:pt x="5749064" y="811218"/>
                </a:cubicBezTo>
                <a:close/>
                <a:moveTo>
                  <a:pt x="5125050" y="803078"/>
                </a:moveTo>
                <a:cubicBezTo>
                  <a:pt x="5100632" y="819357"/>
                  <a:pt x="5057222" y="843775"/>
                  <a:pt x="5049083" y="843775"/>
                </a:cubicBezTo>
                <a:cubicBezTo>
                  <a:pt x="5043657" y="843775"/>
                  <a:pt x="4973116" y="808504"/>
                  <a:pt x="4935133" y="794939"/>
                </a:cubicBezTo>
                <a:cubicBezTo>
                  <a:pt x="4810330" y="746103"/>
                  <a:pt x="4704519" y="724398"/>
                  <a:pt x="4585143" y="724398"/>
                </a:cubicBezTo>
                <a:cubicBezTo>
                  <a:pt x="4579716" y="724398"/>
                  <a:pt x="4509176" y="727111"/>
                  <a:pt x="4476619" y="729824"/>
                </a:cubicBezTo>
                <a:cubicBezTo>
                  <a:pt x="4430496" y="735251"/>
                  <a:pt x="4378947" y="746103"/>
                  <a:pt x="4335537" y="759669"/>
                </a:cubicBezTo>
                <a:cubicBezTo>
                  <a:pt x="4308406" y="765095"/>
                  <a:pt x="4278562" y="775947"/>
                  <a:pt x="4254144" y="786800"/>
                </a:cubicBezTo>
                <a:cubicBezTo>
                  <a:pt x="4213448" y="800365"/>
                  <a:pt x="4172751" y="819357"/>
                  <a:pt x="4134768" y="841062"/>
                </a:cubicBezTo>
                <a:cubicBezTo>
                  <a:pt x="4091358" y="862767"/>
                  <a:pt x="4018104" y="914315"/>
                  <a:pt x="4009965" y="914315"/>
                </a:cubicBezTo>
                <a:cubicBezTo>
                  <a:pt x="4004539" y="914315"/>
                  <a:pt x="3961129" y="900750"/>
                  <a:pt x="3936711" y="892611"/>
                </a:cubicBezTo>
                <a:cubicBezTo>
                  <a:pt x="4164612" y="762382"/>
                  <a:pt x="4338251" y="694554"/>
                  <a:pt x="4560725" y="694554"/>
                </a:cubicBezTo>
                <a:cubicBezTo>
                  <a:pt x="4742503" y="694554"/>
                  <a:pt x="4940559" y="740677"/>
                  <a:pt x="5125050" y="803078"/>
                </a:cubicBezTo>
                <a:close/>
                <a:moveTo>
                  <a:pt x="5884719" y="689128"/>
                </a:moveTo>
                <a:cubicBezTo>
                  <a:pt x="5884719" y="713546"/>
                  <a:pt x="5865727" y="724398"/>
                  <a:pt x="5849448" y="724398"/>
                </a:cubicBezTo>
                <a:cubicBezTo>
                  <a:pt x="5827744" y="724398"/>
                  <a:pt x="5816891" y="705407"/>
                  <a:pt x="5816891" y="691841"/>
                </a:cubicBezTo>
                <a:cubicBezTo>
                  <a:pt x="5816891" y="672849"/>
                  <a:pt x="5833170" y="656571"/>
                  <a:pt x="5849448" y="656571"/>
                </a:cubicBezTo>
                <a:cubicBezTo>
                  <a:pt x="5873866" y="656571"/>
                  <a:pt x="5884719" y="672849"/>
                  <a:pt x="5884719" y="689128"/>
                </a:cubicBezTo>
                <a:close/>
                <a:moveTo>
                  <a:pt x="5903710" y="689128"/>
                </a:moveTo>
                <a:cubicBezTo>
                  <a:pt x="5903710" y="724398"/>
                  <a:pt x="5876580" y="743390"/>
                  <a:pt x="5852161" y="743390"/>
                </a:cubicBezTo>
                <a:cubicBezTo>
                  <a:pt x="5819604" y="743390"/>
                  <a:pt x="5800612" y="716259"/>
                  <a:pt x="5800612" y="691841"/>
                </a:cubicBezTo>
                <a:cubicBezTo>
                  <a:pt x="5800612" y="659284"/>
                  <a:pt x="5819604" y="640292"/>
                  <a:pt x="5849448" y="640292"/>
                </a:cubicBezTo>
                <a:cubicBezTo>
                  <a:pt x="5884719" y="640292"/>
                  <a:pt x="5903710" y="667423"/>
                  <a:pt x="5903710" y="689128"/>
                </a:cubicBezTo>
                <a:close/>
                <a:moveTo>
                  <a:pt x="2561168" y="637579"/>
                </a:moveTo>
                <a:cubicBezTo>
                  <a:pt x="2561168" y="656571"/>
                  <a:pt x="2542177" y="675562"/>
                  <a:pt x="2523185" y="675562"/>
                </a:cubicBezTo>
                <a:cubicBezTo>
                  <a:pt x="2501480" y="675562"/>
                  <a:pt x="2485202" y="659284"/>
                  <a:pt x="2485202" y="637579"/>
                </a:cubicBezTo>
                <a:cubicBezTo>
                  <a:pt x="2485202" y="615874"/>
                  <a:pt x="2501480" y="599596"/>
                  <a:pt x="2523185" y="599596"/>
                </a:cubicBezTo>
                <a:cubicBezTo>
                  <a:pt x="2544890" y="599596"/>
                  <a:pt x="2561168" y="621300"/>
                  <a:pt x="2561168" y="637579"/>
                </a:cubicBezTo>
                <a:close/>
                <a:moveTo>
                  <a:pt x="2577447" y="637579"/>
                </a:moveTo>
                <a:cubicBezTo>
                  <a:pt x="2577447" y="672849"/>
                  <a:pt x="2550316" y="691841"/>
                  <a:pt x="2523185" y="691841"/>
                </a:cubicBezTo>
                <a:cubicBezTo>
                  <a:pt x="2485202" y="691841"/>
                  <a:pt x="2468923" y="664710"/>
                  <a:pt x="2468923" y="637579"/>
                </a:cubicBezTo>
                <a:cubicBezTo>
                  <a:pt x="2468923" y="607735"/>
                  <a:pt x="2485202" y="583317"/>
                  <a:pt x="2523185" y="583317"/>
                </a:cubicBezTo>
                <a:cubicBezTo>
                  <a:pt x="2558455" y="583317"/>
                  <a:pt x="2577447" y="607735"/>
                  <a:pt x="2577447" y="637579"/>
                </a:cubicBezTo>
                <a:close/>
                <a:moveTo>
                  <a:pt x="2368538" y="683702"/>
                </a:moveTo>
                <a:cubicBezTo>
                  <a:pt x="2368538" y="716259"/>
                  <a:pt x="2360399" y="735251"/>
                  <a:pt x="2341407" y="773234"/>
                </a:cubicBezTo>
                <a:cubicBezTo>
                  <a:pt x="2284432" y="876332"/>
                  <a:pt x="2146064" y="908889"/>
                  <a:pt x="2061958" y="908889"/>
                </a:cubicBezTo>
                <a:cubicBezTo>
                  <a:pt x="1839483" y="908889"/>
                  <a:pt x="1375543" y="624014"/>
                  <a:pt x="984856" y="624014"/>
                </a:cubicBezTo>
                <a:cubicBezTo>
                  <a:pt x="737964" y="624014"/>
                  <a:pt x="561612" y="721685"/>
                  <a:pt x="301154" y="843775"/>
                </a:cubicBezTo>
                <a:cubicBezTo>
                  <a:pt x="282163" y="851914"/>
                  <a:pt x="257745" y="860053"/>
                  <a:pt x="238753" y="865480"/>
                </a:cubicBezTo>
                <a:cubicBezTo>
                  <a:pt x="211622" y="873619"/>
                  <a:pt x="157360" y="884471"/>
                  <a:pt x="149221" y="884471"/>
                </a:cubicBezTo>
                <a:lnTo>
                  <a:pt x="132942" y="884471"/>
                </a:lnTo>
                <a:cubicBezTo>
                  <a:pt x="170925" y="870906"/>
                  <a:pt x="211622" y="854627"/>
                  <a:pt x="249605" y="835635"/>
                </a:cubicBezTo>
                <a:cubicBezTo>
                  <a:pt x="558899" y="672849"/>
                  <a:pt x="653858" y="605022"/>
                  <a:pt x="919742" y="605022"/>
                </a:cubicBezTo>
                <a:cubicBezTo>
                  <a:pt x="1269732" y="605022"/>
                  <a:pt x="1695689" y="784087"/>
                  <a:pt x="1777082" y="784087"/>
                </a:cubicBezTo>
                <a:cubicBezTo>
                  <a:pt x="1825918" y="784087"/>
                  <a:pt x="1828631" y="765095"/>
                  <a:pt x="1882893" y="713546"/>
                </a:cubicBezTo>
                <a:cubicBezTo>
                  <a:pt x="1893745" y="702693"/>
                  <a:pt x="1896458" y="680989"/>
                  <a:pt x="1896458" y="675562"/>
                </a:cubicBezTo>
                <a:cubicBezTo>
                  <a:pt x="1896458" y="643005"/>
                  <a:pt x="1869327" y="618587"/>
                  <a:pt x="1842196" y="618587"/>
                </a:cubicBezTo>
                <a:cubicBezTo>
                  <a:pt x="1834057" y="618587"/>
                  <a:pt x="1825918" y="621300"/>
                  <a:pt x="1825918" y="629440"/>
                </a:cubicBezTo>
                <a:cubicBezTo>
                  <a:pt x="1825918" y="651145"/>
                  <a:pt x="1872041" y="634866"/>
                  <a:pt x="1872041" y="675562"/>
                </a:cubicBezTo>
                <a:cubicBezTo>
                  <a:pt x="1872041" y="702693"/>
                  <a:pt x="1842196" y="718972"/>
                  <a:pt x="1825918" y="718972"/>
                </a:cubicBezTo>
                <a:cubicBezTo>
                  <a:pt x="1790647" y="718972"/>
                  <a:pt x="1771656" y="686415"/>
                  <a:pt x="1771656" y="659284"/>
                </a:cubicBezTo>
                <a:cubicBezTo>
                  <a:pt x="1771656" y="610448"/>
                  <a:pt x="1809639" y="586030"/>
                  <a:pt x="1844909" y="586030"/>
                </a:cubicBezTo>
                <a:cubicBezTo>
                  <a:pt x="1901885" y="586030"/>
                  <a:pt x="1942581" y="632153"/>
                  <a:pt x="1942581" y="683702"/>
                </a:cubicBezTo>
                <a:cubicBezTo>
                  <a:pt x="1942581" y="727111"/>
                  <a:pt x="1910024" y="781373"/>
                  <a:pt x="1853049" y="803078"/>
                </a:cubicBezTo>
                <a:cubicBezTo>
                  <a:pt x="1915450" y="854627"/>
                  <a:pt x="2004982" y="873619"/>
                  <a:pt x="2070097" y="873619"/>
                </a:cubicBezTo>
                <a:cubicBezTo>
                  <a:pt x="2154203" y="873619"/>
                  <a:pt x="2287145" y="832922"/>
                  <a:pt x="2300711" y="713546"/>
                </a:cubicBezTo>
                <a:cubicBezTo>
                  <a:pt x="2303424" y="694554"/>
                  <a:pt x="2314276" y="661997"/>
                  <a:pt x="2314276" y="656571"/>
                </a:cubicBezTo>
                <a:cubicBezTo>
                  <a:pt x="2314276" y="624014"/>
                  <a:pt x="2289858" y="594169"/>
                  <a:pt x="2254588" y="594169"/>
                </a:cubicBezTo>
                <a:cubicBezTo>
                  <a:pt x="2246449" y="594169"/>
                  <a:pt x="2216605" y="594169"/>
                  <a:pt x="2216605" y="613161"/>
                </a:cubicBezTo>
                <a:cubicBezTo>
                  <a:pt x="2216605" y="618587"/>
                  <a:pt x="2222031" y="624014"/>
                  <a:pt x="2230170" y="624014"/>
                </a:cubicBezTo>
                <a:cubicBezTo>
                  <a:pt x="2235596" y="624014"/>
                  <a:pt x="2246449" y="618587"/>
                  <a:pt x="2254588" y="618587"/>
                </a:cubicBezTo>
                <a:cubicBezTo>
                  <a:pt x="2279006" y="618587"/>
                  <a:pt x="2287145" y="640292"/>
                  <a:pt x="2287145" y="653858"/>
                </a:cubicBezTo>
                <a:cubicBezTo>
                  <a:pt x="2287145" y="686415"/>
                  <a:pt x="2260014" y="702693"/>
                  <a:pt x="2238309" y="702693"/>
                </a:cubicBezTo>
                <a:cubicBezTo>
                  <a:pt x="2197613" y="702693"/>
                  <a:pt x="2178621" y="667423"/>
                  <a:pt x="2178621" y="634866"/>
                </a:cubicBezTo>
                <a:cubicBezTo>
                  <a:pt x="2178621" y="580604"/>
                  <a:pt x="2222031" y="556186"/>
                  <a:pt x="2262727" y="556186"/>
                </a:cubicBezTo>
                <a:cubicBezTo>
                  <a:pt x="2341407" y="556186"/>
                  <a:pt x="2368538" y="634866"/>
                  <a:pt x="2368538" y="683702"/>
                </a:cubicBezTo>
                <a:close/>
                <a:moveTo>
                  <a:pt x="2390243" y="683702"/>
                </a:moveTo>
                <a:cubicBezTo>
                  <a:pt x="2390243" y="705407"/>
                  <a:pt x="2376678" y="754242"/>
                  <a:pt x="2365825" y="775947"/>
                </a:cubicBezTo>
                <a:cubicBezTo>
                  <a:pt x="2295284" y="895324"/>
                  <a:pt x="2154203" y="930594"/>
                  <a:pt x="2059245" y="930594"/>
                </a:cubicBezTo>
                <a:cubicBezTo>
                  <a:pt x="1817778" y="930594"/>
                  <a:pt x="1386395" y="648431"/>
                  <a:pt x="984856" y="648431"/>
                </a:cubicBezTo>
                <a:cubicBezTo>
                  <a:pt x="575178" y="648431"/>
                  <a:pt x="390687" y="906176"/>
                  <a:pt x="127516" y="906176"/>
                </a:cubicBezTo>
                <a:cubicBezTo>
                  <a:pt x="86819" y="906176"/>
                  <a:pt x="40697" y="898037"/>
                  <a:pt x="0" y="879045"/>
                </a:cubicBezTo>
                <a:cubicBezTo>
                  <a:pt x="5426" y="881758"/>
                  <a:pt x="10852" y="881758"/>
                  <a:pt x="18992" y="881758"/>
                </a:cubicBezTo>
                <a:cubicBezTo>
                  <a:pt x="54262" y="881758"/>
                  <a:pt x="97672" y="870906"/>
                  <a:pt x="138368" y="857340"/>
                </a:cubicBezTo>
                <a:cubicBezTo>
                  <a:pt x="306581" y="797652"/>
                  <a:pt x="480219" y="664710"/>
                  <a:pt x="651145" y="615874"/>
                </a:cubicBezTo>
                <a:cubicBezTo>
                  <a:pt x="735251" y="588743"/>
                  <a:pt x="835635" y="583317"/>
                  <a:pt x="919742" y="583317"/>
                </a:cubicBezTo>
                <a:cubicBezTo>
                  <a:pt x="1280584" y="583317"/>
                  <a:pt x="1709254" y="762382"/>
                  <a:pt x="1777082" y="762382"/>
                </a:cubicBezTo>
                <a:cubicBezTo>
                  <a:pt x="1787934" y="762382"/>
                  <a:pt x="1812352" y="751529"/>
                  <a:pt x="1820491" y="743390"/>
                </a:cubicBezTo>
                <a:cubicBezTo>
                  <a:pt x="1763516" y="721685"/>
                  <a:pt x="1749951" y="697267"/>
                  <a:pt x="1749951" y="659284"/>
                </a:cubicBezTo>
                <a:cubicBezTo>
                  <a:pt x="1749951" y="596882"/>
                  <a:pt x="1796074" y="564325"/>
                  <a:pt x="1844909" y="564325"/>
                </a:cubicBezTo>
                <a:cubicBezTo>
                  <a:pt x="1923589" y="564325"/>
                  <a:pt x="1964286" y="624014"/>
                  <a:pt x="1964286" y="683702"/>
                </a:cubicBezTo>
                <a:cubicBezTo>
                  <a:pt x="1964286" y="727111"/>
                  <a:pt x="1945294" y="767808"/>
                  <a:pt x="1899172" y="805791"/>
                </a:cubicBezTo>
                <a:cubicBezTo>
                  <a:pt x="1923589" y="832922"/>
                  <a:pt x="2026687" y="851914"/>
                  <a:pt x="2070097" y="851914"/>
                </a:cubicBezTo>
                <a:cubicBezTo>
                  <a:pt x="2132498" y="851914"/>
                  <a:pt x="2260014" y="819357"/>
                  <a:pt x="2276293" y="727111"/>
                </a:cubicBezTo>
                <a:lnTo>
                  <a:pt x="2276293" y="716259"/>
                </a:lnTo>
                <a:cubicBezTo>
                  <a:pt x="2260014" y="721685"/>
                  <a:pt x="2243735" y="724398"/>
                  <a:pt x="2235596" y="724398"/>
                </a:cubicBezTo>
                <a:cubicBezTo>
                  <a:pt x="2184047" y="724398"/>
                  <a:pt x="2154203" y="672849"/>
                  <a:pt x="2154203" y="634866"/>
                </a:cubicBezTo>
                <a:cubicBezTo>
                  <a:pt x="2154203" y="567038"/>
                  <a:pt x="2211178" y="534481"/>
                  <a:pt x="2262727" y="534481"/>
                </a:cubicBezTo>
                <a:cubicBezTo>
                  <a:pt x="2354973" y="534481"/>
                  <a:pt x="2390243" y="621300"/>
                  <a:pt x="2390243" y="683702"/>
                </a:cubicBezTo>
                <a:close/>
                <a:moveTo>
                  <a:pt x="4186317" y="575178"/>
                </a:moveTo>
                <a:cubicBezTo>
                  <a:pt x="4186317" y="602309"/>
                  <a:pt x="4164612" y="624014"/>
                  <a:pt x="4140194" y="624014"/>
                </a:cubicBezTo>
                <a:cubicBezTo>
                  <a:pt x="4107636" y="624014"/>
                  <a:pt x="4094071" y="596882"/>
                  <a:pt x="4094071" y="575178"/>
                </a:cubicBezTo>
                <a:cubicBezTo>
                  <a:pt x="4094071" y="548047"/>
                  <a:pt x="4113063" y="529055"/>
                  <a:pt x="4140194" y="529055"/>
                </a:cubicBezTo>
                <a:cubicBezTo>
                  <a:pt x="4172751" y="529055"/>
                  <a:pt x="4186317" y="556186"/>
                  <a:pt x="4186317" y="575178"/>
                </a:cubicBezTo>
                <a:close/>
                <a:moveTo>
                  <a:pt x="4205308" y="575178"/>
                </a:moveTo>
                <a:cubicBezTo>
                  <a:pt x="4205308" y="621300"/>
                  <a:pt x="4167325" y="640292"/>
                  <a:pt x="4137481" y="640292"/>
                </a:cubicBezTo>
                <a:cubicBezTo>
                  <a:pt x="4096784" y="640292"/>
                  <a:pt x="4075080" y="610448"/>
                  <a:pt x="4075080" y="575178"/>
                </a:cubicBezTo>
                <a:cubicBezTo>
                  <a:pt x="4075080" y="534481"/>
                  <a:pt x="4102211" y="512776"/>
                  <a:pt x="4137481" y="512776"/>
                </a:cubicBezTo>
                <a:cubicBezTo>
                  <a:pt x="4180890" y="512776"/>
                  <a:pt x="4205308" y="539907"/>
                  <a:pt x="4205308" y="575178"/>
                </a:cubicBezTo>
                <a:close/>
                <a:moveTo>
                  <a:pt x="2460784" y="531768"/>
                </a:moveTo>
                <a:cubicBezTo>
                  <a:pt x="2460784" y="548047"/>
                  <a:pt x="2447218" y="556186"/>
                  <a:pt x="2436366" y="556186"/>
                </a:cubicBezTo>
                <a:cubicBezTo>
                  <a:pt x="2420087" y="556186"/>
                  <a:pt x="2411948" y="539907"/>
                  <a:pt x="2411948" y="531768"/>
                </a:cubicBezTo>
                <a:cubicBezTo>
                  <a:pt x="2411948" y="518203"/>
                  <a:pt x="2425513" y="507350"/>
                  <a:pt x="2436366" y="507350"/>
                </a:cubicBezTo>
                <a:cubicBezTo>
                  <a:pt x="2452644" y="507350"/>
                  <a:pt x="2460784" y="520916"/>
                  <a:pt x="2460784" y="531768"/>
                </a:cubicBezTo>
                <a:close/>
                <a:moveTo>
                  <a:pt x="2479775" y="531768"/>
                </a:moveTo>
                <a:cubicBezTo>
                  <a:pt x="2479775" y="558899"/>
                  <a:pt x="2458071" y="575178"/>
                  <a:pt x="2436366" y="575178"/>
                </a:cubicBezTo>
                <a:cubicBezTo>
                  <a:pt x="2409235" y="575178"/>
                  <a:pt x="2395669" y="553473"/>
                  <a:pt x="2395669" y="531768"/>
                </a:cubicBezTo>
                <a:cubicBezTo>
                  <a:pt x="2395669" y="504637"/>
                  <a:pt x="2409235" y="491071"/>
                  <a:pt x="2436366" y="491071"/>
                </a:cubicBezTo>
                <a:cubicBezTo>
                  <a:pt x="2458071" y="491071"/>
                  <a:pt x="2479775" y="504637"/>
                  <a:pt x="2479775" y="531768"/>
                </a:cubicBezTo>
                <a:close/>
                <a:moveTo>
                  <a:pt x="4392512" y="512776"/>
                </a:moveTo>
                <a:cubicBezTo>
                  <a:pt x="4392512" y="529055"/>
                  <a:pt x="4373521" y="548047"/>
                  <a:pt x="4357242" y="548047"/>
                </a:cubicBezTo>
                <a:cubicBezTo>
                  <a:pt x="4335537" y="548047"/>
                  <a:pt x="4324685" y="523629"/>
                  <a:pt x="4324685" y="512776"/>
                </a:cubicBezTo>
                <a:cubicBezTo>
                  <a:pt x="4324685" y="491071"/>
                  <a:pt x="4340964" y="480219"/>
                  <a:pt x="4359955" y="480219"/>
                </a:cubicBezTo>
                <a:cubicBezTo>
                  <a:pt x="4381660" y="480219"/>
                  <a:pt x="4392512" y="496498"/>
                  <a:pt x="4392512" y="512776"/>
                </a:cubicBezTo>
                <a:close/>
                <a:moveTo>
                  <a:pt x="4411504" y="512776"/>
                </a:moveTo>
                <a:cubicBezTo>
                  <a:pt x="4411504" y="545334"/>
                  <a:pt x="4384373" y="564325"/>
                  <a:pt x="4359955" y="564325"/>
                </a:cubicBezTo>
                <a:cubicBezTo>
                  <a:pt x="4327398" y="564325"/>
                  <a:pt x="4308406" y="542620"/>
                  <a:pt x="4308406" y="512776"/>
                </a:cubicBezTo>
                <a:cubicBezTo>
                  <a:pt x="4308406" y="480219"/>
                  <a:pt x="4327398" y="461227"/>
                  <a:pt x="4359955" y="461227"/>
                </a:cubicBezTo>
                <a:cubicBezTo>
                  <a:pt x="4392512" y="461227"/>
                  <a:pt x="4411504" y="485645"/>
                  <a:pt x="4411504" y="512776"/>
                </a:cubicBezTo>
                <a:close/>
                <a:moveTo>
                  <a:pt x="1763516" y="325572"/>
                </a:moveTo>
                <a:cubicBezTo>
                  <a:pt x="1763516" y="347277"/>
                  <a:pt x="1739098" y="363556"/>
                  <a:pt x="1722820" y="363556"/>
                </a:cubicBezTo>
                <a:cubicBezTo>
                  <a:pt x="1695689" y="363556"/>
                  <a:pt x="1687550" y="339138"/>
                  <a:pt x="1687550" y="325572"/>
                </a:cubicBezTo>
                <a:cubicBezTo>
                  <a:pt x="1687550" y="303867"/>
                  <a:pt x="1703828" y="287589"/>
                  <a:pt x="1725533" y="287589"/>
                </a:cubicBezTo>
                <a:cubicBezTo>
                  <a:pt x="1747238" y="287589"/>
                  <a:pt x="1763516" y="309294"/>
                  <a:pt x="1763516" y="325572"/>
                </a:cubicBezTo>
                <a:close/>
                <a:moveTo>
                  <a:pt x="1779795" y="325572"/>
                </a:moveTo>
                <a:cubicBezTo>
                  <a:pt x="1779795" y="360843"/>
                  <a:pt x="1752664" y="379834"/>
                  <a:pt x="1725533" y="379834"/>
                </a:cubicBezTo>
                <a:cubicBezTo>
                  <a:pt x="1692976" y="379834"/>
                  <a:pt x="1668558" y="358130"/>
                  <a:pt x="1668558" y="325572"/>
                </a:cubicBezTo>
                <a:cubicBezTo>
                  <a:pt x="1668558" y="295728"/>
                  <a:pt x="1692976" y="271310"/>
                  <a:pt x="1722820" y="271310"/>
                </a:cubicBezTo>
                <a:cubicBezTo>
                  <a:pt x="1760803" y="271310"/>
                  <a:pt x="1779795" y="295728"/>
                  <a:pt x="1779795" y="325572"/>
                </a:cubicBezTo>
                <a:close/>
                <a:moveTo>
                  <a:pt x="5428917" y="444949"/>
                </a:moveTo>
                <a:cubicBezTo>
                  <a:pt x="5428917" y="591456"/>
                  <a:pt x="5333959" y="773234"/>
                  <a:pt x="5135903" y="865480"/>
                </a:cubicBezTo>
                <a:cubicBezTo>
                  <a:pt x="5130476" y="868193"/>
                  <a:pt x="5125050" y="870906"/>
                  <a:pt x="5125050" y="879045"/>
                </a:cubicBezTo>
                <a:cubicBezTo>
                  <a:pt x="5125050" y="884471"/>
                  <a:pt x="5130476" y="892611"/>
                  <a:pt x="5135903" y="892611"/>
                </a:cubicBezTo>
                <a:cubicBezTo>
                  <a:pt x="5144042" y="892611"/>
                  <a:pt x="5157607" y="884471"/>
                  <a:pt x="5165746" y="884471"/>
                </a:cubicBezTo>
                <a:cubicBezTo>
                  <a:pt x="5201017" y="884471"/>
                  <a:pt x="5236287" y="911602"/>
                  <a:pt x="5236287" y="949586"/>
                </a:cubicBezTo>
                <a:cubicBezTo>
                  <a:pt x="5236287" y="976717"/>
                  <a:pt x="5209156" y="1003848"/>
                  <a:pt x="5184738" y="1003848"/>
                </a:cubicBezTo>
                <a:cubicBezTo>
                  <a:pt x="5165746" y="1003848"/>
                  <a:pt x="5144042" y="984856"/>
                  <a:pt x="5144042" y="965864"/>
                </a:cubicBezTo>
                <a:cubicBezTo>
                  <a:pt x="5144042" y="952299"/>
                  <a:pt x="5154894" y="936020"/>
                  <a:pt x="5171173" y="936020"/>
                </a:cubicBezTo>
                <a:cubicBezTo>
                  <a:pt x="5184738" y="936020"/>
                  <a:pt x="5192877" y="944160"/>
                  <a:pt x="5192877" y="955012"/>
                </a:cubicBezTo>
                <a:cubicBezTo>
                  <a:pt x="5192877" y="963151"/>
                  <a:pt x="5184738" y="968577"/>
                  <a:pt x="5184738" y="976717"/>
                </a:cubicBezTo>
                <a:cubicBezTo>
                  <a:pt x="5184738" y="982143"/>
                  <a:pt x="5190164" y="990282"/>
                  <a:pt x="5195591" y="990282"/>
                </a:cubicBezTo>
                <a:cubicBezTo>
                  <a:pt x="5211869" y="990282"/>
                  <a:pt x="5220009" y="957725"/>
                  <a:pt x="5220009" y="955012"/>
                </a:cubicBezTo>
                <a:cubicBezTo>
                  <a:pt x="5220009" y="925168"/>
                  <a:pt x="5192877" y="911602"/>
                  <a:pt x="5171173" y="911602"/>
                </a:cubicBezTo>
                <a:cubicBezTo>
                  <a:pt x="5165746" y="911602"/>
                  <a:pt x="5154894" y="917029"/>
                  <a:pt x="5149468" y="917029"/>
                </a:cubicBezTo>
                <a:cubicBezTo>
                  <a:pt x="5141329" y="917029"/>
                  <a:pt x="5141329" y="911602"/>
                  <a:pt x="5135903" y="911602"/>
                </a:cubicBezTo>
                <a:cubicBezTo>
                  <a:pt x="5116911" y="906176"/>
                  <a:pt x="5078927" y="906176"/>
                  <a:pt x="5073501" y="906176"/>
                </a:cubicBezTo>
                <a:cubicBezTo>
                  <a:pt x="4954125" y="906176"/>
                  <a:pt x="4842887" y="968577"/>
                  <a:pt x="4718085" y="1009274"/>
                </a:cubicBezTo>
                <a:cubicBezTo>
                  <a:pt x="4598708" y="1049971"/>
                  <a:pt x="4484758" y="1077102"/>
                  <a:pt x="4368095" y="1077102"/>
                </a:cubicBezTo>
                <a:cubicBezTo>
                  <a:pt x="3988260" y="1077102"/>
                  <a:pt x="3643696" y="794939"/>
                  <a:pt x="3290993" y="794939"/>
                </a:cubicBezTo>
                <a:lnTo>
                  <a:pt x="3060379" y="816644"/>
                </a:lnTo>
                <a:cubicBezTo>
                  <a:pt x="3122780" y="778660"/>
                  <a:pt x="3282854" y="743390"/>
                  <a:pt x="3372386" y="743390"/>
                </a:cubicBezTo>
                <a:cubicBezTo>
                  <a:pt x="3421222" y="743390"/>
                  <a:pt x="3478197" y="748816"/>
                  <a:pt x="3532459" y="762382"/>
                </a:cubicBezTo>
                <a:cubicBezTo>
                  <a:pt x="3573155" y="770521"/>
                  <a:pt x="3616565" y="786800"/>
                  <a:pt x="3659975" y="800365"/>
                </a:cubicBezTo>
                <a:cubicBezTo>
                  <a:pt x="3738655" y="822070"/>
                  <a:pt x="3825474" y="876332"/>
                  <a:pt x="3909580" y="906176"/>
                </a:cubicBezTo>
                <a:cubicBezTo>
                  <a:pt x="3990973" y="938733"/>
                  <a:pt x="4088645" y="957725"/>
                  <a:pt x="4172751" y="971291"/>
                </a:cubicBezTo>
                <a:cubicBezTo>
                  <a:pt x="4227013" y="982143"/>
                  <a:pt x="4289415" y="987569"/>
                  <a:pt x="4349103" y="992995"/>
                </a:cubicBezTo>
                <a:lnTo>
                  <a:pt x="4460340" y="995709"/>
                </a:lnTo>
                <a:cubicBezTo>
                  <a:pt x="4791338" y="998422"/>
                  <a:pt x="5146755" y="887184"/>
                  <a:pt x="5317680" y="667423"/>
                </a:cubicBezTo>
                <a:cubicBezTo>
                  <a:pt x="5352951" y="621300"/>
                  <a:pt x="5377368" y="556186"/>
                  <a:pt x="5382795" y="510063"/>
                </a:cubicBezTo>
                <a:lnTo>
                  <a:pt x="5382795" y="444949"/>
                </a:lnTo>
                <a:cubicBezTo>
                  <a:pt x="5374655" y="420531"/>
                  <a:pt x="5371942" y="379834"/>
                  <a:pt x="5331246" y="352703"/>
                </a:cubicBezTo>
                <a:cubicBezTo>
                  <a:pt x="5317680" y="344564"/>
                  <a:pt x="5298689" y="344564"/>
                  <a:pt x="5285123" y="333712"/>
                </a:cubicBezTo>
                <a:cubicBezTo>
                  <a:pt x="5271558" y="325572"/>
                  <a:pt x="5266131" y="306581"/>
                  <a:pt x="5252566" y="295728"/>
                </a:cubicBezTo>
                <a:cubicBezTo>
                  <a:pt x="5228148" y="279450"/>
                  <a:pt x="5222722" y="282163"/>
                  <a:pt x="5203730" y="282163"/>
                </a:cubicBezTo>
                <a:cubicBezTo>
                  <a:pt x="5157607" y="282163"/>
                  <a:pt x="5127763" y="314720"/>
                  <a:pt x="5127763" y="352703"/>
                </a:cubicBezTo>
                <a:cubicBezTo>
                  <a:pt x="5127763" y="366269"/>
                  <a:pt x="5133189" y="390687"/>
                  <a:pt x="5146755" y="390687"/>
                </a:cubicBezTo>
                <a:cubicBezTo>
                  <a:pt x="5152181" y="390687"/>
                  <a:pt x="5157607" y="382547"/>
                  <a:pt x="5157607" y="374408"/>
                </a:cubicBezTo>
                <a:cubicBezTo>
                  <a:pt x="5157607" y="368982"/>
                  <a:pt x="5152181" y="360843"/>
                  <a:pt x="5152181" y="352703"/>
                </a:cubicBezTo>
                <a:cubicBezTo>
                  <a:pt x="5152181" y="320146"/>
                  <a:pt x="5184738" y="306581"/>
                  <a:pt x="5203730" y="306581"/>
                </a:cubicBezTo>
                <a:cubicBezTo>
                  <a:pt x="5249853" y="306581"/>
                  <a:pt x="5266131" y="347277"/>
                  <a:pt x="5266131" y="374408"/>
                </a:cubicBezTo>
                <a:cubicBezTo>
                  <a:pt x="5266131" y="428670"/>
                  <a:pt x="5214582" y="455801"/>
                  <a:pt x="5179312" y="455801"/>
                </a:cubicBezTo>
                <a:cubicBezTo>
                  <a:pt x="5108772" y="455801"/>
                  <a:pt x="5076214" y="390687"/>
                  <a:pt x="5076214" y="341851"/>
                </a:cubicBezTo>
                <a:cubicBezTo>
                  <a:pt x="5076214" y="257745"/>
                  <a:pt x="5144042" y="211622"/>
                  <a:pt x="5214582" y="211622"/>
                </a:cubicBezTo>
                <a:cubicBezTo>
                  <a:pt x="5352951" y="211622"/>
                  <a:pt x="5428917" y="336425"/>
                  <a:pt x="5428917" y="444949"/>
                </a:cubicBezTo>
                <a:close/>
                <a:moveTo>
                  <a:pt x="5453335" y="444949"/>
                </a:moveTo>
                <a:cubicBezTo>
                  <a:pt x="5453335" y="561612"/>
                  <a:pt x="5390934" y="710833"/>
                  <a:pt x="5257992" y="819357"/>
                </a:cubicBezTo>
                <a:cubicBezTo>
                  <a:pt x="5358377" y="857340"/>
                  <a:pt x="5434344" y="884471"/>
                  <a:pt x="5526589" y="884471"/>
                </a:cubicBezTo>
                <a:cubicBezTo>
                  <a:pt x="5561859" y="884471"/>
                  <a:pt x="5583564" y="887184"/>
                  <a:pt x="5624261" y="862767"/>
                </a:cubicBezTo>
                <a:cubicBezTo>
                  <a:pt x="5572712" y="835635"/>
                  <a:pt x="5567286" y="816644"/>
                  <a:pt x="5567286" y="784087"/>
                </a:cubicBezTo>
                <a:cubicBezTo>
                  <a:pt x="5567286" y="729824"/>
                  <a:pt x="5613408" y="694554"/>
                  <a:pt x="5662244" y="694554"/>
                </a:cubicBezTo>
                <a:cubicBezTo>
                  <a:pt x="5732785" y="694554"/>
                  <a:pt x="5770768" y="762382"/>
                  <a:pt x="5770768" y="811218"/>
                </a:cubicBezTo>
                <a:cubicBezTo>
                  <a:pt x="5770768" y="900750"/>
                  <a:pt x="5694802" y="938733"/>
                  <a:pt x="5626974" y="938733"/>
                </a:cubicBezTo>
                <a:cubicBezTo>
                  <a:pt x="5618835" y="938733"/>
                  <a:pt x="5556433" y="933307"/>
                  <a:pt x="5548294" y="933307"/>
                </a:cubicBezTo>
                <a:cubicBezTo>
                  <a:pt x="5523876" y="933307"/>
                  <a:pt x="5466901" y="936020"/>
                  <a:pt x="5466901" y="974004"/>
                </a:cubicBezTo>
                <a:cubicBezTo>
                  <a:pt x="5466901" y="1028266"/>
                  <a:pt x="5564572" y="1033692"/>
                  <a:pt x="5580851" y="1033692"/>
                </a:cubicBezTo>
                <a:cubicBezTo>
                  <a:pt x="5588990" y="1033692"/>
                  <a:pt x="5618835" y="1030979"/>
                  <a:pt x="5637826" y="1025553"/>
                </a:cubicBezTo>
                <a:cubicBezTo>
                  <a:pt x="5594417" y="1071675"/>
                  <a:pt x="5556433" y="1087954"/>
                  <a:pt x="5513024" y="1087954"/>
                </a:cubicBezTo>
                <a:cubicBezTo>
                  <a:pt x="5434344" y="1087954"/>
                  <a:pt x="5331246" y="1028266"/>
                  <a:pt x="5257992" y="971291"/>
                </a:cubicBezTo>
                <a:cubicBezTo>
                  <a:pt x="5233574" y="1011987"/>
                  <a:pt x="5220009" y="1025553"/>
                  <a:pt x="5184738" y="1025553"/>
                </a:cubicBezTo>
                <a:cubicBezTo>
                  <a:pt x="5149468" y="1025553"/>
                  <a:pt x="5122337" y="1001135"/>
                  <a:pt x="5122337" y="965864"/>
                </a:cubicBezTo>
                <a:cubicBezTo>
                  <a:pt x="5122337" y="960438"/>
                  <a:pt x="5125050" y="946873"/>
                  <a:pt x="5130476" y="933307"/>
                </a:cubicBezTo>
                <a:cubicBezTo>
                  <a:pt x="5111485" y="930594"/>
                  <a:pt x="5081640" y="927881"/>
                  <a:pt x="5073501" y="927881"/>
                </a:cubicBezTo>
                <a:cubicBezTo>
                  <a:pt x="4992108" y="927881"/>
                  <a:pt x="4897150" y="968577"/>
                  <a:pt x="4821183" y="995709"/>
                </a:cubicBezTo>
                <a:cubicBezTo>
                  <a:pt x="4674675" y="1052684"/>
                  <a:pt x="4517315" y="1101520"/>
                  <a:pt x="4368095" y="1101520"/>
                </a:cubicBezTo>
                <a:cubicBezTo>
                  <a:pt x="4362669" y="1101520"/>
                  <a:pt x="4300267" y="1096093"/>
                  <a:pt x="4267710" y="1093380"/>
                </a:cubicBezTo>
                <a:cubicBezTo>
                  <a:pt x="4216161" y="1087954"/>
                  <a:pt x="4159186" y="1077102"/>
                  <a:pt x="4107636" y="1060823"/>
                </a:cubicBezTo>
                <a:cubicBezTo>
                  <a:pt x="4042522" y="1041831"/>
                  <a:pt x="3917719" y="998422"/>
                  <a:pt x="3912293" y="998422"/>
                </a:cubicBezTo>
                <a:cubicBezTo>
                  <a:pt x="3904154" y="998422"/>
                  <a:pt x="3792917" y="1060823"/>
                  <a:pt x="3692532" y="1060823"/>
                </a:cubicBezTo>
                <a:cubicBezTo>
                  <a:pt x="3624705" y="1060823"/>
                  <a:pt x="3554164" y="1036405"/>
                  <a:pt x="3483623" y="998422"/>
                </a:cubicBezTo>
                <a:cubicBezTo>
                  <a:pt x="3516181" y="1003848"/>
                  <a:pt x="3540598" y="1009274"/>
                  <a:pt x="3565016" y="1009274"/>
                </a:cubicBezTo>
                <a:cubicBezTo>
                  <a:pt x="3635557" y="1009274"/>
                  <a:pt x="3714237" y="984856"/>
                  <a:pt x="3782064" y="949586"/>
                </a:cubicBezTo>
                <a:cubicBezTo>
                  <a:pt x="3749507" y="930594"/>
                  <a:pt x="3567729" y="862767"/>
                  <a:pt x="3543311" y="862767"/>
                </a:cubicBezTo>
                <a:cubicBezTo>
                  <a:pt x="3535172" y="862767"/>
                  <a:pt x="3491763" y="876332"/>
                  <a:pt x="3464632" y="884471"/>
                </a:cubicBezTo>
                <a:cubicBezTo>
                  <a:pt x="3434787" y="895324"/>
                  <a:pt x="3399517" y="906176"/>
                  <a:pt x="3372386" y="919742"/>
                </a:cubicBezTo>
                <a:cubicBezTo>
                  <a:pt x="3323550" y="938733"/>
                  <a:pt x="3272001" y="960438"/>
                  <a:pt x="3225878" y="984856"/>
                </a:cubicBezTo>
                <a:cubicBezTo>
                  <a:pt x="2995265" y="1104233"/>
                  <a:pt x="2780930" y="1163921"/>
                  <a:pt x="2553029" y="1163921"/>
                </a:cubicBezTo>
                <a:cubicBezTo>
                  <a:pt x="2460784" y="1163921"/>
                  <a:pt x="2368538" y="1150355"/>
                  <a:pt x="2276293" y="1136790"/>
                </a:cubicBezTo>
                <a:cubicBezTo>
                  <a:pt x="2034827" y="1101520"/>
                  <a:pt x="1790647" y="960438"/>
                  <a:pt x="1551894" y="900750"/>
                </a:cubicBezTo>
                <a:cubicBezTo>
                  <a:pt x="1519337" y="892611"/>
                  <a:pt x="1481354" y="887184"/>
                  <a:pt x="1448797" y="879045"/>
                </a:cubicBezTo>
                <a:cubicBezTo>
                  <a:pt x="1413526" y="873619"/>
                  <a:pt x="1372830" y="868193"/>
                  <a:pt x="1337559" y="862767"/>
                </a:cubicBezTo>
                <a:cubicBezTo>
                  <a:pt x="1294150" y="860053"/>
                  <a:pt x="1248027" y="854627"/>
                  <a:pt x="1204617" y="851914"/>
                </a:cubicBezTo>
                <a:lnTo>
                  <a:pt x="1049971" y="849201"/>
                </a:lnTo>
                <a:cubicBezTo>
                  <a:pt x="1136790" y="813931"/>
                  <a:pt x="1231748" y="803078"/>
                  <a:pt x="1321281" y="803078"/>
                </a:cubicBezTo>
                <a:cubicBezTo>
                  <a:pt x="1679410" y="803078"/>
                  <a:pt x="2029400" y="1033692"/>
                  <a:pt x="2330555" y="1058110"/>
                </a:cubicBezTo>
                <a:cubicBezTo>
                  <a:pt x="2363112" y="1060823"/>
                  <a:pt x="2420087" y="1068962"/>
                  <a:pt x="2428227" y="1068962"/>
                </a:cubicBezTo>
                <a:lnTo>
                  <a:pt x="2574734" y="1068962"/>
                </a:lnTo>
                <a:cubicBezTo>
                  <a:pt x="2601865" y="1066249"/>
                  <a:pt x="2628996" y="1060823"/>
                  <a:pt x="2653414" y="1060823"/>
                </a:cubicBezTo>
                <a:cubicBezTo>
                  <a:pt x="2865036" y="1049971"/>
                  <a:pt x="3092937" y="955012"/>
                  <a:pt x="3307272" y="822070"/>
                </a:cubicBezTo>
                <a:lnTo>
                  <a:pt x="3309985" y="816644"/>
                </a:lnTo>
                <a:lnTo>
                  <a:pt x="3220452" y="816644"/>
                </a:lnTo>
                <a:lnTo>
                  <a:pt x="3008830" y="846488"/>
                </a:lnTo>
                <a:lnTo>
                  <a:pt x="2932863" y="846488"/>
                </a:lnTo>
                <a:cubicBezTo>
                  <a:pt x="3120068" y="759669"/>
                  <a:pt x="3201461" y="718972"/>
                  <a:pt x="3375099" y="718972"/>
                </a:cubicBezTo>
                <a:cubicBezTo>
                  <a:pt x="3445640" y="718972"/>
                  <a:pt x="3502615" y="724398"/>
                  <a:pt x="3578582" y="746103"/>
                </a:cubicBezTo>
                <a:cubicBezTo>
                  <a:pt x="3603000" y="751529"/>
                  <a:pt x="3627418" y="759669"/>
                  <a:pt x="3651836" y="770521"/>
                </a:cubicBezTo>
                <a:cubicBezTo>
                  <a:pt x="3733228" y="803078"/>
                  <a:pt x="3893302" y="881758"/>
                  <a:pt x="3901441" y="881758"/>
                </a:cubicBezTo>
                <a:cubicBezTo>
                  <a:pt x="3906867" y="881758"/>
                  <a:pt x="3928572" y="865480"/>
                  <a:pt x="3942137" y="860053"/>
                </a:cubicBezTo>
                <a:cubicBezTo>
                  <a:pt x="4208021" y="724398"/>
                  <a:pt x="4327398" y="672849"/>
                  <a:pt x="4560725" y="672849"/>
                </a:cubicBezTo>
                <a:cubicBezTo>
                  <a:pt x="4568864" y="672849"/>
                  <a:pt x="4633979" y="672849"/>
                  <a:pt x="4669249" y="675562"/>
                </a:cubicBezTo>
                <a:cubicBezTo>
                  <a:pt x="4734363" y="680989"/>
                  <a:pt x="4815756" y="694554"/>
                  <a:pt x="4883584" y="710833"/>
                </a:cubicBezTo>
                <a:cubicBezTo>
                  <a:pt x="4973116" y="732538"/>
                  <a:pt x="5144042" y="786800"/>
                  <a:pt x="5152181" y="786800"/>
                </a:cubicBezTo>
                <a:cubicBezTo>
                  <a:pt x="5171173" y="786800"/>
                  <a:pt x="5279697" y="678276"/>
                  <a:pt x="5282410" y="675562"/>
                </a:cubicBezTo>
                <a:cubicBezTo>
                  <a:pt x="5293262" y="661997"/>
                  <a:pt x="5306828" y="645718"/>
                  <a:pt x="5314967" y="629440"/>
                </a:cubicBezTo>
                <a:cubicBezTo>
                  <a:pt x="5342098" y="583317"/>
                  <a:pt x="5361090" y="526342"/>
                  <a:pt x="5361090" y="477506"/>
                </a:cubicBezTo>
                <a:cubicBezTo>
                  <a:pt x="5361090" y="439523"/>
                  <a:pt x="5347525" y="371695"/>
                  <a:pt x="5287836" y="360843"/>
                </a:cubicBezTo>
                <a:cubicBezTo>
                  <a:pt x="5290549" y="436809"/>
                  <a:pt x="5233574" y="477506"/>
                  <a:pt x="5179312" y="477506"/>
                </a:cubicBezTo>
                <a:cubicBezTo>
                  <a:pt x="5171173" y="477506"/>
                  <a:pt x="5157607" y="474793"/>
                  <a:pt x="5149468" y="472080"/>
                </a:cubicBezTo>
                <a:cubicBezTo>
                  <a:pt x="5100632" y="463940"/>
                  <a:pt x="5054509" y="401539"/>
                  <a:pt x="5054509" y="368982"/>
                </a:cubicBezTo>
                <a:lnTo>
                  <a:pt x="5054509" y="317433"/>
                </a:lnTo>
                <a:cubicBezTo>
                  <a:pt x="5078927" y="219761"/>
                  <a:pt x="5146755" y="189917"/>
                  <a:pt x="5214582" y="189917"/>
                </a:cubicBezTo>
                <a:cubicBezTo>
                  <a:pt x="5363803" y="189917"/>
                  <a:pt x="5453335" y="320146"/>
                  <a:pt x="5453335" y="444949"/>
                </a:cubicBezTo>
                <a:close/>
                <a:moveTo>
                  <a:pt x="3760360" y="179065"/>
                </a:moveTo>
                <a:cubicBezTo>
                  <a:pt x="3760360" y="187204"/>
                  <a:pt x="3749507" y="198056"/>
                  <a:pt x="3741368" y="198056"/>
                </a:cubicBezTo>
                <a:cubicBezTo>
                  <a:pt x="3730515" y="198056"/>
                  <a:pt x="3722376" y="189917"/>
                  <a:pt x="3722376" y="179065"/>
                </a:cubicBezTo>
                <a:cubicBezTo>
                  <a:pt x="3722376" y="168212"/>
                  <a:pt x="3730515" y="160073"/>
                  <a:pt x="3741368" y="160073"/>
                </a:cubicBezTo>
                <a:cubicBezTo>
                  <a:pt x="3746794" y="160073"/>
                  <a:pt x="3760360" y="170925"/>
                  <a:pt x="3760360" y="179065"/>
                </a:cubicBezTo>
                <a:close/>
                <a:moveTo>
                  <a:pt x="3776638" y="179065"/>
                </a:moveTo>
                <a:cubicBezTo>
                  <a:pt x="3776638" y="200770"/>
                  <a:pt x="3757646" y="217048"/>
                  <a:pt x="3738655" y="217048"/>
                </a:cubicBezTo>
                <a:cubicBezTo>
                  <a:pt x="3714237" y="217048"/>
                  <a:pt x="3703385" y="192630"/>
                  <a:pt x="3703385" y="179065"/>
                </a:cubicBezTo>
                <a:cubicBezTo>
                  <a:pt x="3703385" y="154647"/>
                  <a:pt x="3719663" y="143794"/>
                  <a:pt x="3738655" y="143794"/>
                </a:cubicBezTo>
                <a:cubicBezTo>
                  <a:pt x="3765786" y="143794"/>
                  <a:pt x="3776638" y="160073"/>
                  <a:pt x="3776638" y="179065"/>
                </a:cubicBezTo>
                <a:close/>
                <a:moveTo>
                  <a:pt x="5494032" y="160073"/>
                </a:moveTo>
                <a:cubicBezTo>
                  <a:pt x="5494032" y="173639"/>
                  <a:pt x="5480466" y="181778"/>
                  <a:pt x="5469614" y="181778"/>
                </a:cubicBezTo>
                <a:cubicBezTo>
                  <a:pt x="5453335" y="181778"/>
                  <a:pt x="5447909" y="165499"/>
                  <a:pt x="5447909" y="160073"/>
                </a:cubicBezTo>
                <a:cubicBezTo>
                  <a:pt x="5447909" y="151934"/>
                  <a:pt x="5453335" y="138368"/>
                  <a:pt x="5469614" y="138368"/>
                </a:cubicBezTo>
                <a:cubicBezTo>
                  <a:pt x="5480466" y="138368"/>
                  <a:pt x="5494032" y="143794"/>
                  <a:pt x="5494032" y="160073"/>
                </a:cubicBezTo>
                <a:close/>
                <a:moveTo>
                  <a:pt x="5510311" y="160073"/>
                </a:moveTo>
                <a:cubicBezTo>
                  <a:pt x="5510311" y="184491"/>
                  <a:pt x="5494032" y="200770"/>
                  <a:pt x="5469614" y="200770"/>
                </a:cubicBezTo>
                <a:cubicBezTo>
                  <a:pt x="5439770" y="200770"/>
                  <a:pt x="5431631" y="176352"/>
                  <a:pt x="5431631" y="160073"/>
                </a:cubicBezTo>
                <a:cubicBezTo>
                  <a:pt x="5431631" y="132942"/>
                  <a:pt x="5445196" y="122090"/>
                  <a:pt x="5469614" y="122090"/>
                </a:cubicBezTo>
                <a:cubicBezTo>
                  <a:pt x="5494032" y="122090"/>
                  <a:pt x="5510311" y="138368"/>
                  <a:pt x="5510311" y="160073"/>
                </a:cubicBezTo>
                <a:close/>
                <a:moveTo>
                  <a:pt x="1636001" y="119377"/>
                </a:moveTo>
                <a:cubicBezTo>
                  <a:pt x="2078236" y="176352"/>
                  <a:pt x="2536750" y="461227"/>
                  <a:pt x="2981699" y="542620"/>
                </a:cubicBezTo>
                <a:cubicBezTo>
                  <a:pt x="3068519" y="558899"/>
                  <a:pt x="3130920" y="569751"/>
                  <a:pt x="3212313" y="569751"/>
                </a:cubicBezTo>
                <a:cubicBezTo>
                  <a:pt x="3282854" y="569751"/>
                  <a:pt x="3565016" y="561612"/>
                  <a:pt x="3565016" y="390687"/>
                </a:cubicBezTo>
                <a:cubicBezTo>
                  <a:pt x="3565016" y="366269"/>
                  <a:pt x="3565016" y="358130"/>
                  <a:pt x="3546024" y="333712"/>
                </a:cubicBezTo>
                <a:cubicBezTo>
                  <a:pt x="3540598" y="322859"/>
                  <a:pt x="3524320" y="314720"/>
                  <a:pt x="3521606" y="306581"/>
                </a:cubicBezTo>
                <a:cubicBezTo>
                  <a:pt x="3505328" y="260458"/>
                  <a:pt x="3470058" y="238753"/>
                  <a:pt x="3440214" y="238753"/>
                </a:cubicBezTo>
                <a:cubicBezTo>
                  <a:pt x="3402230" y="238753"/>
                  <a:pt x="3369673" y="265884"/>
                  <a:pt x="3369673" y="303867"/>
                </a:cubicBezTo>
                <a:cubicBezTo>
                  <a:pt x="3369673" y="314720"/>
                  <a:pt x="3372386" y="322859"/>
                  <a:pt x="3380525" y="322859"/>
                </a:cubicBezTo>
                <a:cubicBezTo>
                  <a:pt x="3402230" y="322859"/>
                  <a:pt x="3383238" y="263171"/>
                  <a:pt x="3440214" y="263171"/>
                </a:cubicBezTo>
                <a:cubicBezTo>
                  <a:pt x="3475484" y="263171"/>
                  <a:pt x="3499902" y="298441"/>
                  <a:pt x="3499902" y="325572"/>
                </a:cubicBezTo>
                <a:cubicBezTo>
                  <a:pt x="3499902" y="374408"/>
                  <a:pt x="3453779" y="401539"/>
                  <a:pt x="3418509" y="401539"/>
                </a:cubicBezTo>
                <a:cubicBezTo>
                  <a:pt x="3358820" y="401539"/>
                  <a:pt x="3320837" y="355416"/>
                  <a:pt x="3320837" y="301154"/>
                </a:cubicBezTo>
                <a:cubicBezTo>
                  <a:pt x="3320837" y="225187"/>
                  <a:pt x="3385951" y="173639"/>
                  <a:pt x="3451066" y="173639"/>
                </a:cubicBezTo>
                <a:cubicBezTo>
                  <a:pt x="3562303" y="173639"/>
                  <a:pt x="3621991" y="268597"/>
                  <a:pt x="3621991" y="358130"/>
                </a:cubicBezTo>
                <a:cubicBezTo>
                  <a:pt x="3621991" y="366269"/>
                  <a:pt x="3616565" y="401539"/>
                  <a:pt x="3608426" y="423244"/>
                </a:cubicBezTo>
                <a:cubicBezTo>
                  <a:pt x="3548738" y="575178"/>
                  <a:pt x="3366960" y="594169"/>
                  <a:pt x="3261149" y="594169"/>
                </a:cubicBezTo>
                <a:cubicBezTo>
                  <a:pt x="3065806" y="594169"/>
                  <a:pt x="3000691" y="545334"/>
                  <a:pt x="2897593" y="545334"/>
                </a:cubicBezTo>
                <a:cubicBezTo>
                  <a:pt x="2824339" y="545334"/>
                  <a:pt x="2778217" y="577891"/>
                  <a:pt x="2778217" y="659284"/>
                </a:cubicBezTo>
                <a:cubicBezTo>
                  <a:pt x="2778217" y="718972"/>
                  <a:pt x="2818913" y="781373"/>
                  <a:pt x="2889454" y="781373"/>
                </a:cubicBezTo>
                <a:cubicBezTo>
                  <a:pt x="2919298" y="781373"/>
                  <a:pt x="2954568" y="767808"/>
                  <a:pt x="2970847" y="721685"/>
                </a:cubicBezTo>
                <a:cubicBezTo>
                  <a:pt x="2970847" y="716259"/>
                  <a:pt x="2978986" y="713546"/>
                  <a:pt x="2981699" y="708120"/>
                </a:cubicBezTo>
                <a:cubicBezTo>
                  <a:pt x="2987125" y="702693"/>
                  <a:pt x="2989839" y="694554"/>
                  <a:pt x="2989839" y="686415"/>
                </a:cubicBezTo>
                <a:cubicBezTo>
                  <a:pt x="2992552" y="683702"/>
                  <a:pt x="2992552" y="683702"/>
                  <a:pt x="2992552" y="678276"/>
                </a:cubicBezTo>
                <a:cubicBezTo>
                  <a:pt x="2992552" y="645718"/>
                  <a:pt x="2965421" y="626727"/>
                  <a:pt x="2941003" y="626727"/>
                </a:cubicBezTo>
                <a:cubicBezTo>
                  <a:pt x="2927437" y="626727"/>
                  <a:pt x="2911159" y="632153"/>
                  <a:pt x="2911159" y="643005"/>
                </a:cubicBezTo>
                <a:cubicBezTo>
                  <a:pt x="2911159" y="651145"/>
                  <a:pt x="2916585" y="656571"/>
                  <a:pt x="2924724" y="656571"/>
                </a:cubicBezTo>
                <a:cubicBezTo>
                  <a:pt x="2930150" y="656571"/>
                  <a:pt x="2935576" y="651145"/>
                  <a:pt x="2941003" y="651145"/>
                </a:cubicBezTo>
                <a:cubicBezTo>
                  <a:pt x="2957281" y="651145"/>
                  <a:pt x="2968134" y="670136"/>
                  <a:pt x="2968134" y="678276"/>
                </a:cubicBezTo>
                <a:cubicBezTo>
                  <a:pt x="2968134" y="699980"/>
                  <a:pt x="2943716" y="710833"/>
                  <a:pt x="2930150" y="710833"/>
                </a:cubicBezTo>
                <a:cubicBezTo>
                  <a:pt x="2900306" y="710833"/>
                  <a:pt x="2886741" y="683702"/>
                  <a:pt x="2886741" y="661997"/>
                </a:cubicBezTo>
                <a:cubicBezTo>
                  <a:pt x="2886741" y="618587"/>
                  <a:pt x="2922011" y="605022"/>
                  <a:pt x="2951855" y="605022"/>
                </a:cubicBezTo>
                <a:cubicBezTo>
                  <a:pt x="3006117" y="605022"/>
                  <a:pt x="3025109" y="653858"/>
                  <a:pt x="3025109" y="689128"/>
                </a:cubicBezTo>
                <a:cubicBezTo>
                  <a:pt x="3025109" y="759669"/>
                  <a:pt x="2962707" y="808504"/>
                  <a:pt x="2905733" y="808504"/>
                </a:cubicBezTo>
                <a:cubicBezTo>
                  <a:pt x="2832479" y="808504"/>
                  <a:pt x="2791782" y="751529"/>
                  <a:pt x="2742946" y="672849"/>
                </a:cubicBezTo>
                <a:cubicBezTo>
                  <a:pt x="2607291" y="444949"/>
                  <a:pt x="2376678" y="366269"/>
                  <a:pt x="2194900" y="293015"/>
                </a:cubicBezTo>
                <a:cubicBezTo>
                  <a:pt x="2042966" y="233327"/>
                  <a:pt x="1758090" y="143794"/>
                  <a:pt x="1579025" y="143794"/>
                </a:cubicBezTo>
                <a:cubicBezTo>
                  <a:pt x="1511198" y="143794"/>
                  <a:pt x="1440657" y="149221"/>
                  <a:pt x="1370117" y="184491"/>
                </a:cubicBezTo>
                <a:cubicBezTo>
                  <a:pt x="1291437" y="222474"/>
                  <a:pt x="1248027" y="298441"/>
                  <a:pt x="1248027" y="360843"/>
                </a:cubicBezTo>
                <a:cubicBezTo>
                  <a:pt x="1248027" y="458514"/>
                  <a:pt x="1342986" y="518203"/>
                  <a:pt x="1418952" y="518203"/>
                </a:cubicBezTo>
                <a:cubicBezTo>
                  <a:pt x="1473215" y="518203"/>
                  <a:pt x="1527476" y="496498"/>
                  <a:pt x="1541042" y="420531"/>
                </a:cubicBezTo>
                <a:cubicBezTo>
                  <a:pt x="1543755" y="404252"/>
                  <a:pt x="1549181" y="379834"/>
                  <a:pt x="1549181" y="371695"/>
                </a:cubicBezTo>
                <a:cubicBezTo>
                  <a:pt x="1549181" y="333712"/>
                  <a:pt x="1516624" y="312007"/>
                  <a:pt x="1489493" y="312007"/>
                </a:cubicBezTo>
                <a:cubicBezTo>
                  <a:pt x="1459649" y="312007"/>
                  <a:pt x="1440657" y="339138"/>
                  <a:pt x="1440657" y="360843"/>
                </a:cubicBezTo>
                <a:cubicBezTo>
                  <a:pt x="1440657" y="366269"/>
                  <a:pt x="1446083" y="374408"/>
                  <a:pt x="1454223" y="374408"/>
                </a:cubicBezTo>
                <a:cubicBezTo>
                  <a:pt x="1481354" y="374408"/>
                  <a:pt x="1448797" y="336425"/>
                  <a:pt x="1492206" y="336425"/>
                </a:cubicBezTo>
                <a:cubicBezTo>
                  <a:pt x="1513911" y="336425"/>
                  <a:pt x="1524763" y="358130"/>
                  <a:pt x="1524763" y="371695"/>
                </a:cubicBezTo>
                <a:cubicBezTo>
                  <a:pt x="1524763" y="398826"/>
                  <a:pt x="1508485" y="415105"/>
                  <a:pt x="1484067" y="415105"/>
                </a:cubicBezTo>
                <a:cubicBezTo>
                  <a:pt x="1454223" y="415105"/>
                  <a:pt x="1418952" y="390687"/>
                  <a:pt x="1418952" y="355416"/>
                </a:cubicBezTo>
                <a:cubicBezTo>
                  <a:pt x="1418952" y="303867"/>
                  <a:pt x="1462362" y="279450"/>
                  <a:pt x="1497632" y="279450"/>
                </a:cubicBezTo>
                <a:cubicBezTo>
                  <a:pt x="1570886" y="279450"/>
                  <a:pt x="1603443" y="341851"/>
                  <a:pt x="1603443" y="393400"/>
                </a:cubicBezTo>
                <a:cubicBezTo>
                  <a:pt x="1603443" y="496498"/>
                  <a:pt x="1527476" y="580604"/>
                  <a:pt x="1418952" y="580604"/>
                </a:cubicBezTo>
                <a:cubicBezTo>
                  <a:pt x="1410813" y="580604"/>
                  <a:pt x="1370117" y="575178"/>
                  <a:pt x="1351125" y="569751"/>
                </a:cubicBezTo>
                <a:cubicBezTo>
                  <a:pt x="1101520" y="496498"/>
                  <a:pt x="1063536" y="322859"/>
                  <a:pt x="860053" y="322859"/>
                </a:cubicBezTo>
                <a:cubicBezTo>
                  <a:pt x="680989" y="322859"/>
                  <a:pt x="599596" y="466654"/>
                  <a:pt x="501924" y="575178"/>
                </a:cubicBezTo>
                <a:cubicBezTo>
                  <a:pt x="512776" y="553473"/>
                  <a:pt x="526342" y="529055"/>
                  <a:pt x="537194" y="504637"/>
                </a:cubicBezTo>
                <a:cubicBezTo>
                  <a:pt x="583317" y="398826"/>
                  <a:pt x="724398" y="271310"/>
                  <a:pt x="824783" y="227901"/>
                </a:cubicBezTo>
                <a:cubicBezTo>
                  <a:pt x="860053" y="211622"/>
                  <a:pt x="895324" y="192630"/>
                  <a:pt x="936020" y="179065"/>
                </a:cubicBezTo>
                <a:cubicBezTo>
                  <a:pt x="1014700" y="149221"/>
                  <a:pt x="1201904" y="103098"/>
                  <a:pt x="1307715" y="103098"/>
                </a:cubicBezTo>
                <a:lnTo>
                  <a:pt x="1475928" y="103098"/>
                </a:lnTo>
                <a:cubicBezTo>
                  <a:pt x="1484067" y="103098"/>
                  <a:pt x="1584452" y="113950"/>
                  <a:pt x="1636001" y="119377"/>
                </a:cubicBezTo>
                <a:close/>
                <a:moveTo>
                  <a:pt x="1676697" y="103098"/>
                </a:moveTo>
                <a:cubicBezTo>
                  <a:pt x="2102654" y="165499"/>
                  <a:pt x="2534037" y="428670"/>
                  <a:pt x="2962707" y="515489"/>
                </a:cubicBezTo>
                <a:cubicBezTo>
                  <a:pt x="3016970" y="526342"/>
                  <a:pt x="3139059" y="548047"/>
                  <a:pt x="3212313" y="548047"/>
                </a:cubicBezTo>
                <a:cubicBezTo>
                  <a:pt x="3269288" y="548047"/>
                  <a:pt x="3543311" y="539907"/>
                  <a:pt x="3543311" y="390687"/>
                </a:cubicBezTo>
                <a:cubicBezTo>
                  <a:pt x="3543311" y="377121"/>
                  <a:pt x="3537885" y="349990"/>
                  <a:pt x="3518893" y="341851"/>
                </a:cubicBezTo>
                <a:cubicBezTo>
                  <a:pt x="3513467" y="398826"/>
                  <a:pt x="3456492" y="425957"/>
                  <a:pt x="3421222" y="425957"/>
                </a:cubicBezTo>
                <a:cubicBezTo>
                  <a:pt x="3345255" y="425957"/>
                  <a:pt x="3299132" y="366269"/>
                  <a:pt x="3299132" y="298441"/>
                </a:cubicBezTo>
                <a:cubicBezTo>
                  <a:pt x="3299132" y="211622"/>
                  <a:pt x="3369673" y="151934"/>
                  <a:pt x="3451066" y="151934"/>
                </a:cubicBezTo>
                <a:cubicBezTo>
                  <a:pt x="3575869" y="151934"/>
                  <a:pt x="3643696" y="255032"/>
                  <a:pt x="3643696" y="358130"/>
                </a:cubicBezTo>
                <a:cubicBezTo>
                  <a:pt x="3643696" y="577891"/>
                  <a:pt x="3377812" y="618587"/>
                  <a:pt x="3261149" y="618587"/>
                </a:cubicBezTo>
                <a:cubicBezTo>
                  <a:pt x="3101076" y="618587"/>
                  <a:pt x="2965421" y="567038"/>
                  <a:pt x="2897593" y="567038"/>
                </a:cubicBezTo>
                <a:cubicBezTo>
                  <a:pt x="2837905" y="567038"/>
                  <a:pt x="2799921" y="594169"/>
                  <a:pt x="2799921" y="659284"/>
                </a:cubicBezTo>
                <a:cubicBezTo>
                  <a:pt x="2799921" y="705407"/>
                  <a:pt x="2835192" y="759669"/>
                  <a:pt x="2886741" y="759669"/>
                </a:cubicBezTo>
                <a:cubicBezTo>
                  <a:pt x="2897593" y="759669"/>
                  <a:pt x="2935576" y="751529"/>
                  <a:pt x="2941003" y="735251"/>
                </a:cubicBezTo>
                <a:cubicBezTo>
                  <a:pt x="2884028" y="735251"/>
                  <a:pt x="2865036" y="697267"/>
                  <a:pt x="2865036" y="661997"/>
                </a:cubicBezTo>
                <a:cubicBezTo>
                  <a:pt x="2865036" y="607735"/>
                  <a:pt x="2908446" y="580604"/>
                  <a:pt x="2949142" y="580604"/>
                </a:cubicBezTo>
                <a:cubicBezTo>
                  <a:pt x="3022396" y="580604"/>
                  <a:pt x="3046814" y="643005"/>
                  <a:pt x="3046814" y="689128"/>
                </a:cubicBezTo>
                <a:cubicBezTo>
                  <a:pt x="3046814" y="767808"/>
                  <a:pt x="2984412" y="830209"/>
                  <a:pt x="2908446" y="830209"/>
                </a:cubicBezTo>
                <a:cubicBezTo>
                  <a:pt x="2873175" y="830209"/>
                  <a:pt x="2843331" y="824783"/>
                  <a:pt x="2808061" y="792226"/>
                </a:cubicBezTo>
                <a:cubicBezTo>
                  <a:pt x="2751086" y="743390"/>
                  <a:pt x="2726668" y="686415"/>
                  <a:pt x="2685971" y="632153"/>
                </a:cubicBezTo>
                <a:cubicBezTo>
                  <a:pt x="2645275" y="575178"/>
                  <a:pt x="2569308" y="499211"/>
                  <a:pt x="2512333" y="469367"/>
                </a:cubicBezTo>
                <a:cubicBezTo>
                  <a:pt x="2441792" y="431383"/>
                  <a:pt x="2373964" y="393400"/>
                  <a:pt x="2306137" y="363556"/>
                </a:cubicBezTo>
                <a:cubicBezTo>
                  <a:pt x="2148777" y="293015"/>
                  <a:pt x="1774369" y="165499"/>
                  <a:pt x="1579025" y="165499"/>
                </a:cubicBezTo>
                <a:cubicBezTo>
                  <a:pt x="1522050" y="165499"/>
                  <a:pt x="1462362" y="173639"/>
                  <a:pt x="1402674" y="195343"/>
                </a:cubicBezTo>
                <a:cubicBezTo>
                  <a:pt x="1329420" y="222474"/>
                  <a:pt x="1269732" y="295728"/>
                  <a:pt x="1269732" y="360843"/>
                </a:cubicBezTo>
                <a:cubicBezTo>
                  <a:pt x="1269732" y="444949"/>
                  <a:pt x="1356551" y="496498"/>
                  <a:pt x="1418952" y="496498"/>
                </a:cubicBezTo>
                <a:cubicBezTo>
                  <a:pt x="1451510" y="496498"/>
                  <a:pt x="1500346" y="480219"/>
                  <a:pt x="1513911" y="434096"/>
                </a:cubicBezTo>
                <a:lnTo>
                  <a:pt x="1511198" y="431383"/>
                </a:lnTo>
                <a:cubicBezTo>
                  <a:pt x="1503059" y="434096"/>
                  <a:pt x="1489493" y="436809"/>
                  <a:pt x="1481354" y="436809"/>
                </a:cubicBezTo>
                <a:cubicBezTo>
                  <a:pt x="1432518" y="436809"/>
                  <a:pt x="1397248" y="398826"/>
                  <a:pt x="1397248" y="355416"/>
                </a:cubicBezTo>
                <a:cubicBezTo>
                  <a:pt x="1397248" y="290302"/>
                  <a:pt x="1448797" y="257745"/>
                  <a:pt x="1500346" y="257745"/>
                </a:cubicBezTo>
                <a:cubicBezTo>
                  <a:pt x="1581739" y="257745"/>
                  <a:pt x="1627861" y="328285"/>
                  <a:pt x="1627861" y="390687"/>
                </a:cubicBezTo>
                <a:cubicBezTo>
                  <a:pt x="1627861" y="518203"/>
                  <a:pt x="1538329" y="602309"/>
                  <a:pt x="1418952" y="602309"/>
                </a:cubicBezTo>
                <a:cubicBezTo>
                  <a:pt x="1410813" y="602309"/>
                  <a:pt x="1359264" y="594169"/>
                  <a:pt x="1334846" y="588743"/>
                </a:cubicBezTo>
                <a:cubicBezTo>
                  <a:pt x="1106946" y="526342"/>
                  <a:pt x="1047257" y="344564"/>
                  <a:pt x="860053" y="344564"/>
                </a:cubicBezTo>
                <a:cubicBezTo>
                  <a:pt x="629440" y="344564"/>
                  <a:pt x="594169" y="586030"/>
                  <a:pt x="420531" y="651145"/>
                </a:cubicBezTo>
                <a:cubicBezTo>
                  <a:pt x="472080" y="588743"/>
                  <a:pt x="501924" y="510063"/>
                  <a:pt x="539907" y="453088"/>
                </a:cubicBezTo>
                <a:cubicBezTo>
                  <a:pt x="678276" y="227901"/>
                  <a:pt x="911602" y="149221"/>
                  <a:pt x="1096093" y="108524"/>
                </a:cubicBezTo>
                <a:cubicBezTo>
                  <a:pt x="1104233" y="105811"/>
                  <a:pt x="1267019" y="81393"/>
                  <a:pt x="1294150" y="81393"/>
                </a:cubicBezTo>
                <a:lnTo>
                  <a:pt x="1486780" y="81393"/>
                </a:lnTo>
                <a:cubicBezTo>
                  <a:pt x="1494919" y="81393"/>
                  <a:pt x="1614296" y="94959"/>
                  <a:pt x="1676697" y="103098"/>
                </a:cubicBezTo>
                <a:close/>
                <a:moveTo>
                  <a:pt x="3668114" y="54262"/>
                </a:moveTo>
                <a:cubicBezTo>
                  <a:pt x="3668114" y="75967"/>
                  <a:pt x="3649122" y="89532"/>
                  <a:pt x="3632844" y="89532"/>
                </a:cubicBezTo>
                <a:cubicBezTo>
                  <a:pt x="3608426" y="89532"/>
                  <a:pt x="3603000" y="62401"/>
                  <a:pt x="3603000" y="54262"/>
                </a:cubicBezTo>
                <a:cubicBezTo>
                  <a:pt x="3603000" y="37983"/>
                  <a:pt x="3613852" y="21705"/>
                  <a:pt x="3632844" y="21705"/>
                </a:cubicBezTo>
                <a:cubicBezTo>
                  <a:pt x="3657262" y="21705"/>
                  <a:pt x="3668114" y="37983"/>
                  <a:pt x="3668114" y="54262"/>
                </a:cubicBezTo>
                <a:close/>
                <a:moveTo>
                  <a:pt x="5377368" y="73254"/>
                </a:moveTo>
                <a:cubicBezTo>
                  <a:pt x="5377368" y="105811"/>
                  <a:pt x="5350238" y="130229"/>
                  <a:pt x="5320394" y="130229"/>
                </a:cubicBezTo>
                <a:cubicBezTo>
                  <a:pt x="5285123" y="130229"/>
                  <a:pt x="5266131" y="97672"/>
                  <a:pt x="5266131" y="73254"/>
                </a:cubicBezTo>
                <a:cubicBezTo>
                  <a:pt x="5266131" y="43410"/>
                  <a:pt x="5290549" y="18992"/>
                  <a:pt x="5320394" y="18992"/>
                </a:cubicBezTo>
                <a:cubicBezTo>
                  <a:pt x="5358377" y="18992"/>
                  <a:pt x="5377368" y="43410"/>
                  <a:pt x="5377368" y="73254"/>
                </a:cubicBezTo>
                <a:close/>
                <a:moveTo>
                  <a:pt x="3687106" y="54262"/>
                </a:moveTo>
                <a:cubicBezTo>
                  <a:pt x="3687106" y="84106"/>
                  <a:pt x="3659975" y="105811"/>
                  <a:pt x="3635557" y="105811"/>
                </a:cubicBezTo>
                <a:cubicBezTo>
                  <a:pt x="3603000" y="105811"/>
                  <a:pt x="3584008" y="81393"/>
                  <a:pt x="3584008" y="54262"/>
                </a:cubicBezTo>
                <a:cubicBezTo>
                  <a:pt x="3584008" y="24418"/>
                  <a:pt x="3605713" y="5426"/>
                  <a:pt x="3632844" y="5426"/>
                </a:cubicBezTo>
                <a:cubicBezTo>
                  <a:pt x="3668114" y="5426"/>
                  <a:pt x="3687106" y="32557"/>
                  <a:pt x="3687106" y="54262"/>
                </a:cubicBezTo>
                <a:close/>
                <a:moveTo>
                  <a:pt x="5396360" y="73254"/>
                </a:moveTo>
                <a:cubicBezTo>
                  <a:pt x="5396360" y="119377"/>
                  <a:pt x="5361090" y="146508"/>
                  <a:pt x="5320394" y="146508"/>
                </a:cubicBezTo>
                <a:cubicBezTo>
                  <a:pt x="5274271" y="146508"/>
                  <a:pt x="5249853" y="111237"/>
                  <a:pt x="5249853" y="73254"/>
                </a:cubicBezTo>
                <a:cubicBezTo>
                  <a:pt x="5249853" y="32557"/>
                  <a:pt x="5274271" y="0"/>
                  <a:pt x="5320394" y="0"/>
                </a:cubicBezTo>
                <a:cubicBezTo>
                  <a:pt x="5361090" y="0"/>
                  <a:pt x="5396360" y="32557"/>
                  <a:pt x="5396360" y="73254"/>
                </a:cubicBezTo>
                <a:close/>
              </a:path>
            </a:pathLst>
          </a:custGeom>
          <a:gradFill flip="none" rotWithShape="1">
            <a:gsLst>
              <a:gs pos="25000">
                <a:srgbClr val="FF0000">
                  <a:alpha val="0"/>
                </a:srgbClr>
              </a:gs>
              <a:gs pos="100000">
                <a:srgbClr val="FF000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图形 98">
            <a:extLst>
              <a:ext uri="{FF2B5EF4-FFF2-40B4-BE49-F238E27FC236}">
                <a16:creationId xmlns:a16="http://schemas.microsoft.com/office/drawing/2014/main" id="{EF050351-EF9E-A065-A4B8-3238F8DB2DC4}"/>
              </a:ext>
            </a:extLst>
          </p:cNvPr>
          <p:cNvSpPr/>
          <p:nvPr userDrawn="1"/>
        </p:nvSpPr>
        <p:spPr>
          <a:xfrm flipH="1">
            <a:off x="6590549" y="5066749"/>
            <a:ext cx="7392754" cy="1455494"/>
          </a:xfrm>
          <a:custGeom>
            <a:avLst/>
            <a:gdLst>
              <a:gd name="connsiteX0" fmla="*/ 3879736 w 5903709"/>
              <a:gd name="connsiteY0" fmla="*/ 987569 h 1163920"/>
              <a:gd name="connsiteX1" fmla="*/ 3692532 w 5903709"/>
              <a:gd name="connsiteY1" fmla="*/ 1039118 h 1163920"/>
              <a:gd name="connsiteX2" fmla="*/ 3613852 w 5903709"/>
              <a:gd name="connsiteY2" fmla="*/ 1028266 h 1163920"/>
              <a:gd name="connsiteX3" fmla="*/ 3725089 w 5903709"/>
              <a:gd name="connsiteY3" fmla="*/ 998422 h 1163920"/>
              <a:gd name="connsiteX4" fmla="*/ 3811909 w 5903709"/>
              <a:gd name="connsiteY4" fmla="*/ 960438 h 1163920"/>
              <a:gd name="connsiteX5" fmla="*/ 3879736 w 5903709"/>
              <a:gd name="connsiteY5" fmla="*/ 987569 h 1163920"/>
              <a:gd name="connsiteX6" fmla="*/ 2319702 w 5903709"/>
              <a:gd name="connsiteY6" fmla="*/ 1079815 h 1163920"/>
              <a:gd name="connsiteX7" fmla="*/ 2417374 w 5903709"/>
              <a:gd name="connsiteY7" fmla="*/ 1090667 h 1163920"/>
              <a:gd name="connsiteX8" fmla="*/ 2585586 w 5903709"/>
              <a:gd name="connsiteY8" fmla="*/ 1090667 h 1163920"/>
              <a:gd name="connsiteX9" fmla="*/ 2748372 w 5903709"/>
              <a:gd name="connsiteY9" fmla="*/ 1071675 h 1163920"/>
              <a:gd name="connsiteX10" fmla="*/ 2873175 w 5903709"/>
              <a:gd name="connsiteY10" fmla="*/ 1047257 h 1163920"/>
              <a:gd name="connsiteX11" fmla="*/ 2954568 w 5903709"/>
              <a:gd name="connsiteY11" fmla="*/ 1022840 h 1163920"/>
              <a:gd name="connsiteX12" fmla="*/ 3025109 w 5903709"/>
              <a:gd name="connsiteY12" fmla="*/ 995709 h 1163920"/>
              <a:gd name="connsiteX13" fmla="*/ 3168903 w 5903709"/>
              <a:gd name="connsiteY13" fmla="*/ 925168 h 1163920"/>
              <a:gd name="connsiteX14" fmla="*/ 3358820 w 5903709"/>
              <a:gd name="connsiteY14" fmla="*/ 824783 h 1163920"/>
              <a:gd name="connsiteX15" fmla="*/ 3497189 w 5903709"/>
              <a:gd name="connsiteY15" fmla="*/ 851914 h 1163920"/>
              <a:gd name="connsiteX16" fmla="*/ 3326263 w 5903709"/>
              <a:gd name="connsiteY16" fmla="*/ 914315 h 1163920"/>
              <a:gd name="connsiteX17" fmla="*/ 2726668 w 5903709"/>
              <a:gd name="connsiteY17" fmla="*/ 1128651 h 1163920"/>
              <a:gd name="connsiteX18" fmla="*/ 2639848 w 5903709"/>
              <a:gd name="connsiteY18" fmla="*/ 1139503 h 1163920"/>
              <a:gd name="connsiteX19" fmla="*/ 2460784 w 5903709"/>
              <a:gd name="connsiteY19" fmla="*/ 1139503 h 1163920"/>
              <a:gd name="connsiteX20" fmla="*/ 2352260 w 5903709"/>
              <a:gd name="connsiteY20" fmla="*/ 1125937 h 1163920"/>
              <a:gd name="connsiteX21" fmla="*/ 1511198 w 5903709"/>
              <a:gd name="connsiteY21" fmla="*/ 868193 h 1163920"/>
              <a:gd name="connsiteX22" fmla="*/ 1367403 w 5903709"/>
              <a:gd name="connsiteY22" fmla="*/ 843775 h 1163920"/>
              <a:gd name="connsiteX23" fmla="*/ 1220896 w 5903709"/>
              <a:gd name="connsiteY23" fmla="*/ 830209 h 1163920"/>
              <a:gd name="connsiteX24" fmla="*/ 1321281 w 5903709"/>
              <a:gd name="connsiteY24" fmla="*/ 824783 h 1163920"/>
              <a:gd name="connsiteX25" fmla="*/ 2319702 w 5903709"/>
              <a:gd name="connsiteY25" fmla="*/ 1079815 h 1163920"/>
              <a:gd name="connsiteX26" fmla="*/ 5019239 w 5903709"/>
              <a:gd name="connsiteY26" fmla="*/ 857340 h 1163920"/>
              <a:gd name="connsiteX27" fmla="*/ 4563438 w 5903709"/>
              <a:gd name="connsiteY27" fmla="*/ 968577 h 1163920"/>
              <a:gd name="connsiteX28" fmla="*/ 4354529 w 5903709"/>
              <a:gd name="connsiteY28" fmla="*/ 968577 h 1163920"/>
              <a:gd name="connsiteX29" fmla="*/ 4047948 w 5903709"/>
              <a:gd name="connsiteY29" fmla="*/ 922455 h 1163920"/>
              <a:gd name="connsiteX30" fmla="*/ 4585143 w 5903709"/>
              <a:gd name="connsiteY30" fmla="*/ 748816 h 1163920"/>
              <a:gd name="connsiteX31" fmla="*/ 5019239 w 5903709"/>
              <a:gd name="connsiteY31" fmla="*/ 857340 h 1163920"/>
              <a:gd name="connsiteX32" fmla="*/ 5749064 w 5903709"/>
              <a:gd name="connsiteY32" fmla="*/ 811218 h 1163920"/>
              <a:gd name="connsiteX33" fmla="*/ 5648679 w 5903709"/>
              <a:gd name="connsiteY33" fmla="*/ 914315 h 1163920"/>
              <a:gd name="connsiteX34" fmla="*/ 5521163 w 5903709"/>
              <a:gd name="connsiteY34" fmla="*/ 911602 h 1163920"/>
              <a:gd name="connsiteX35" fmla="*/ 5445196 w 5903709"/>
              <a:gd name="connsiteY35" fmla="*/ 974004 h 1163920"/>
              <a:gd name="connsiteX36" fmla="*/ 5564572 w 5903709"/>
              <a:gd name="connsiteY36" fmla="*/ 1055397 h 1163920"/>
              <a:gd name="connsiteX37" fmla="*/ 5513024 w 5903709"/>
              <a:gd name="connsiteY37" fmla="*/ 1066249 h 1163920"/>
              <a:gd name="connsiteX38" fmla="*/ 5317680 w 5903709"/>
              <a:gd name="connsiteY38" fmla="*/ 984856 h 1163920"/>
              <a:gd name="connsiteX39" fmla="*/ 5260705 w 5903709"/>
              <a:gd name="connsiteY39" fmla="*/ 944160 h 1163920"/>
              <a:gd name="connsiteX40" fmla="*/ 5244427 w 5903709"/>
              <a:gd name="connsiteY40" fmla="*/ 900750 h 1163920"/>
              <a:gd name="connsiteX41" fmla="*/ 5195591 w 5903709"/>
              <a:gd name="connsiteY41" fmla="*/ 865480 h 1163920"/>
              <a:gd name="connsiteX42" fmla="*/ 5236287 w 5903709"/>
              <a:gd name="connsiteY42" fmla="*/ 838349 h 1163920"/>
              <a:gd name="connsiteX43" fmla="*/ 5255279 w 5903709"/>
              <a:gd name="connsiteY43" fmla="*/ 843775 h 1163920"/>
              <a:gd name="connsiteX44" fmla="*/ 5523876 w 5903709"/>
              <a:gd name="connsiteY44" fmla="*/ 906176 h 1163920"/>
              <a:gd name="connsiteX45" fmla="*/ 5664957 w 5903709"/>
              <a:gd name="connsiteY45" fmla="*/ 860053 h 1163920"/>
              <a:gd name="connsiteX46" fmla="*/ 5705654 w 5903709"/>
              <a:gd name="connsiteY46" fmla="*/ 803078 h 1163920"/>
              <a:gd name="connsiteX47" fmla="*/ 5673097 w 5903709"/>
              <a:gd name="connsiteY47" fmla="*/ 751529 h 1163920"/>
              <a:gd name="connsiteX48" fmla="*/ 5662244 w 5903709"/>
              <a:gd name="connsiteY48" fmla="*/ 765095 h 1163920"/>
              <a:gd name="connsiteX49" fmla="*/ 5681236 w 5903709"/>
              <a:gd name="connsiteY49" fmla="*/ 800365 h 1163920"/>
              <a:gd name="connsiteX50" fmla="*/ 5637826 w 5903709"/>
              <a:gd name="connsiteY50" fmla="*/ 841062 h 1163920"/>
              <a:gd name="connsiteX51" fmla="*/ 5588990 w 5903709"/>
              <a:gd name="connsiteY51" fmla="*/ 784087 h 1163920"/>
              <a:gd name="connsiteX52" fmla="*/ 5662244 w 5903709"/>
              <a:gd name="connsiteY52" fmla="*/ 716259 h 1163920"/>
              <a:gd name="connsiteX53" fmla="*/ 5749064 w 5903709"/>
              <a:gd name="connsiteY53" fmla="*/ 811218 h 1163920"/>
              <a:gd name="connsiteX54" fmla="*/ 5125050 w 5903709"/>
              <a:gd name="connsiteY54" fmla="*/ 803078 h 1163920"/>
              <a:gd name="connsiteX55" fmla="*/ 5049083 w 5903709"/>
              <a:gd name="connsiteY55" fmla="*/ 843775 h 1163920"/>
              <a:gd name="connsiteX56" fmla="*/ 4935133 w 5903709"/>
              <a:gd name="connsiteY56" fmla="*/ 794939 h 1163920"/>
              <a:gd name="connsiteX57" fmla="*/ 4585143 w 5903709"/>
              <a:gd name="connsiteY57" fmla="*/ 724398 h 1163920"/>
              <a:gd name="connsiteX58" fmla="*/ 4476619 w 5903709"/>
              <a:gd name="connsiteY58" fmla="*/ 729824 h 1163920"/>
              <a:gd name="connsiteX59" fmla="*/ 4335537 w 5903709"/>
              <a:gd name="connsiteY59" fmla="*/ 759669 h 1163920"/>
              <a:gd name="connsiteX60" fmla="*/ 4254144 w 5903709"/>
              <a:gd name="connsiteY60" fmla="*/ 786800 h 1163920"/>
              <a:gd name="connsiteX61" fmla="*/ 4134768 w 5903709"/>
              <a:gd name="connsiteY61" fmla="*/ 841062 h 1163920"/>
              <a:gd name="connsiteX62" fmla="*/ 4009965 w 5903709"/>
              <a:gd name="connsiteY62" fmla="*/ 914315 h 1163920"/>
              <a:gd name="connsiteX63" fmla="*/ 3936711 w 5903709"/>
              <a:gd name="connsiteY63" fmla="*/ 892611 h 1163920"/>
              <a:gd name="connsiteX64" fmla="*/ 4560725 w 5903709"/>
              <a:gd name="connsiteY64" fmla="*/ 694554 h 1163920"/>
              <a:gd name="connsiteX65" fmla="*/ 5125050 w 5903709"/>
              <a:gd name="connsiteY65" fmla="*/ 803078 h 1163920"/>
              <a:gd name="connsiteX66" fmla="*/ 5884719 w 5903709"/>
              <a:gd name="connsiteY66" fmla="*/ 689128 h 1163920"/>
              <a:gd name="connsiteX67" fmla="*/ 5849448 w 5903709"/>
              <a:gd name="connsiteY67" fmla="*/ 724398 h 1163920"/>
              <a:gd name="connsiteX68" fmla="*/ 5816891 w 5903709"/>
              <a:gd name="connsiteY68" fmla="*/ 691841 h 1163920"/>
              <a:gd name="connsiteX69" fmla="*/ 5849448 w 5903709"/>
              <a:gd name="connsiteY69" fmla="*/ 656571 h 1163920"/>
              <a:gd name="connsiteX70" fmla="*/ 5884719 w 5903709"/>
              <a:gd name="connsiteY70" fmla="*/ 689128 h 1163920"/>
              <a:gd name="connsiteX71" fmla="*/ 5903710 w 5903709"/>
              <a:gd name="connsiteY71" fmla="*/ 689128 h 1163920"/>
              <a:gd name="connsiteX72" fmla="*/ 5852161 w 5903709"/>
              <a:gd name="connsiteY72" fmla="*/ 743390 h 1163920"/>
              <a:gd name="connsiteX73" fmla="*/ 5800612 w 5903709"/>
              <a:gd name="connsiteY73" fmla="*/ 691841 h 1163920"/>
              <a:gd name="connsiteX74" fmla="*/ 5849448 w 5903709"/>
              <a:gd name="connsiteY74" fmla="*/ 640292 h 1163920"/>
              <a:gd name="connsiteX75" fmla="*/ 5903710 w 5903709"/>
              <a:gd name="connsiteY75" fmla="*/ 689128 h 1163920"/>
              <a:gd name="connsiteX76" fmla="*/ 2561168 w 5903709"/>
              <a:gd name="connsiteY76" fmla="*/ 637579 h 1163920"/>
              <a:gd name="connsiteX77" fmla="*/ 2523185 w 5903709"/>
              <a:gd name="connsiteY77" fmla="*/ 675562 h 1163920"/>
              <a:gd name="connsiteX78" fmla="*/ 2485202 w 5903709"/>
              <a:gd name="connsiteY78" fmla="*/ 637579 h 1163920"/>
              <a:gd name="connsiteX79" fmla="*/ 2523185 w 5903709"/>
              <a:gd name="connsiteY79" fmla="*/ 599596 h 1163920"/>
              <a:gd name="connsiteX80" fmla="*/ 2561168 w 5903709"/>
              <a:gd name="connsiteY80" fmla="*/ 637579 h 1163920"/>
              <a:gd name="connsiteX81" fmla="*/ 2577447 w 5903709"/>
              <a:gd name="connsiteY81" fmla="*/ 637579 h 1163920"/>
              <a:gd name="connsiteX82" fmla="*/ 2523185 w 5903709"/>
              <a:gd name="connsiteY82" fmla="*/ 691841 h 1163920"/>
              <a:gd name="connsiteX83" fmla="*/ 2468923 w 5903709"/>
              <a:gd name="connsiteY83" fmla="*/ 637579 h 1163920"/>
              <a:gd name="connsiteX84" fmla="*/ 2523185 w 5903709"/>
              <a:gd name="connsiteY84" fmla="*/ 583317 h 1163920"/>
              <a:gd name="connsiteX85" fmla="*/ 2577447 w 5903709"/>
              <a:gd name="connsiteY85" fmla="*/ 637579 h 1163920"/>
              <a:gd name="connsiteX86" fmla="*/ 2368538 w 5903709"/>
              <a:gd name="connsiteY86" fmla="*/ 683702 h 1163920"/>
              <a:gd name="connsiteX87" fmla="*/ 2341407 w 5903709"/>
              <a:gd name="connsiteY87" fmla="*/ 773234 h 1163920"/>
              <a:gd name="connsiteX88" fmla="*/ 2061958 w 5903709"/>
              <a:gd name="connsiteY88" fmla="*/ 908889 h 1163920"/>
              <a:gd name="connsiteX89" fmla="*/ 984856 w 5903709"/>
              <a:gd name="connsiteY89" fmla="*/ 624014 h 1163920"/>
              <a:gd name="connsiteX90" fmla="*/ 301154 w 5903709"/>
              <a:gd name="connsiteY90" fmla="*/ 843775 h 1163920"/>
              <a:gd name="connsiteX91" fmla="*/ 238753 w 5903709"/>
              <a:gd name="connsiteY91" fmla="*/ 865480 h 1163920"/>
              <a:gd name="connsiteX92" fmla="*/ 149221 w 5903709"/>
              <a:gd name="connsiteY92" fmla="*/ 884471 h 1163920"/>
              <a:gd name="connsiteX93" fmla="*/ 132942 w 5903709"/>
              <a:gd name="connsiteY93" fmla="*/ 884471 h 1163920"/>
              <a:gd name="connsiteX94" fmla="*/ 249605 w 5903709"/>
              <a:gd name="connsiteY94" fmla="*/ 835635 h 1163920"/>
              <a:gd name="connsiteX95" fmla="*/ 919742 w 5903709"/>
              <a:gd name="connsiteY95" fmla="*/ 605022 h 1163920"/>
              <a:gd name="connsiteX96" fmla="*/ 1777082 w 5903709"/>
              <a:gd name="connsiteY96" fmla="*/ 784087 h 1163920"/>
              <a:gd name="connsiteX97" fmla="*/ 1882893 w 5903709"/>
              <a:gd name="connsiteY97" fmla="*/ 713546 h 1163920"/>
              <a:gd name="connsiteX98" fmla="*/ 1896458 w 5903709"/>
              <a:gd name="connsiteY98" fmla="*/ 675562 h 1163920"/>
              <a:gd name="connsiteX99" fmla="*/ 1842196 w 5903709"/>
              <a:gd name="connsiteY99" fmla="*/ 618587 h 1163920"/>
              <a:gd name="connsiteX100" fmla="*/ 1825918 w 5903709"/>
              <a:gd name="connsiteY100" fmla="*/ 629440 h 1163920"/>
              <a:gd name="connsiteX101" fmla="*/ 1872041 w 5903709"/>
              <a:gd name="connsiteY101" fmla="*/ 675562 h 1163920"/>
              <a:gd name="connsiteX102" fmla="*/ 1825918 w 5903709"/>
              <a:gd name="connsiteY102" fmla="*/ 718972 h 1163920"/>
              <a:gd name="connsiteX103" fmla="*/ 1771656 w 5903709"/>
              <a:gd name="connsiteY103" fmla="*/ 659284 h 1163920"/>
              <a:gd name="connsiteX104" fmla="*/ 1844909 w 5903709"/>
              <a:gd name="connsiteY104" fmla="*/ 586030 h 1163920"/>
              <a:gd name="connsiteX105" fmla="*/ 1942581 w 5903709"/>
              <a:gd name="connsiteY105" fmla="*/ 683702 h 1163920"/>
              <a:gd name="connsiteX106" fmla="*/ 1853049 w 5903709"/>
              <a:gd name="connsiteY106" fmla="*/ 803078 h 1163920"/>
              <a:gd name="connsiteX107" fmla="*/ 2070097 w 5903709"/>
              <a:gd name="connsiteY107" fmla="*/ 873619 h 1163920"/>
              <a:gd name="connsiteX108" fmla="*/ 2300711 w 5903709"/>
              <a:gd name="connsiteY108" fmla="*/ 713546 h 1163920"/>
              <a:gd name="connsiteX109" fmla="*/ 2314276 w 5903709"/>
              <a:gd name="connsiteY109" fmla="*/ 656571 h 1163920"/>
              <a:gd name="connsiteX110" fmla="*/ 2254588 w 5903709"/>
              <a:gd name="connsiteY110" fmla="*/ 594169 h 1163920"/>
              <a:gd name="connsiteX111" fmla="*/ 2216605 w 5903709"/>
              <a:gd name="connsiteY111" fmla="*/ 613161 h 1163920"/>
              <a:gd name="connsiteX112" fmla="*/ 2230170 w 5903709"/>
              <a:gd name="connsiteY112" fmla="*/ 624014 h 1163920"/>
              <a:gd name="connsiteX113" fmla="*/ 2254588 w 5903709"/>
              <a:gd name="connsiteY113" fmla="*/ 618587 h 1163920"/>
              <a:gd name="connsiteX114" fmla="*/ 2287145 w 5903709"/>
              <a:gd name="connsiteY114" fmla="*/ 653858 h 1163920"/>
              <a:gd name="connsiteX115" fmla="*/ 2238309 w 5903709"/>
              <a:gd name="connsiteY115" fmla="*/ 702693 h 1163920"/>
              <a:gd name="connsiteX116" fmla="*/ 2178621 w 5903709"/>
              <a:gd name="connsiteY116" fmla="*/ 634866 h 1163920"/>
              <a:gd name="connsiteX117" fmla="*/ 2262727 w 5903709"/>
              <a:gd name="connsiteY117" fmla="*/ 556186 h 1163920"/>
              <a:gd name="connsiteX118" fmla="*/ 2368538 w 5903709"/>
              <a:gd name="connsiteY118" fmla="*/ 683702 h 1163920"/>
              <a:gd name="connsiteX119" fmla="*/ 2390243 w 5903709"/>
              <a:gd name="connsiteY119" fmla="*/ 683702 h 1163920"/>
              <a:gd name="connsiteX120" fmla="*/ 2365825 w 5903709"/>
              <a:gd name="connsiteY120" fmla="*/ 775947 h 1163920"/>
              <a:gd name="connsiteX121" fmla="*/ 2059245 w 5903709"/>
              <a:gd name="connsiteY121" fmla="*/ 930594 h 1163920"/>
              <a:gd name="connsiteX122" fmla="*/ 984856 w 5903709"/>
              <a:gd name="connsiteY122" fmla="*/ 648431 h 1163920"/>
              <a:gd name="connsiteX123" fmla="*/ 127516 w 5903709"/>
              <a:gd name="connsiteY123" fmla="*/ 906176 h 1163920"/>
              <a:gd name="connsiteX124" fmla="*/ 0 w 5903709"/>
              <a:gd name="connsiteY124" fmla="*/ 879045 h 1163920"/>
              <a:gd name="connsiteX125" fmla="*/ 18992 w 5903709"/>
              <a:gd name="connsiteY125" fmla="*/ 881758 h 1163920"/>
              <a:gd name="connsiteX126" fmla="*/ 138368 w 5903709"/>
              <a:gd name="connsiteY126" fmla="*/ 857340 h 1163920"/>
              <a:gd name="connsiteX127" fmla="*/ 651145 w 5903709"/>
              <a:gd name="connsiteY127" fmla="*/ 615874 h 1163920"/>
              <a:gd name="connsiteX128" fmla="*/ 919742 w 5903709"/>
              <a:gd name="connsiteY128" fmla="*/ 583317 h 1163920"/>
              <a:gd name="connsiteX129" fmla="*/ 1777082 w 5903709"/>
              <a:gd name="connsiteY129" fmla="*/ 762382 h 1163920"/>
              <a:gd name="connsiteX130" fmla="*/ 1820491 w 5903709"/>
              <a:gd name="connsiteY130" fmla="*/ 743390 h 1163920"/>
              <a:gd name="connsiteX131" fmla="*/ 1749951 w 5903709"/>
              <a:gd name="connsiteY131" fmla="*/ 659284 h 1163920"/>
              <a:gd name="connsiteX132" fmla="*/ 1844909 w 5903709"/>
              <a:gd name="connsiteY132" fmla="*/ 564325 h 1163920"/>
              <a:gd name="connsiteX133" fmla="*/ 1964286 w 5903709"/>
              <a:gd name="connsiteY133" fmla="*/ 683702 h 1163920"/>
              <a:gd name="connsiteX134" fmla="*/ 1899172 w 5903709"/>
              <a:gd name="connsiteY134" fmla="*/ 805791 h 1163920"/>
              <a:gd name="connsiteX135" fmla="*/ 2070097 w 5903709"/>
              <a:gd name="connsiteY135" fmla="*/ 851914 h 1163920"/>
              <a:gd name="connsiteX136" fmla="*/ 2276293 w 5903709"/>
              <a:gd name="connsiteY136" fmla="*/ 727111 h 1163920"/>
              <a:gd name="connsiteX137" fmla="*/ 2276293 w 5903709"/>
              <a:gd name="connsiteY137" fmla="*/ 716259 h 1163920"/>
              <a:gd name="connsiteX138" fmla="*/ 2235596 w 5903709"/>
              <a:gd name="connsiteY138" fmla="*/ 724398 h 1163920"/>
              <a:gd name="connsiteX139" fmla="*/ 2154203 w 5903709"/>
              <a:gd name="connsiteY139" fmla="*/ 634866 h 1163920"/>
              <a:gd name="connsiteX140" fmla="*/ 2262727 w 5903709"/>
              <a:gd name="connsiteY140" fmla="*/ 534481 h 1163920"/>
              <a:gd name="connsiteX141" fmla="*/ 2390243 w 5903709"/>
              <a:gd name="connsiteY141" fmla="*/ 683702 h 1163920"/>
              <a:gd name="connsiteX142" fmla="*/ 4186317 w 5903709"/>
              <a:gd name="connsiteY142" fmla="*/ 575178 h 1163920"/>
              <a:gd name="connsiteX143" fmla="*/ 4140194 w 5903709"/>
              <a:gd name="connsiteY143" fmla="*/ 624014 h 1163920"/>
              <a:gd name="connsiteX144" fmla="*/ 4094071 w 5903709"/>
              <a:gd name="connsiteY144" fmla="*/ 575178 h 1163920"/>
              <a:gd name="connsiteX145" fmla="*/ 4140194 w 5903709"/>
              <a:gd name="connsiteY145" fmla="*/ 529055 h 1163920"/>
              <a:gd name="connsiteX146" fmla="*/ 4186317 w 5903709"/>
              <a:gd name="connsiteY146" fmla="*/ 575178 h 1163920"/>
              <a:gd name="connsiteX147" fmla="*/ 4205308 w 5903709"/>
              <a:gd name="connsiteY147" fmla="*/ 575178 h 1163920"/>
              <a:gd name="connsiteX148" fmla="*/ 4137481 w 5903709"/>
              <a:gd name="connsiteY148" fmla="*/ 640292 h 1163920"/>
              <a:gd name="connsiteX149" fmla="*/ 4075080 w 5903709"/>
              <a:gd name="connsiteY149" fmla="*/ 575178 h 1163920"/>
              <a:gd name="connsiteX150" fmla="*/ 4137481 w 5903709"/>
              <a:gd name="connsiteY150" fmla="*/ 512776 h 1163920"/>
              <a:gd name="connsiteX151" fmla="*/ 4205308 w 5903709"/>
              <a:gd name="connsiteY151" fmla="*/ 575178 h 1163920"/>
              <a:gd name="connsiteX152" fmla="*/ 2460784 w 5903709"/>
              <a:gd name="connsiteY152" fmla="*/ 531768 h 1163920"/>
              <a:gd name="connsiteX153" fmla="*/ 2436366 w 5903709"/>
              <a:gd name="connsiteY153" fmla="*/ 556186 h 1163920"/>
              <a:gd name="connsiteX154" fmla="*/ 2411948 w 5903709"/>
              <a:gd name="connsiteY154" fmla="*/ 531768 h 1163920"/>
              <a:gd name="connsiteX155" fmla="*/ 2436366 w 5903709"/>
              <a:gd name="connsiteY155" fmla="*/ 507350 h 1163920"/>
              <a:gd name="connsiteX156" fmla="*/ 2460784 w 5903709"/>
              <a:gd name="connsiteY156" fmla="*/ 531768 h 1163920"/>
              <a:gd name="connsiteX157" fmla="*/ 2479775 w 5903709"/>
              <a:gd name="connsiteY157" fmla="*/ 531768 h 1163920"/>
              <a:gd name="connsiteX158" fmla="*/ 2436366 w 5903709"/>
              <a:gd name="connsiteY158" fmla="*/ 575178 h 1163920"/>
              <a:gd name="connsiteX159" fmla="*/ 2395669 w 5903709"/>
              <a:gd name="connsiteY159" fmla="*/ 531768 h 1163920"/>
              <a:gd name="connsiteX160" fmla="*/ 2436366 w 5903709"/>
              <a:gd name="connsiteY160" fmla="*/ 491071 h 1163920"/>
              <a:gd name="connsiteX161" fmla="*/ 2479775 w 5903709"/>
              <a:gd name="connsiteY161" fmla="*/ 531768 h 1163920"/>
              <a:gd name="connsiteX162" fmla="*/ 4392512 w 5903709"/>
              <a:gd name="connsiteY162" fmla="*/ 512776 h 1163920"/>
              <a:gd name="connsiteX163" fmla="*/ 4357242 w 5903709"/>
              <a:gd name="connsiteY163" fmla="*/ 548047 h 1163920"/>
              <a:gd name="connsiteX164" fmla="*/ 4324685 w 5903709"/>
              <a:gd name="connsiteY164" fmla="*/ 512776 h 1163920"/>
              <a:gd name="connsiteX165" fmla="*/ 4359955 w 5903709"/>
              <a:gd name="connsiteY165" fmla="*/ 480219 h 1163920"/>
              <a:gd name="connsiteX166" fmla="*/ 4392512 w 5903709"/>
              <a:gd name="connsiteY166" fmla="*/ 512776 h 1163920"/>
              <a:gd name="connsiteX167" fmla="*/ 4411504 w 5903709"/>
              <a:gd name="connsiteY167" fmla="*/ 512776 h 1163920"/>
              <a:gd name="connsiteX168" fmla="*/ 4359955 w 5903709"/>
              <a:gd name="connsiteY168" fmla="*/ 564325 h 1163920"/>
              <a:gd name="connsiteX169" fmla="*/ 4308406 w 5903709"/>
              <a:gd name="connsiteY169" fmla="*/ 512776 h 1163920"/>
              <a:gd name="connsiteX170" fmla="*/ 4359955 w 5903709"/>
              <a:gd name="connsiteY170" fmla="*/ 461227 h 1163920"/>
              <a:gd name="connsiteX171" fmla="*/ 4411504 w 5903709"/>
              <a:gd name="connsiteY171" fmla="*/ 512776 h 1163920"/>
              <a:gd name="connsiteX172" fmla="*/ 1763516 w 5903709"/>
              <a:gd name="connsiteY172" fmla="*/ 325572 h 1163920"/>
              <a:gd name="connsiteX173" fmla="*/ 1722820 w 5903709"/>
              <a:gd name="connsiteY173" fmla="*/ 363556 h 1163920"/>
              <a:gd name="connsiteX174" fmla="*/ 1687550 w 5903709"/>
              <a:gd name="connsiteY174" fmla="*/ 325572 h 1163920"/>
              <a:gd name="connsiteX175" fmla="*/ 1725533 w 5903709"/>
              <a:gd name="connsiteY175" fmla="*/ 287589 h 1163920"/>
              <a:gd name="connsiteX176" fmla="*/ 1763516 w 5903709"/>
              <a:gd name="connsiteY176" fmla="*/ 325572 h 1163920"/>
              <a:gd name="connsiteX177" fmla="*/ 1779795 w 5903709"/>
              <a:gd name="connsiteY177" fmla="*/ 325572 h 1163920"/>
              <a:gd name="connsiteX178" fmla="*/ 1725533 w 5903709"/>
              <a:gd name="connsiteY178" fmla="*/ 379834 h 1163920"/>
              <a:gd name="connsiteX179" fmla="*/ 1668558 w 5903709"/>
              <a:gd name="connsiteY179" fmla="*/ 325572 h 1163920"/>
              <a:gd name="connsiteX180" fmla="*/ 1722820 w 5903709"/>
              <a:gd name="connsiteY180" fmla="*/ 271310 h 1163920"/>
              <a:gd name="connsiteX181" fmla="*/ 1779795 w 5903709"/>
              <a:gd name="connsiteY181" fmla="*/ 325572 h 1163920"/>
              <a:gd name="connsiteX182" fmla="*/ 5428917 w 5903709"/>
              <a:gd name="connsiteY182" fmla="*/ 444949 h 1163920"/>
              <a:gd name="connsiteX183" fmla="*/ 5135903 w 5903709"/>
              <a:gd name="connsiteY183" fmla="*/ 865480 h 1163920"/>
              <a:gd name="connsiteX184" fmla="*/ 5125050 w 5903709"/>
              <a:gd name="connsiteY184" fmla="*/ 879045 h 1163920"/>
              <a:gd name="connsiteX185" fmla="*/ 5135903 w 5903709"/>
              <a:gd name="connsiteY185" fmla="*/ 892611 h 1163920"/>
              <a:gd name="connsiteX186" fmla="*/ 5165746 w 5903709"/>
              <a:gd name="connsiteY186" fmla="*/ 884471 h 1163920"/>
              <a:gd name="connsiteX187" fmla="*/ 5236287 w 5903709"/>
              <a:gd name="connsiteY187" fmla="*/ 949586 h 1163920"/>
              <a:gd name="connsiteX188" fmla="*/ 5184738 w 5903709"/>
              <a:gd name="connsiteY188" fmla="*/ 1003848 h 1163920"/>
              <a:gd name="connsiteX189" fmla="*/ 5144042 w 5903709"/>
              <a:gd name="connsiteY189" fmla="*/ 965864 h 1163920"/>
              <a:gd name="connsiteX190" fmla="*/ 5171173 w 5903709"/>
              <a:gd name="connsiteY190" fmla="*/ 936020 h 1163920"/>
              <a:gd name="connsiteX191" fmla="*/ 5192877 w 5903709"/>
              <a:gd name="connsiteY191" fmla="*/ 955012 h 1163920"/>
              <a:gd name="connsiteX192" fmla="*/ 5184738 w 5903709"/>
              <a:gd name="connsiteY192" fmla="*/ 976717 h 1163920"/>
              <a:gd name="connsiteX193" fmla="*/ 5195591 w 5903709"/>
              <a:gd name="connsiteY193" fmla="*/ 990282 h 1163920"/>
              <a:gd name="connsiteX194" fmla="*/ 5220009 w 5903709"/>
              <a:gd name="connsiteY194" fmla="*/ 955012 h 1163920"/>
              <a:gd name="connsiteX195" fmla="*/ 5171173 w 5903709"/>
              <a:gd name="connsiteY195" fmla="*/ 911602 h 1163920"/>
              <a:gd name="connsiteX196" fmla="*/ 5149468 w 5903709"/>
              <a:gd name="connsiteY196" fmla="*/ 917029 h 1163920"/>
              <a:gd name="connsiteX197" fmla="*/ 5135903 w 5903709"/>
              <a:gd name="connsiteY197" fmla="*/ 911602 h 1163920"/>
              <a:gd name="connsiteX198" fmla="*/ 5073501 w 5903709"/>
              <a:gd name="connsiteY198" fmla="*/ 906176 h 1163920"/>
              <a:gd name="connsiteX199" fmla="*/ 4718085 w 5903709"/>
              <a:gd name="connsiteY199" fmla="*/ 1009274 h 1163920"/>
              <a:gd name="connsiteX200" fmla="*/ 4368095 w 5903709"/>
              <a:gd name="connsiteY200" fmla="*/ 1077102 h 1163920"/>
              <a:gd name="connsiteX201" fmla="*/ 3290993 w 5903709"/>
              <a:gd name="connsiteY201" fmla="*/ 794939 h 1163920"/>
              <a:gd name="connsiteX202" fmla="*/ 3060379 w 5903709"/>
              <a:gd name="connsiteY202" fmla="*/ 816644 h 1163920"/>
              <a:gd name="connsiteX203" fmla="*/ 3372386 w 5903709"/>
              <a:gd name="connsiteY203" fmla="*/ 743390 h 1163920"/>
              <a:gd name="connsiteX204" fmla="*/ 3532459 w 5903709"/>
              <a:gd name="connsiteY204" fmla="*/ 762382 h 1163920"/>
              <a:gd name="connsiteX205" fmla="*/ 3659975 w 5903709"/>
              <a:gd name="connsiteY205" fmla="*/ 800365 h 1163920"/>
              <a:gd name="connsiteX206" fmla="*/ 3909580 w 5903709"/>
              <a:gd name="connsiteY206" fmla="*/ 906176 h 1163920"/>
              <a:gd name="connsiteX207" fmla="*/ 4172751 w 5903709"/>
              <a:gd name="connsiteY207" fmla="*/ 971291 h 1163920"/>
              <a:gd name="connsiteX208" fmla="*/ 4349103 w 5903709"/>
              <a:gd name="connsiteY208" fmla="*/ 992995 h 1163920"/>
              <a:gd name="connsiteX209" fmla="*/ 4460340 w 5903709"/>
              <a:gd name="connsiteY209" fmla="*/ 995709 h 1163920"/>
              <a:gd name="connsiteX210" fmla="*/ 5317680 w 5903709"/>
              <a:gd name="connsiteY210" fmla="*/ 667423 h 1163920"/>
              <a:gd name="connsiteX211" fmla="*/ 5382795 w 5903709"/>
              <a:gd name="connsiteY211" fmla="*/ 510063 h 1163920"/>
              <a:gd name="connsiteX212" fmla="*/ 5382795 w 5903709"/>
              <a:gd name="connsiteY212" fmla="*/ 444949 h 1163920"/>
              <a:gd name="connsiteX213" fmla="*/ 5331246 w 5903709"/>
              <a:gd name="connsiteY213" fmla="*/ 352703 h 1163920"/>
              <a:gd name="connsiteX214" fmla="*/ 5285123 w 5903709"/>
              <a:gd name="connsiteY214" fmla="*/ 333712 h 1163920"/>
              <a:gd name="connsiteX215" fmla="*/ 5252566 w 5903709"/>
              <a:gd name="connsiteY215" fmla="*/ 295728 h 1163920"/>
              <a:gd name="connsiteX216" fmla="*/ 5203730 w 5903709"/>
              <a:gd name="connsiteY216" fmla="*/ 282163 h 1163920"/>
              <a:gd name="connsiteX217" fmla="*/ 5127763 w 5903709"/>
              <a:gd name="connsiteY217" fmla="*/ 352703 h 1163920"/>
              <a:gd name="connsiteX218" fmla="*/ 5146755 w 5903709"/>
              <a:gd name="connsiteY218" fmla="*/ 390687 h 1163920"/>
              <a:gd name="connsiteX219" fmla="*/ 5157607 w 5903709"/>
              <a:gd name="connsiteY219" fmla="*/ 374408 h 1163920"/>
              <a:gd name="connsiteX220" fmla="*/ 5152181 w 5903709"/>
              <a:gd name="connsiteY220" fmla="*/ 352703 h 1163920"/>
              <a:gd name="connsiteX221" fmla="*/ 5203730 w 5903709"/>
              <a:gd name="connsiteY221" fmla="*/ 306581 h 1163920"/>
              <a:gd name="connsiteX222" fmla="*/ 5266131 w 5903709"/>
              <a:gd name="connsiteY222" fmla="*/ 374408 h 1163920"/>
              <a:gd name="connsiteX223" fmla="*/ 5179312 w 5903709"/>
              <a:gd name="connsiteY223" fmla="*/ 455801 h 1163920"/>
              <a:gd name="connsiteX224" fmla="*/ 5076214 w 5903709"/>
              <a:gd name="connsiteY224" fmla="*/ 341851 h 1163920"/>
              <a:gd name="connsiteX225" fmla="*/ 5214582 w 5903709"/>
              <a:gd name="connsiteY225" fmla="*/ 211622 h 1163920"/>
              <a:gd name="connsiteX226" fmla="*/ 5428917 w 5903709"/>
              <a:gd name="connsiteY226" fmla="*/ 444949 h 1163920"/>
              <a:gd name="connsiteX227" fmla="*/ 5453335 w 5903709"/>
              <a:gd name="connsiteY227" fmla="*/ 444949 h 1163920"/>
              <a:gd name="connsiteX228" fmla="*/ 5257992 w 5903709"/>
              <a:gd name="connsiteY228" fmla="*/ 819357 h 1163920"/>
              <a:gd name="connsiteX229" fmla="*/ 5526589 w 5903709"/>
              <a:gd name="connsiteY229" fmla="*/ 884471 h 1163920"/>
              <a:gd name="connsiteX230" fmla="*/ 5624261 w 5903709"/>
              <a:gd name="connsiteY230" fmla="*/ 862767 h 1163920"/>
              <a:gd name="connsiteX231" fmla="*/ 5567286 w 5903709"/>
              <a:gd name="connsiteY231" fmla="*/ 784087 h 1163920"/>
              <a:gd name="connsiteX232" fmla="*/ 5662244 w 5903709"/>
              <a:gd name="connsiteY232" fmla="*/ 694554 h 1163920"/>
              <a:gd name="connsiteX233" fmla="*/ 5770768 w 5903709"/>
              <a:gd name="connsiteY233" fmla="*/ 811218 h 1163920"/>
              <a:gd name="connsiteX234" fmla="*/ 5626974 w 5903709"/>
              <a:gd name="connsiteY234" fmla="*/ 938733 h 1163920"/>
              <a:gd name="connsiteX235" fmla="*/ 5548294 w 5903709"/>
              <a:gd name="connsiteY235" fmla="*/ 933307 h 1163920"/>
              <a:gd name="connsiteX236" fmla="*/ 5466901 w 5903709"/>
              <a:gd name="connsiteY236" fmla="*/ 974004 h 1163920"/>
              <a:gd name="connsiteX237" fmla="*/ 5580851 w 5903709"/>
              <a:gd name="connsiteY237" fmla="*/ 1033692 h 1163920"/>
              <a:gd name="connsiteX238" fmla="*/ 5637826 w 5903709"/>
              <a:gd name="connsiteY238" fmla="*/ 1025553 h 1163920"/>
              <a:gd name="connsiteX239" fmla="*/ 5513024 w 5903709"/>
              <a:gd name="connsiteY239" fmla="*/ 1087954 h 1163920"/>
              <a:gd name="connsiteX240" fmla="*/ 5257992 w 5903709"/>
              <a:gd name="connsiteY240" fmla="*/ 971291 h 1163920"/>
              <a:gd name="connsiteX241" fmla="*/ 5184738 w 5903709"/>
              <a:gd name="connsiteY241" fmla="*/ 1025553 h 1163920"/>
              <a:gd name="connsiteX242" fmla="*/ 5122337 w 5903709"/>
              <a:gd name="connsiteY242" fmla="*/ 965864 h 1163920"/>
              <a:gd name="connsiteX243" fmla="*/ 5130476 w 5903709"/>
              <a:gd name="connsiteY243" fmla="*/ 933307 h 1163920"/>
              <a:gd name="connsiteX244" fmla="*/ 5073501 w 5903709"/>
              <a:gd name="connsiteY244" fmla="*/ 927881 h 1163920"/>
              <a:gd name="connsiteX245" fmla="*/ 4821183 w 5903709"/>
              <a:gd name="connsiteY245" fmla="*/ 995709 h 1163920"/>
              <a:gd name="connsiteX246" fmla="*/ 4368095 w 5903709"/>
              <a:gd name="connsiteY246" fmla="*/ 1101520 h 1163920"/>
              <a:gd name="connsiteX247" fmla="*/ 4267710 w 5903709"/>
              <a:gd name="connsiteY247" fmla="*/ 1093380 h 1163920"/>
              <a:gd name="connsiteX248" fmla="*/ 4107636 w 5903709"/>
              <a:gd name="connsiteY248" fmla="*/ 1060823 h 1163920"/>
              <a:gd name="connsiteX249" fmla="*/ 3912293 w 5903709"/>
              <a:gd name="connsiteY249" fmla="*/ 998422 h 1163920"/>
              <a:gd name="connsiteX250" fmla="*/ 3692532 w 5903709"/>
              <a:gd name="connsiteY250" fmla="*/ 1060823 h 1163920"/>
              <a:gd name="connsiteX251" fmla="*/ 3483623 w 5903709"/>
              <a:gd name="connsiteY251" fmla="*/ 998422 h 1163920"/>
              <a:gd name="connsiteX252" fmla="*/ 3565016 w 5903709"/>
              <a:gd name="connsiteY252" fmla="*/ 1009274 h 1163920"/>
              <a:gd name="connsiteX253" fmla="*/ 3782064 w 5903709"/>
              <a:gd name="connsiteY253" fmla="*/ 949586 h 1163920"/>
              <a:gd name="connsiteX254" fmla="*/ 3543311 w 5903709"/>
              <a:gd name="connsiteY254" fmla="*/ 862767 h 1163920"/>
              <a:gd name="connsiteX255" fmla="*/ 3464632 w 5903709"/>
              <a:gd name="connsiteY255" fmla="*/ 884471 h 1163920"/>
              <a:gd name="connsiteX256" fmla="*/ 3372386 w 5903709"/>
              <a:gd name="connsiteY256" fmla="*/ 919742 h 1163920"/>
              <a:gd name="connsiteX257" fmla="*/ 3225878 w 5903709"/>
              <a:gd name="connsiteY257" fmla="*/ 984856 h 1163920"/>
              <a:gd name="connsiteX258" fmla="*/ 2553029 w 5903709"/>
              <a:gd name="connsiteY258" fmla="*/ 1163921 h 1163920"/>
              <a:gd name="connsiteX259" fmla="*/ 2276293 w 5903709"/>
              <a:gd name="connsiteY259" fmla="*/ 1136790 h 1163920"/>
              <a:gd name="connsiteX260" fmla="*/ 1551894 w 5903709"/>
              <a:gd name="connsiteY260" fmla="*/ 900750 h 1163920"/>
              <a:gd name="connsiteX261" fmla="*/ 1448797 w 5903709"/>
              <a:gd name="connsiteY261" fmla="*/ 879045 h 1163920"/>
              <a:gd name="connsiteX262" fmla="*/ 1337559 w 5903709"/>
              <a:gd name="connsiteY262" fmla="*/ 862767 h 1163920"/>
              <a:gd name="connsiteX263" fmla="*/ 1204617 w 5903709"/>
              <a:gd name="connsiteY263" fmla="*/ 851914 h 1163920"/>
              <a:gd name="connsiteX264" fmla="*/ 1049971 w 5903709"/>
              <a:gd name="connsiteY264" fmla="*/ 849201 h 1163920"/>
              <a:gd name="connsiteX265" fmla="*/ 1321281 w 5903709"/>
              <a:gd name="connsiteY265" fmla="*/ 803078 h 1163920"/>
              <a:gd name="connsiteX266" fmla="*/ 2330555 w 5903709"/>
              <a:gd name="connsiteY266" fmla="*/ 1058110 h 1163920"/>
              <a:gd name="connsiteX267" fmla="*/ 2428227 w 5903709"/>
              <a:gd name="connsiteY267" fmla="*/ 1068962 h 1163920"/>
              <a:gd name="connsiteX268" fmla="*/ 2574734 w 5903709"/>
              <a:gd name="connsiteY268" fmla="*/ 1068962 h 1163920"/>
              <a:gd name="connsiteX269" fmla="*/ 2653414 w 5903709"/>
              <a:gd name="connsiteY269" fmla="*/ 1060823 h 1163920"/>
              <a:gd name="connsiteX270" fmla="*/ 3307272 w 5903709"/>
              <a:gd name="connsiteY270" fmla="*/ 822070 h 1163920"/>
              <a:gd name="connsiteX271" fmla="*/ 3309985 w 5903709"/>
              <a:gd name="connsiteY271" fmla="*/ 816644 h 1163920"/>
              <a:gd name="connsiteX272" fmla="*/ 3220452 w 5903709"/>
              <a:gd name="connsiteY272" fmla="*/ 816644 h 1163920"/>
              <a:gd name="connsiteX273" fmla="*/ 3008830 w 5903709"/>
              <a:gd name="connsiteY273" fmla="*/ 846488 h 1163920"/>
              <a:gd name="connsiteX274" fmla="*/ 2932863 w 5903709"/>
              <a:gd name="connsiteY274" fmla="*/ 846488 h 1163920"/>
              <a:gd name="connsiteX275" fmla="*/ 3375099 w 5903709"/>
              <a:gd name="connsiteY275" fmla="*/ 718972 h 1163920"/>
              <a:gd name="connsiteX276" fmla="*/ 3578582 w 5903709"/>
              <a:gd name="connsiteY276" fmla="*/ 746103 h 1163920"/>
              <a:gd name="connsiteX277" fmla="*/ 3651836 w 5903709"/>
              <a:gd name="connsiteY277" fmla="*/ 770521 h 1163920"/>
              <a:gd name="connsiteX278" fmla="*/ 3901441 w 5903709"/>
              <a:gd name="connsiteY278" fmla="*/ 881758 h 1163920"/>
              <a:gd name="connsiteX279" fmla="*/ 3942137 w 5903709"/>
              <a:gd name="connsiteY279" fmla="*/ 860053 h 1163920"/>
              <a:gd name="connsiteX280" fmla="*/ 4560725 w 5903709"/>
              <a:gd name="connsiteY280" fmla="*/ 672849 h 1163920"/>
              <a:gd name="connsiteX281" fmla="*/ 4669249 w 5903709"/>
              <a:gd name="connsiteY281" fmla="*/ 675562 h 1163920"/>
              <a:gd name="connsiteX282" fmla="*/ 4883584 w 5903709"/>
              <a:gd name="connsiteY282" fmla="*/ 710833 h 1163920"/>
              <a:gd name="connsiteX283" fmla="*/ 5152181 w 5903709"/>
              <a:gd name="connsiteY283" fmla="*/ 786800 h 1163920"/>
              <a:gd name="connsiteX284" fmla="*/ 5282410 w 5903709"/>
              <a:gd name="connsiteY284" fmla="*/ 675562 h 1163920"/>
              <a:gd name="connsiteX285" fmla="*/ 5314967 w 5903709"/>
              <a:gd name="connsiteY285" fmla="*/ 629440 h 1163920"/>
              <a:gd name="connsiteX286" fmla="*/ 5361090 w 5903709"/>
              <a:gd name="connsiteY286" fmla="*/ 477506 h 1163920"/>
              <a:gd name="connsiteX287" fmla="*/ 5287836 w 5903709"/>
              <a:gd name="connsiteY287" fmla="*/ 360843 h 1163920"/>
              <a:gd name="connsiteX288" fmla="*/ 5179312 w 5903709"/>
              <a:gd name="connsiteY288" fmla="*/ 477506 h 1163920"/>
              <a:gd name="connsiteX289" fmla="*/ 5149468 w 5903709"/>
              <a:gd name="connsiteY289" fmla="*/ 472080 h 1163920"/>
              <a:gd name="connsiteX290" fmla="*/ 5054509 w 5903709"/>
              <a:gd name="connsiteY290" fmla="*/ 368982 h 1163920"/>
              <a:gd name="connsiteX291" fmla="*/ 5054509 w 5903709"/>
              <a:gd name="connsiteY291" fmla="*/ 317433 h 1163920"/>
              <a:gd name="connsiteX292" fmla="*/ 5214582 w 5903709"/>
              <a:gd name="connsiteY292" fmla="*/ 189917 h 1163920"/>
              <a:gd name="connsiteX293" fmla="*/ 5453335 w 5903709"/>
              <a:gd name="connsiteY293" fmla="*/ 444949 h 1163920"/>
              <a:gd name="connsiteX294" fmla="*/ 3760360 w 5903709"/>
              <a:gd name="connsiteY294" fmla="*/ 179065 h 1163920"/>
              <a:gd name="connsiteX295" fmla="*/ 3741368 w 5903709"/>
              <a:gd name="connsiteY295" fmla="*/ 198056 h 1163920"/>
              <a:gd name="connsiteX296" fmla="*/ 3722376 w 5903709"/>
              <a:gd name="connsiteY296" fmla="*/ 179065 h 1163920"/>
              <a:gd name="connsiteX297" fmla="*/ 3741368 w 5903709"/>
              <a:gd name="connsiteY297" fmla="*/ 160073 h 1163920"/>
              <a:gd name="connsiteX298" fmla="*/ 3760360 w 5903709"/>
              <a:gd name="connsiteY298" fmla="*/ 179065 h 1163920"/>
              <a:gd name="connsiteX299" fmla="*/ 3776638 w 5903709"/>
              <a:gd name="connsiteY299" fmla="*/ 179065 h 1163920"/>
              <a:gd name="connsiteX300" fmla="*/ 3738655 w 5903709"/>
              <a:gd name="connsiteY300" fmla="*/ 217048 h 1163920"/>
              <a:gd name="connsiteX301" fmla="*/ 3703385 w 5903709"/>
              <a:gd name="connsiteY301" fmla="*/ 179065 h 1163920"/>
              <a:gd name="connsiteX302" fmla="*/ 3738655 w 5903709"/>
              <a:gd name="connsiteY302" fmla="*/ 143794 h 1163920"/>
              <a:gd name="connsiteX303" fmla="*/ 3776638 w 5903709"/>
              <a:gd name="connsiteY303" fmla="*/ 179065 h 1163920"/>
              <a:gd name="connsiteX304" fmla="*/ 5494032 w 5903709"/>
              <a:gd name="connsiteY304" fmla="*/ 160073 h 1163920"/>
              <a:gd name="connsiteX305" fmla="*/ 5469614 w 5903709"/>
              <a:gd name="connsiteY305" fmla="*/ 181778 h 1163920"/>
              <a:gd name="connsiteX306" fmla="*/ 5447909 w 5903709"/>
              <a:gd name="connsiteY306" fmla="*/ 160073 h 1163920"/>
              <a:gd name="connsiteX307" fmla="*/ 5469614 w 5903709"/>
              <a:gd name="connsiteY307" fmla="*/ 138368 h 1163920"/>
              <a:gd name="connsiteX308" fmla="*/ 5494032 w 5903709"/>
              <a:gd name="connsiteY308" fmla="*/ 160073 h 1163920"/>
              <a:gd name="connsiteX309" fmla="*/ 5510311 w 5903709"/>
              <a:gd name="connsiteY309" fmla="*/ 160073 h 1163920"/>
              <a:gd name="connsiteX310" fmla="*/ 5469614 w 5903709"/>
              <a:gd name="connsiteY310" fmla="*/ 200770 h 1163920"/>
              <a:gd name="connsiteX311" fmla="*/ 5431631 w 5903709"/>
              <a:gd name="connsiteY311" fmla="*/ 160073 h 1163920"/>
              <a:gd name="connsiteX312" fmla="*/ 5469614 w 5903709"/>
              <a:gd name="connsiteY312" fmla="*/ 122090 h 1163920"/>
              <a:gd name="connsiteX313" fmla="*/ 5510311 w 5903709"/>
              <a:gd name="connsiteY313" fmla="*/ 160073 h 1163920"/>
              <a:gd name="connsiteX314" fmla="*/ 1636001 w 5903709"/>
              <a:gd name="connsiteY314" fmla="*/ 119377 h 1163920"/>
              <a:gd name="connsiteX315" fmla="*/ 2981699 w 5903709"/>
              <a:gd name="connsiteY315" fmla="*/ 542620 h 1163920"/>
              <a:gd name="connsiteX316" fmla="*/ 3212313 w 5903709"/>
              <a:gd name="connsiteY316" fmla="*/ 569751 h 1163920"/>
              <a:gd name="connsiteX317" fmla="*/ 3565016 w 5903709"/>
              <a:gd name="connsiteY317" fmla="*/ 390687 h 1163920"/>
              <a:gd name="connsiteX318" fmla="*/ 3546024 w 5903709"/>
              <a:gd name="connsiteY318" fmla="*/ 333712 h 1163920"/>
              <a:gd name="connsiteX319" fmla="*/ 3521606 w 5903709"/>
              <a:gd name="connsiteY319" fmla="*/ 306581 h 1163920"/>
              <a:gd name="connsiteX320" fmla="*/ 3440214 w 5903709"/>
              <a:gd name="connsiteY320" fmla="*/ 238753 h 1163920"/>
              <a:gd name="connsiteX321" fmla="*/ 3369673 w 5903709"/>
              <a:gd name="connsiteY321" fmla="*/ 303867 h 1163920"/>
              <a:gd name="connsiteX322" fmla="*/ 3380525 w 5903709"/>
              <a:gd name="connsiteY322" fmla="*/ 322859 h 1163920"/>
              <a:gd name="connsiteX323" fmla="*/ 3440214 w 5903709"/>
              <a:gd name="connsiteY323" fmla="*/ 263171 h 1163920"/>
              <a:gd name="connsiteX324" fmla="*/ 3499902 w 5903709"/>
              <a:gd name="connsiteY324" fmla="*/ 325572 h 1163920"/>
              <a:gd name="connsiteX325" fmla="*/ 3418509 w 5903709"/>
              <a:gd name="connsiteY325" fmla="*/ 401539 h 1163920"/>
              <a:gd name="connsiteX326" fmla="*/ 3320837 w 5903709"/>
              <a:gd name="connsiteY326" fmla="*/ 301154 h 1163920"/>
              <a:gd name="connsiteX327" fmla="*/ 3451066 w 5903709"/>
              <a:gd name="connsiteY327" fmla="*/ 173639 h 1163920"/>
              <a:gd name="connsiteX328" fmla="*/ 3621991 w 5903709"/>
              <a:gd name="connsiteY328" fmla="*/ 358130 h 1163920"/>
              <a:gd name="connsiteX329" fmla="*/ 3608426 w 5903709"/>
              <a:gd name="connsiteY329" fmla="*/ 423244 h 1163920"/>
              <a:gd name="connsiteX330" fmla="*/ 3261149 w 5903709"/>
              <a:gd name="connsiteY330" fmla="*/ 594169 h 1163920"/>
              <a:gd name="connsiteX331" fmla="*/ 2897593 w 5903709"/>
              <a:gd name="connsiteY331" fmla="*/ 545334 h 1163920"/>
              <a:gd name="connsiteX332" fmla="*/ 2778217 w 5903709"/>
              <a:gd name="connsiteY332" fmla="*/ 659284 h 1163920"/>
              <a:gd name="connsiteX333" fmla="*/ 2889454 w 5903709"/>
              <a:gd name="connsiteY333" fmla="*/ 781373 h 1163920"/>
              <a:gd name="connsiteX334" fmla="*/ 2970847 w 5903709"/>
              <a:gd name="connsiteY334" fmla="*/ 721685 h 1163920"/>
              <a:gd name="connsiteX335" fmla="*/ 2981699 w 5903709"/>
              <a:gd name="connsiteY335" fmla="*/ 708120 h 1163920"/>
              <a:gd name="connsiteX336" fmla="*/ 2989839 w 5903709"/>
              <a:gd name="connsiteY336" fmla="*/ 686415 h 1163920"/>
              <a:gd name="connsiteX337" fmla="*/ 2992552 w 5903709"/>
              <a:gd name="connsiteY337" fmla="*/ 678276 h 1163920"/>
              <a:gd name="connsiteX338" fmla="*/ 2941003 w 5903709"/>
              <a:gd name="connsiteY338" fmla="*/ 626727 h 1163920"/>
              <a:gd name="connsiteX339" fmla="*/ 2911159 w 5903709"/>
              <a:gd name="connsiteY339" fmla="*/ 643005 h 1163920"/>
              <a:gd name="connsiteX340" fmla="*/ 2924724 w 5903709"/>
              <a:gd name="connsiteY340" fmla="*/ 656571 h 1163920"/>
              <a:gd name="connsiteX341" fmla="*/ 2941003 w 5903709"/>
              <a:gd name="connsiteY341" fmla="*/ 651145 h 1163920"/>
              <a:gd name="connsiteX342" fmla="*/ 2968134 w 5903709"/>
              <a:gd name="connsiteY342" fmla="*/ 678276 h 1163920"/>
              <a:gd name="connsiteX343" fmla="*/ 2930150 w 5903709"/>
              <a:gd name="connsiteY343" fmla="*/ 710833 h 1163920"/>
              <a:gd name="connsiteX344" fmla="*/ 2886741 w 5903709"/>
              <a:gd name="connsiteY344" fmla="*/ 661997 h 1163920"/>
              <a:gd name="connsiteX345" fmla="*/ 2951855 w 5903709"/>
              <a:gd name="connsiteY345" fmla="*/ 605022 h 1163920"/>
              <a:gd name="connsiteX346" fmla="*/ 3025109 w 5903709"/>
              <a:gd name="connsiteY346" fmla="*/ 689128 h 1163920"/>
              <a:gd name="connsiteX347" fmla="*/ 2905733 w 5903709"/>
              <a:gd name="connsiteY347" fmla="*/ 808504 h 1163920"/>
              <a:gd name="connsiteX348" fmla="*/ 2742946 w 5903709"/>
              <a:gd name="connsiteY348" fmla="*/ 672849 h 1163920"/>
              <a:gd name="connsiteX349" fmla="*/ 2194900 w 5903709"/>
              <a:gd name="connsiteY349" fmla="*/ 293015 h 1163920"/>
              <a:gd name="connsiteX350" fmla="*/ 1579025 w 5903709"/>
              <a:gd name="connsiteY350" fmla="*/ 143794 h 1163920"/>
              <a:gd name="connsiteX351" fmla="*/ 1370117 w 5903709"/>
              <a:gd name="connsiteY351" fmla="*/ 184491 h 1163920"/>
              <a:gd name="connsiteX352" fmla="*/ 1248027 w 5903709"/>
              <a:gd name="connsiteY352" fmla="*/ 360843 h 1163920"/>
              <a:gd name="connsiteX353" fmla="*/ 1418952 w 5903709"/>
              <a:gd name="connsiteY353" fmla="*/ 518203 h 1163920"/>
              <a:gd name="connsiteX354" fmla="*/ 1541042 w 5903709"/>
              <a:gd name="connsiteY354" fmla="*/ 420531 h 1163920"/>
              <a:gd name="connsiteX355" fmla="*/ 1549181 w 5903709"/>
              <a:gd name="connsiteY355" fmla="*/ 371695 h 1163920"/>
              <a:gd name="connsiteX356" fmla="*/ 1489493 w 5903709"/>
              <a:gd name="connsiteY356" fmla="*/ 312007 h 1163920"/>
              <a:gd name="connsiteX357" fmla="*/ 1440657 w 5903709"/>
              <a:gd name="connsiteY357" fmla="*/ 360843 h 1163920"/>
              <a:gd name="connsiteX358" fmla="*/ 1454223 w 5903709"/>
              <a:gd name="connsiteY358" fmla="*/ 374408 h 1163920"/>
              <a:gd name="connsiteX359" fmla="*/ 1492206 w 5903709"/>
              <a:gd name="connsiteY359" fmla="*/ 336425 h 1163920"/>
              <a:gd name="connsiteX360" fmla="*/ 1524763 w 5903709"/>
              <a:gd name="connsiteY360" fmla="*/ 371695 h 1163920"/>
              <a:gd name="connsiteX361" fmla="*/ 1484067 w 5903709"/>
              <a:gd name="connsiteY361" fmla="*/ 415105 h 1163920"/>
              <a:gd name="connsiteX362" fmla="*/ 1418952 w 5903709"/>
              <a:gd name="connsiteY362" fmla="*/ 355416 h 1163920"/>
              <a:gd name="connsiteX363" fmla="*/ 1497632 w 5903709"/>
              <a:gd name="connsiteY363" fmla="*/ 279450 h 1163920"/>
              <a:gd name="connsiteX364" fmla="*/ 1603443 w 5903709"/>
              <a:gd name="connsiteY364" fmla="*/ 393400 h 1163920"/>
              <a:gd name="connsiteX365" fmla="*/ 1418952 w 5903709"/>
              <a:gd name="connsiteY365" fmla="*/ 580604 h 1163920"/>
              <a:gd name="connsiteX366" fmla="*/ 1351125 w 5903709"/>
              <a:gd name="connsiteY366" fmla="*/ 569751 h 1163920"/>
              <a:gd name="connsiteX367" fmla="*/ 860053 w 5903709"/>
              <a:gd name="connsiteY367" fmla="*/ 322859 h 1163920"/>
              <a:gd name="connsiteX368" fmla="*/ 501924 w 5903709"/>
              <a:gd name="connsiteY368" fmla="*/ 575178 h 1163920"/>
              <a:gd name="connsiteX369" fmla="*/ 537194 w 5903709"/>
              <a:gd name="connsiteY369" fmla="*/ 504637 h 1163920"/>
              <a:gd name="connsiteX370" fmla="*/ 824783 w 5903709"/>
              <a:gd name="connsiteY370" fmla="*/ 227901 h 1163920"/>
              <a:gd name="connsiteX371" fmla="*/ 936020 w 5903709"/>
              <a:gd name="connsiteY371" fmla="*/ 179065 h 1163920"/>
              <a:gd name="connsiteX372" fmla="*/ 1307715 w 5903709"/>
              <a:gd name="connsiteY372" fmla="*/ 103098 h 1163920"/>
              <a:gd name="connsiteX373" fmla="*/ 1475928 w 5903709"/>
              <a:gd name="connsiteY373" fmla="*/ 103098 h 1163920"/>
              <a:gd name="connsiteX374" fmla="*/ 1636001 w 5903709"/>
              <a:gd name="connsiteY374" fmla="*/ 119377 h 1163920"/>
              <a:gd name="connsiteX375" fmla="*/ 1676697 w 5903709"/>
              <a:gd name="connsiteY375" fmla="*/ 103098 h 1163920"/>
              <a:gd name="connsiteX376" fmla="*/ 2962707 w 5903709"/>
              <a:gd name="connsiteY376" fmla="*/ 515489 h 1163920"/>
              <a:gd name="connsiteX377" fmla="*/ 3212313 w 5903709"/>
              <a:gd name="connsiteY377" fmla="*/ 548047 h 1163920"/>
              <a:gd name="connsiteX378" fmla="*/ 3543311 w 5903709"/>
              <a:gd name="connsiteY378" fmla="*/ 390687 h 1163920"/>
              <a:gd name="connsiteX379" fmla="*/ 3518893 w 5903709"/>
              <a:gd name="connsiteY379" fmla="*/ 341851 h 1163920"/>
              <a:gd name="connsiteX380" fmla="*/ 3421222 w 5903709"/>
              <a:gd name="connsiteY380" fmla="*/ 425957 h 1163920"/>
              <a:gd name="connsiteX381" fmla="*/ 3299132 w 5903709"/>
              <a:gd name="connsiteY381" fmla="*/ 298441 h 1163920"/>
              <a:gd name="connsiteX382" fmla="*/ 3451066 w 5903709"/>
              <a:gd name="connsiteY382" fmla="*/ 151934 h 1163920"/>
              <a:gd name="connsiteX383" fmla="*/ 3643696 w 5903709"/>
              <a:gd name="connsiteY383" fmla="*/ 358130 h 1163920"/>
              <a:gd name="connsiteX384" fmla="*/ 3261149 w 5903709"/>
              <a:gd name="connsiteY384" fmla="*/ 618587 h 1163920"/>
              <a:gd name="connsiteX385" fmla="*/ 2897593 w 5903709"/>
              <a:gd name="connsiteY385" fmla="*/ 567038 h 1163920"/>
              <a:gd name="connsiteX386" fmla="*/ 2799921 w 5903709"/>
              <a:gd name="connsiteY386" fmla="*/ 659284 h 1163920"/>
              <a:gd name="connsiteX387" fmla="*/ 2886741 w 5903709"/>
              <a:gd name="connsiteY387" fmla="*/ 759669 h 1163920"/>
              <a:gd name="connsiteX388" fmla="*/ 2941003 w 5903709"/>
              <a:gd name="connsiteY388" fmla="*/ 735251 h 1163920"/>
              <a:gd name="connsiteX389" fmla="*/ 2865036 w 5903709"/>
              <a:gd name="connsiteY389" fmla="*/ 661997 h 1163920"/>
              <a:gd name="connsiteX390" fmla="*/ 2949142 w 5903709"/>
              <a:gd name="connsiteY390" fmla="*/ 580604 h 1163920"/>
              <a:gd name="connsiteX391" fmla="*/ 3046814 w 5903709"/>
              <a:gd name="connsiteY391" fmla="*/ 689128 h 1163920"/>
              <a:gd name="connsiteX392" fmla="*/ 2908446 w 5903709"/>
              <a:gd name="connsiteY392" fmla="*/ 830209 h 1163920"/>
              <a:gd name="connsiteX393" fmla="*/ 2808061 w 5903709"/>
              <a:gd name="connsiteY393" fmla="*/ 792226 h 1163920"/>
              <a:gd name="connsiteX394" fmla="*/ 2685971 w 5903709"/>
              <a:gd name="connsiteY394" fmla="*/ 632153 h 1163920"/>
              <a:gd name="connsiteX395" fmla="*/ 2512333 w 5903709"/>
              <a:gd name="connsiteY395" fmla="*/ 469367 h 1163920"/>
              <a:gd name="connsiteX396" fmla="*/ 2306137 w 5903709"/>
              <a:gd name="connsiteY396" fmla="*/ 363556 h 1163920"/>
              <a:gd name="connsiteX397" fmla="*/ 1579025 w 5903709"/>
              <a:gd name="connsiteY397" fmla="*/ 165499 h 1163920"/>
              <a:gd name="connsiteX398" fmla="*/ 1402674 w 5903709"/>
              <a:gd name="connsiteY398" fmla="*/ 195343 h 1163920"/>
              <a:gd name="connsiteX399" fmla="*/ 1269732 w 5903709"/>
              <a:gd name="connsiteY399" fmla="*/ 360843 h 1163920"/>
              <a:gd name="connsiteX400" fmla="*/ 1418952 w 5903709"/>
              <a:gd name="connsiteY400" fmla="*/ 496498 h 1163920"/>
              <a:gd name="connsiteX401" fmla="*/ 1513911 w 5903709"/>
              <a:gd name="connsiteY401" fmla="*/ 434096 h 1163920"/>
              <a:gd name="connsiteX402" fmla="*/ 1511198 w 5903709"/>
              <a:gd name="connsiteY402" fmla="*/ 431383 h 1163920"/>
              <a:gd name="connsiteX403" fmla="*/ 1481354 w 5903709"/>
              <a:gd name="connsiteY403" fmla="*/ 436809 h 1163920"/>
              <a:gd name="connsiteX404" fmla="*/ 1397248 w 5903709"/>
              <a:gd name="connsiteY404" fmla="*/ 355416 h 1163920"/>
              <a:gd name="connsiteX405" fmla="*/ 1500346 w 5903709"/>
              <a:gd name="connsiteY405" fmla="*/ 257745 h 1163920"/>
              <a:gd name="connsiteX406" fmla="*/ 1627861 w 5903709"/>
              <a:gd name="connsiteY406" fmla="*/ 390687 h 1163920"/>
              <a:gd name="connsiteX407" fmla="*/ 1418952 w 5903709"/>
              <a:gd name="connsiteY407" fmla="*/ 602309 h 1163920"/>
              <a:gd name="connsiteX408" fmla="*/ 1334846 w 5903709"/>
              <a:gd name="connsiteY408" fmla="*/ 588743 h 1163920"/>
              <a:gd name="connsiteX409" fmla="*/ 860053 w 5903709"/>
              <a:gd name="connsiteY409" fmla="*/ 344564 h 1163920"/>
              <a:gd name="connsiteX410" fmla="*/ 420531 w 5903709"/>
              <a:gd name="connsiteY410" fmla="*/ 651145 h 1163920"/>
              <a:gd name="connsiteX411" fmla="*/ 539907 w 5903709"/>
              <a:gd name="connsiteY411" fmla="*/ 453088 h 1163920"/>
              <a:gd name="connsiteX412" fmla="*/ 1096093 w 5903709"/>
              <a:gd name="connsiteY412" fmla="*/ 108524 h 1163920"/>
              <a:gd name="connsiteX413" fmla="*/ 1294150 w 5903709"/>
              <a:gd name="connsiteY413" fmla="*/ 81393 h 1163920"/>
              <a:gd name="connsiteX414" fmla="*/ 1486780 w 5903709"/>
              <a:gd name="connsiteY414" fmla="*/ 81393 h 1163920"/>
              <a:gd name="connsiteX415" fmla="*/ 1676697 w 5903709"/>
              <a:gd name="connsiteY415" fmla="*/ 103098 h 1163920"/>
              <a:gd name="connsiteX416" fmla="*/ 3668114 w 5903709"/>
              <a:gd name="connsiteY416" fmla="*/ 54262 h 1163920"/>
              <a:gd name="connsiteX417" fmla="*/ 3632844 w 5903709"/>
              <a:gd name="connsiteY417" fmla="*/ 89532 h 1163920"/>
              <a:gd name="connsiteX418" fmla="*/ 3603000 w 5903709"/>
              <a:gd name="connsiteY418" fmla="*/ 54262 h 1163920"/>
              <a:gd name="connsiteX419" fmla="*/ 3632844 w 5903709"/>
              <a:gd name="connsiteY419" fmla="*/ 21705 h 1163920"/>
              <a:gd name="connsiteX420" fmla="*/ 3668114 w 5903709"/>
              <a:gd name="connsiteY420" fmla="*/ 54262 h 1163920"/>
              <a:gd name="connsiteX421" fmla="*/ 5377368 w 5903709"/>
              <a:gd name="connsiteY421" fmla="*/ 73254 h 1163920"/>
              <a:gd name="connsiteX422" fmla="*/ 5320394 w 5903709"/>
              <a:gd name="connsiteY422" fmla="*/ 130229 h 1163920"/>
              <a:gd name="connsiteX423" fmla="*/ 5266131 w 5903709"/>
              <a:gd name="connsiteY423" fmla="*/ 73254 h 1163920"/>
              <a:gd name="connsiteX424" fmla="*/ 5320394 w 5903709"/>
              <a:gd name="connsiteY424" fmla="*/ 18992 h 1163920"/>
              <a:gd name="connsiteX425" fmla="*/ 5377368 w 5903709"/>
              <a:gd name="connsiteY425" fmla="*/ 73254 h 1163920"/>
              <a:gd name="connsiteX426" fmla="*/ 3687106 w 5903709"/>
              <a:gd name="connsiteY426" fmla="*/ 54262 h 1163920"/>
              <a:gd name="connsiteX427" fmla="*/ 3635557 w 5903709"/>
              <a:gd name="connsiteY427" fmla="*/ 105811 h 1163920"/>
              <a:gd name="connsiteX428" fmla="*/ 3584008 w 5903709"/>
              <a:gd name="connsiteY428" fmla="*/ 54262 h 1163920"/>
              <a:gd name="connsiteX429" fmla="*/ 3632844 w 5903709"/>
              <a:gd name="connsiteY429" fmla="*/ 5426 h 1163920"/>
              <a:gd name="connsiteX430" fmla="*/ 3687106 w 5903709"/>
              <a:gd name="connsiteY430" fmla="*/ 54262 h 1163920"/>
              <a:gd name="connsiteX431" fmla="*/ 5396360 w 5903709"/>
              <a:gd name="connsiteY431" fmla="*/ 73254 h 1163920"/>
              <a:gd name="connsiteX432" fmla="*/ 5320394 w 5903709"/>
              <a:gd name="connsiteY432" fmla="*/ 146508 h 1163920"/>
              <a:gd name="connsiteX433" fmla="*/ 5249853 w 5903709"/>
              <a:gd name="connsiteY433" fmla="*/ 73254 h 1163920"/>
              <a:gd name="connsiteX434" fmla="*/ 5320394 w 5903709"/>
              <a:gd name="connsiteY434" fmla="*/ 0 h 1163920"/>
              <a:gd name="connsiteX435" fmla="*/ 5396360 w 5903709"/>
              <a:gd name="connsiteY435" fmla="*/ 73254 h 116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5903709" h="1163920">
                <a:moveTo>
                  <a:pt x="3879736" y="987569"/>
                </a:moveTo>
                <a:cubicBezTo>
                  <a:pt x="3825474" y="1009274"/>
                  <a:pt x="3749507" y="1039118"/>
                  <a:pt x="3692532" y="1039118"/>
                </a:cubicBezTo>
                <a:cubicBezTo>
                  <a:pt x="3687106" y="1039118"/>
                  <a:pt x="3640983" y="1033692"/>
                  <a:pt x="3613852" y="1028266"/>
                </a:cubicBezTo>
                <a:cubicBezTo>
                  <a:pt x="3646409" y="1025553"/>
                  <a:pt x="3687106" y="1011987"/>
                  <a:pt x="3725089" y="998422"/>
                </a:cubicBezTo>
                <a:cubicBezTo>
                  <a:pt x="3754933" y="987569"/>
                  <a:pt x="3806482" y="960438"/>
                  <a:pt x="3811909" y="960438"/>
                </a:cubicBezTo>
                <a:cubicBezTo>
                  <a:pt x="3820048" y="960438"/>
                  <a:pt x="3858031" y="979430"/>
                  <a:pt x="3879736" y="987569"/>
                </a:cubicBezTo>
                <a:close/>
                <a:moveTo>
                  <a:pt x="2319702" y="1079815"/>
                </a:moveTo>
                <a:cubicBezTo>
                  <a:pt x="2352260" y="1082528"/>
                  <a:pt x="2409235" y="1090667"/>
                  <a:pt x="2417374" y="1090667"/>
                </a:cubicBezTo>
                <a:lnTo>
                  <a:pt x="2585586" y="1090667"/>
                </a:lnTo>
                <a:cubicBezTo>
                  <a:pt x="2639848" y="1085241"/>
                  <a:pt x="2694111" y="1079815"/>
                  <a:pt x="2748372" y="1071675"/>
                </a:cubicBezTo>
                <a:cubicBezTo>
                  <a:pt x="2789069" y="1066249"/>
                  <a:pt x="2832479" y="1058110"/>
                  <a:pt x="2873175" y="1047257"/>
                </a:cubicBezTo>
                <a:cubicBezTo>
                  <a:pt x="2900306" y="1041831"/>
                  <a:pt x="2927437" y="1030979"/>
                  <a:pt x="2954568" y="1022840"/>
                </a:cubicBezTo>
                <a:cubicBezTo>
                  <a:pt x="2973560" y="1017413"/>
                  <a:pt x="3000691" y="1006561"/>
                  <a:pt x="3025109" y="995709"/>
                </a:cubicBezTo>
                <a:cubicBezTo>
                  <a:pt x="3068519" y="976717"/>
                  <a:pt x="3120068" y="952299"/>
                  <a:pt x="3168903" y="925168"/>
                </a:cubicBezTo>
                <a:cubicBezTo>
                  <a:pt x="3231305" y="892611"/>
                  <a:pt x="3350681" y="824783"/>
                  <a:pt x="3358820" y="824783"/>
                </a:cubicBezTo>
                <a:cubicBezTo>
                  <a:pt x="3364247" y="824783"/>
                  <a:pt x="3451066" y="841062"/>
                  <a:pt x="3497189" y="851914"/>
                </a:cubicBezTo>
                <a:cubicBezTo>
                  <a:pt x="3440214" y="870906"/>
                  <a:pt x="3380525" y="889898"/>
                  <a:pt x="3326263" y="914315"/>
                </a:cubicBezTo>
                <a:cubicBezTo>
                  <a:pt x="3128207" y="998422"/>
                  <a:pt x="2924724" y="1109659"/>
                  <a:pt x="2726668" y="1128651"/>
                </a:cubicBezTo>
                <a:cubicBezTo>
                  <a:pt x="2699537" y="1131364"/>
                  <a:pt x="2647988" y="1139503"/>
                  <a:pt x="2639848" y="1139503"/>
                </a:cubicBezTo>
                <a:lnTo>
                  <a:pt x="2460784" y="1139503"/>
                </a:lnTo>
                <a:cubicBezTo>
                  <a:pt x="2425513" y="1136790"/>
                  <a:pt x="2384817" y="1128651"/>
                  <a:pt x="2352260" y="1125937"/>
                </a:cubicBezTo>
                <a:cubicBezTo>
                  <a:pt x="2045679" y="1098806"/>
                  <a:pt x="1758090" y="911602"/>
                  <a:pt x="1511198" y="868193"/>
                </a:cubicBezTo>
                <a:cubicBezTo>
                  <a:pt x="1465075" y="860053"/>
                  <a:pt x="1416239" y="851914"/>
                  <a:pt x="1367403" y="843775"/>
                </a:cubicBezTo>
                <a:cubicBezTo>
                  <a:pt x="1318568" y="838349"/>
                  <a:pt x="1269732" y="835635"/>
                  <a:pt x="1220896" y="830209"/>
                </a:cubicBezTo>
                <a:cubicBezTo>
                  <a:pt x="1253453" y="827496"/>
                  <a:pt x="1313142" y="824783"/>
                  <a:pt x="1321281" y="824783"/>
                </a:cubicBezTo>
                <a:cubicBezTo>
                  <a:pt x="1663132" y="824783"/>
                  <a:pt x="1956147" y="1030979"/>
                  <a:pt x="2319702" y="1079815"/>
                </a:cubicBezTo>
                <a:close/>
                <a:moveTo>
                  <a:pt x="5019239" y="857340"/>
                </a:moveTo>
                <a:cubicBezTo>
                  <a:pt x="4948699" y="900750"/>
                  <a:pt x="4671962" y="968577"/>
                  <a:pt x="4563438" y="968577"/>
                </a:cubicBezTo>
                <a:lnTo>
                  <a:pt x="4354529" y="968577"/>
                </a:lnTo>
                <a:cubicBezTo>
                  <a:pt x="4254144" y="955012"/>
                  <a:pt x="4148333" y="949586"/>
                  <a:pt x="4047948" y="922455"/>
                </a:cubicBezTo>
                <a:cubicBezTo>
                  <a:pt x="4221587" y="808504"/>
                  <a:pt x="4411504" y="748816"/>
                  <a:pt x="4585143" y="748816"/>
                </a:cubicBezTo>
                <a:cubicBezTo>
                  <a:pt x="4731650" y="748816"/>
                  <a:pt x="4872732" y="797652"/>
                  <a:pt x="5019239" y="857340"/>
                </a:cubicBezTo>
                <a:close/>
                <a:moveTo>
                  <a:pt x="5749064" y="811218"/>
                </a:moveTo>
                <a:cubicBezTo>
                  <a:pt x="5749064" y="868193"/>
                  <a:pt x="5700228" y="908889"/>
                  <a:pt x="5648679" y="914315"/>
                </a:cubicBezTo>
                <a:lnTo>
                  <a:pt x="5521163" y="911602"/>
                </a:lnTo>
                <a:cubicBezTo>
                  <a:pt x="5466901" y="914315"/>
                  <a:pt x="5445196" y="938733"/>
                  <a:pt x="5445196" y="974004"/>
                </a:cubicBezTo>
                <a:cubicBezTo>
                  <a:pt x="5445196" y="1036405"/>
                  <a:pt x="5521163" y="1052684"/>
                  <a:pt x="5564572" y="1055397"/>
                </a:cubicBezTo>
                <a:cubicBezTo>
                  <a:pt x="5548294" y="1060823"/>
                  <a:pt x="5521163" y="1066249"/>
                  <a:pt x="5513024" y="1066249"/>
                </a:cubicBezTo>
                <a:cubicBezTo>
                  <a:pt x="5458762" y="1066249"/>
                  <a:pt x="5358377" y="1014700"/>
                  <a:pt x="5317680" y="984856"/>
                </a:cubicBezTo>
                <a:cubicBezTo>
                  <a:pt x="5298689" y="971291"/>
                  <a:pt x="5274271" y="963151"/>
                  <a:pt x="5260705" y="944160"/>
                </a:cubicBezTo>
                <a:cubicBezTo>
                  <a:pt x="5252566" y="930594"/>
                  <a:pt x="5252566" y="911602"/>
                  <a:pt x="5244427" y="900750"/>
                </a:cubicBezTo>
                <a:cubicBezTo>
                  <a:pt x="5233574" y="881758"/>
                  <a:pt x="5206443" y="865480"/>
                  <a:pt x="5195591" y="865480"/>
                </a:cubicBezTo>
                <a:cubicBezTo>
                  <a:pt x="5206443" y="857340"/>
                  <a:pt x="5228148" y="838349"/>
                  <a:pt x="5236287" y="838349"/>
                </a:cubicBezTo>
                <a:cubicBezTo>
                  <a:pt x="5241713" y="838349"/>
                  <a:pt x="5249853" y="843775"/>
                  <a:pt x="5255279" y="843775"/>
                </a:cubicBezTo>
                <a:cubicBezTo>
                  <a:pt x="5363803" y="884471"/>
                  <a:pt x="5428917" y="906176"/>
                  <a:pt x="5523876" y="906176"/>
                </a:cubicBezTo>
                <a:cubicBezTo>
                  <a:pt x="5572712" y="906176"/>
                  <a:pt x="5613408" y="898037"/>
                  <a:pt x="5664957" y="860053"/>
                </a:cubicBezTo>
                <a:cubicBezTo>
                  <a:pt x="5692088" y="838349"/>
                  <a:pt x="5705654" y="824783"/>
                  <a:pt x="5705654" y="803078"/>
                </a:cubicBezTo>
                <a:cubicBezTo>
                  <a:pt x="5705654" y="792226"/>
                  <a:pt x="5697515" y="751529"/>
                  <a:pt x="5673097" y="751529"/>
                </a:cubicBezTo>
                <a:cubicBezTo>
                  <a:pt x="5667670" y="751529"/>
                  <a:pt x="5662244" y="756956"/>
                  <a:pt x="5662244" y="765095"/>
                </a:cubicBezTo>
                <a:cubicBezTo>
                  <a:pt x="5662244" y="775947"/>
                  <a:pt x="5681236" y="781373"/>
                  <a:pt x="5681236" y="800365"/>
                </a:cubicBezTo>
                <a:cubicBezTo>
                  <a:pt x="5681236" y="827496"/>
                  <a:pt x="5651392" y="841062"/>
                  <a:pt x="5637826" y="841062"/>
                </a:cubicBezTo>
                <a:cubicBezTo>
                  <a:pt x="5599843" y="841062"/>
                  <a:pt x="5588990" y="800365"/>
                  <a:pt x="5588990" y="784087"/>
                </a:cubicBezTo>
                <a:cubicBezTo>
                  <a:pt x="5588990" y="743390"/>
                  <a:pt x="5629687" y="716259"/>
                  <a:pt x="5662244" y="716259"/>
                </a:cubicBezTo>
                <a:cubicBezTo>
                  <a:pt x="5719220" y="716259"/>
                  <a:pt x="5749064" y="775947"/>
                  <a:pt x="5749064" y="811218"/>
                </a:cubicBezTo>
                <a:close/>
                <a:moveTo>
                  <a:pt x="5125050" y="803078"/>
                </a:moveTo>
                <a:cubicBezTo>
                  <a:pt x="5100632" y="819357"/>
                  <a:pt x="5057222" y="843775"/>
                  <a:pt x="5049083" y="843775"/>
                </a:cubicBezTo>
                <a:cubicBezTo>
                  <a:pt x="5043657" y="843775"/>
                  <a:pt x="4973116" y="808504"/>
                  <a:pt x="4935133" y="794939"/>
                </a:cubicBezTo>
                <a:cubicBezTo>
                  <a:pt x="4810330" y="746103"/>
                  <a:pt x="4704519" y="724398"/>
                  <a:pt x="4585143" y="724398"/>
                </a:cubicBezTo>
                <a:cubicBezTo>
                  <a:pt x="4579716" y="724398"/>
                  <a:pt x="4509176" y="727111"/>
                  <a:pt x="4476619" y="729824"/>
                </a:cubicBezTo>
                <a:cubicBezTo>
                  <a:pt x="4430496" y="735251"/>
                  <a:pt x="4378947" y="746103"/>
                  <a:pt x="4335537" y="759669"/>
                </a:cubicBezTo>
                <a:cubicBezTo>
                  <a:pt x="4308406" y="765095"/>
                  <a:pt x="4278562" y="775947"/>
                  <a:pt x="4254144" y="786800"/>
                </a:cubicBezTo>
                <a:cubicBezTo>
                  <a:pt x="4213448" y="800365"/>
                  <a:pt x="4172751" y="819357"/>
                  <a:pt x="4134768" y="841062"/>
                </a:cubicBezTo>
                <a:cubicBezTo>
                  <a:pt x="4091358" y="862767"/>
                  <a:pt x="4018104" y="914315"/>
                  <a:pt x="4009965" y="914315"/>
                </a:cubicBezTo>
                <a:cubicBezTo>
                  <a:pt x="4004539" y="914315"/>
                  <a:pt x="3961129" y="900750"/>
                  <a:pt x="3936711" y="892611"/>
                </a:cubicBezTo>
                <a:cubicBezTo>
                  <a:pt x="4164612" y="762382"/>
                  <a:pt x="4338251" y="694554"/>
                  <a:pt x="4560725" y="694554"/>
                </a:cubicBezTo>
                <a:cubicBezTo>
                  <a:pt x="4742503" y="694554"/>
                  <a:pt x="4940559" y="740677"/>
                  <a:pt x="5125050" y="803078"/>
                </a:cubicBezTo>
                <a:close/>
                <a:moveTo>
                  <a:pt x="5884719" y="689128"/>
                </a:moveTo>
                <a:cubicBezTo>
                  <a:pt x="5884719" y="713546"/>
                  <a:pt x="5865727" y="724398"/>
                  <a:pt x="5849448" y="724398"/>
                </a:cubicBezTo>
                <a:cubicBezTo>
                  <a:pt x="5827744" y="724398"/>
                  <a:pt x="5816891" y="705407"/>
                  <a:pt x="5816891" y="691841"/>
                </a:cubicBezTo>
                <a:cubicBezTo>
                  <a:pt x="5816891" y="672849"/>
                  <a:pt x="5833170" y="656571"/>
                  <a:pt x="5849448" y="656571"/>
                </a:cubicBezTo>
                <a:cubicBezTo>
                  <a:pt x="5873866" y="656571"/>
                  <a:pt x="5884719" y="672849"/>
                  <a:pt x="5884719" y="689128"/>
                </a:cubicBezTo>
                <a:close/>
                <a:moveTo>
                  <a:pt x="5903710" y="689128"/>
                </a:moveTo>
                <a:cubicBezTo>
                  <a:pt x="5903710" y="724398"/>
                  <a:pt x="5876580" y="743390"/>
                  <a:pt x="5852161" y="743390"/>
                </a:cubicBezTo>
                <a:cubicBezTo>
                  <a:pt x="5819604" y="743390"/>
                  <a:pt x="5800612" y="716259"/>
                  <a:pt x="5800612" y="691841"/>
                </a:cubicBezTo>
                <a:cubicBezTo>
                  <a:pt x="5800612" y="659284"/>
                  <a:pt x="5819604" y="640292"/>
                  <a:pt x="5849448" y="640292"/>
                </a:cubicBezTo>
                <a:cubicBezTo>
                  <a:pt x="5884719" y="640292"/>
                  <a:pt x="5903710" y="667423"/>
                  <a:pt x="5903710" y="689128"/>
                </a:cubicBezTo>
                <a:close/>
                <a:moveTo>
                  <a:pt x="2561168" y="637579"/>
                </a:moveTo>
                <a:cubicBezTo>
                  <a:pt x="2561168" y="656571"/>
                  <a:pt x="2542177" y="675562"/>
                  <a:pt x="2523185" y="675562"/>
                </a:cubicBezTo>
                <a:cubicBezTo>
                  <a:pt x="2501480" y="675562"/>
                  <a:pt x="2485202" y="659284"/>
                  <a:pt x="2485202" y="637579"/>
                </a:cubicBezTo>
                <a:cubicBezTo>
                  <a:pt x="2485202" y="615874"/>
                  <a:pt x="2501480" y="599596"/>
                  <a:pt x="2523185" y="599596"/>
                </a:cubicBezTo>
                <a:cubicBezTo>
                  <a:pt x="2544890" y="599596"/>
                  <a:pt x="2561168" y="621300"/>
                  <a:pt x="2561168" y="637579"/>
                </a:cubicBezTo>
                <a:close/>
                <a:moveTo>
                  <a:pt x="2577447" y="637579"/>
                </a:moveTo>
                <a:cubicBezTo>
                  <a:pt x="2577447" y="672849"/>
                  <a:pt x="2550316" y="691841"/>
                  <a:pt x="2523185" y="691841"/>
                </a:cubicBezTo>
                <a:cubicBezTo>
                  <a:pt x="2485202" y="691841"/>
                  <a:pt x="2468923" y="664710"/>
                  <a:pt x="2468923" y="637579"/>
                </a:cubicBezTo>
                <a:cubicBezTo>
                  <a:pt x="2468923" y="607735"/>
                  <a:pt x="2485202" y="583317"/>
                  <a:pt x="2523185" y="583317"/>
                </a:cubicBezTo>
                <a:cubicBezTo>
                  <a:pt x="2558455" y="583317"/>
                  <a:pt x="2577447" y="607735"/>
                  <a:pt x="2577447" y="637579"/>
                </a:cubicBezTo>
                <a:close/>
                <a:moveTo>
                  <a:pt x="2368538" y="683702"/>
                </a:moveTo>
                <a:cubicBezTo>
                  <a:pt x="2368538" y="716259"/>
                  <a:pt x="2360399" y="735251"/>
                  <a:pt x="2341407" y="773234"/>
                </a:cubicBezTo>
                <a:cubicBezTo>
                  <a:pt x="2284432" y="876332"/>
                  <a:pt x="2146064" y="908889"/>
                  <a:pt x="2061958" y="908889"/>
                </a:cubicBezTo>
                <a:cubicBezTo>
                  <a:pt x="1839483" y="908889"/>
                  <a:pt x="1375543" y="624014"/>
                  <a:pt x="984856" y="624014"/>
                </a:cubicBezTo>
                <a:cubicBezTo>
                  <a:pt x="737964" y="624014"/>
                  <a:pt x="561612" y="721685"/>
                  <a:pt x="301154" y="843775"/>
                </a:cubicBezTo>
                <a:cubicBezTo>
                  <a:pt x="282163" y="851914"/>
                  <a:pt x="257745" y="860053"/>
                  <a:pt x="238753" y="865480"/>
                </a:cubicBezTo>
                <a:cubicBezTo>
                  <a:pt x="211622" y="873619"/>
                  <a:pt x="157360" y="884471"/>
                  <a:pt x="149221" y="884471"/>
                </a:cubicBezTo>
                <a:lnTo>
                  <a:pt x="132942" y="884471"/>
                </a:lnTo>
                <a:cubicBezTo>
                  <a:pt x="170925" y="870906"/>
                  <a:pt x="211622" y="854627"/>
                  <a:pt x="249605" y="835635"/>
                </a:cubicBezTo>
                <a:cubicBezTo>
                  <a:pt x="558899" y="672849"/>
                  <a:pt x="653858" y="605022"/>
                  <a:pt x="919742" y="605022"/>
                </a:cubicBezTo>
                <a:cubicBezTo>
                  <a:pt x="1269732" y="605022"/>
                  <a:pt x="1695689" y="784087"/>
                  <a:pt x="1777082" y="784087"/>
                </a:cubicBezTo>
                <a:cubicBezTo>
                  <a:pt x="1825918" y="784087"/>
                  <a:pt x="1828631" y="765095"/>
                  <a:pt x="1882893" y="713546"/>
                </a:cubicBezTo>
                <a:cubicBezTo>
                  <a:pt x="1893745" y="702693"/>
                  <a:pt x="1896458" y="680989"/>
                  <a:pt x="1896458" y="675562"/>
                </a:cubicBezTo>
                <a:cubicBezTo>
                  <a:pt x="1896458" y="643005"/>
                  <a:pt x="1869327" y="618587"/>
                  <a:pt x="1842196" y="618587"/>
                </a:cubicBezTo>
                <a:cubicBezTo>
                  <a:pt x="1834057" y="618587"/>
                  <a:pt x="1825918" y="621300"/>
                  <a:pt x="1825918" y="629440"/>
                </a:cubicBezTo>
                <a:cubicBezTo>
                  <a:pt x="1825918" y="651145"/>
                  <a:pt x="1872041" y="634866"/>
                  <a:pt x="1872041" y="675562"/>
                </a:cubicBezTo>
                <a:cubicBezTo>
                  <a:pt x="1872041" y="702693"/>
                  <a:pt x="1842196" y="718972"/>
                  <a:pt x="1825918" y="718972"/>
                </a:cubicBezTo>
                <a:cubicBezTo>
                  <a:pt x="1790647" y="718972"/>
                  <a:pt x="1771656" y="686415"/>
                  <a:pt x="1771656" y="659284"/>
                </a:cubicBezTo>
                <a:cubicBezTo>
                  <a:pt x="1771656" y="610448"/>
                  <a:pt x="1809639" y="586030"/>
                  <a:pt x="1844909" y="586030"/>
                </a:cubicBezTo>
                <a:cubicBezTo>
                  <a:pt x="1901885" y="586030"/>
                  <a:pt x="1942581" y="632153"/>
                  <a:pt x="1942581" y="683702"/>
                </a:cubicBezTo>
                <a:cubicBezTo>
                  <a:pt x="1942581" y="727111"/>
                  <a:pt x="1910024" y="781373"/>
                  <a:pt x="1853049" y="803078"/>
                </a:cubicBezTo>
                <a:cubicBezTo>
                  <a:pt x="1915450" y="854627"/>
                  <a:pt x="2004982" y="873619"/>
                  <a:pt x="2070097" y="873619"/>
                </a:cubicBezTo>
                <a:cubicBezTo>
                  <a:pt x="2154203" y="873619"/>
                  <a:pt x="2287145" y="832922"/>
                  <a:pt x="2300711" y="713546"/>
                </a:cubicBezTo>
                <a:cubicBezTo>
                  <a:pt x="2303424" y="694554"/>
                  <a:pt x="2314276" y="661997"/>
                  <a:pt x="2314276" y="656571"/>
                </a:cubicBezTo>
                <a:cubicBezTo>
                  <a:pt x="2314276" y="624014"/>
                  <a:pt x="2289858" y="594169"/>
                  <a:pt x="2254588" y="594169"/>
                </a:cubicBezTo>
                <a:cubicBezTo>
                  <a:pt x="2246449" y="594169"/>
                  <a:pt x="2216605" y="594169"/>
                  <a:pt x="2216605" y="613161"/>
                </a:cubicBezTo>
                <a:cubicBezTo>
                  <a:pt x="2216605" y="618587"/>
                  <a:pt x="2222031" y="624014"/>
                  <a:pt x="2230170" y="624014"/>
                </a:cubicBezTo>
                <a:cubicBezTo>
                  <a:pt x="2235596" y="624014"/>
                  <a:pt x="2246449" y="618587"/>
                  <a:pt x="2254588" y="618587"/>
                </a:cubicBezTo>
                <a:cubicBezTo>
                  <a:pt x="2279006" y="618587"/>
                  <a:pt x="2287145" y="640292"/>
                  <a:pt x="2287145" y="653858"/>
                </a:cubicBezTo>
                <a:cubicBezTo>
                  <a:pt x="2287145" y="686415"/>
                  <a:pt x="2260014" y="702693"/>
                  <a:pt x="2238309" y="702693"/>
                </a:cubicBezTo>
                <a:cubicBezTo>
                  <a:pt x="2197613" y="702693"/>
                  <a:pt x="2178621" y="667423"/>
                  <a:pt x="2178621" y="634866"/>
                </a:cubicBezTo>
                <a:cubicBezTo>
                  <a:pt x="2178621" y="580604"/>
                  <a:pt x="2222031" y="556186"/>
                  <a:pt x="2262727" y="556186"/>
                </a:cubicBezTo>
                <a:cubicBezTo>
                  <a:pt x="2341407" y="556186"/>
                  <a:pt x="2368538" y="634866"/>
                  <a:pt x="2368538" y="683702"/>
                </a:cubicBezTo>
                <a:close/>
                <a:moveTo>
                  <a:pt x="2390243" y="683702"/>
                </a:moveTo>
                <a:cubicBezTo>
                  <a:pt x="2390243" y="705407"/>
                  <a:pt x="2376678" y="754242"/>
                  <a:pt x="2365825" y="775947"/>
                </a:cubicBezTo>
                <a:cubicBezTo>
                  <a:pt x="2295284" y="895324"/>
                  <a:pt x="2154203" y="930594"/>
                  <a:pt x="2059245" y="930594"/>
                </a:cubicBezTo>
                <a:cubicBezTo>
                  <a:pt x="1817778" y="930594"/>
                  <a:pt x="1386395" y="648431"/>
                  <a:pt x="984856" y="648431"/>
                </a:cubicBezTo>
                <a:cubicBezTo>
                  <a:pt x="575178" y="648431"/>
                  <a:pt x="390687" y="906176"/>
                  <a:pt x="127516" y="906176"/>
                </a:cubicBezTo>
                <a:cubicBezTo>
                  <a:pt x="86819" y="906176"/>
                  <a:pt x="40697" y="898037"/>
                  <a:pt x="0" y="879045"/>
                </a:cubicBezTo>
                <a:cubicBezTo>
                  <a:pt x="5426" y="881758"/>
                  <a:pt x="10852" y="881758"/>
                  <a:pt x="18992" y="881758"/>
                </a:cubicBezTo>
                <a:cubicBezTo>
                  <a:pt x="54262" y="881758"/>
                  <a:pt x="97672" y="870906"/>
                  <a:pt x="138368" y="857340"/>
                </a:cubicBezTo>
                <a:cubicBezTo>
                  <a:pt x="306581" y="797652"/>
                  <a:pt x="480219" y="664710"/>
                  <a:pt x="651145" y="615874"/>
                </a:cubicBezTo>
                <a:cubicBezTo>
                  <a:pt x="735251" y="588743"/>
                  <a:pt x="835635" y="583317"/>
                  <a:pt x="919742" y="583317"/>
                </a:cubicBezTo>
                <a:cubicBezTo>
                  <a:pt x="1280584" y="583317"/>
                  <a:pt x="1709254" y="762382"/>
                  <a:pt x="1777082" y="762382"/>
                </a:cubicBezTo>
                <a:cubicBezTo>
                  <a:pt x="1787934" y="762382"/>
                  <a:pt x="1812352" y="751529"/>
                  <a:pt x="1820491" y="743390"/>
                </a:cubicBezTo>
                <a:cubicBezTo>
                  <a:pt x="1763516" y="721685"/>
                  <a:pt x="1749951" y="697267"/>
                  <a:pt x="1749951" y="659284"/>
                </a:cubicBezTo>
                <a:cubicBezTo>
                  <a:pt x="1749951" y="596882"/>
                  <a:pt x="1796074" y="564325"/>
                  <a:pt x="1844909" y="564325"/>
                </a:cubicBezTo>
                <a:cubicBezTo>
                  <a:pt x="1923589" y="564325"/>
                  <a:pt x="1964286" y="624014"/>
                  <a:pt x="1964286" y="683702"/>
                </a:cubicBezTo>
                <a:cubicBezTo>
                  <a:pt x="1964286" y="727111"/>
                  <a:pt x="1945294" y="767808"/>
                  <a:pt x="1899172" y="805791"/>
                </a:cubicBezTo>
                <a:cubicBezTo>
                  <a:pt x="1923589" y="832922"/>
                  <a:pt x="2026687" y="851914"/>
                  <a:pt x="2070097" y="851914"/>
                </a:cubicBezTo>
                <a:cubicBezTo>
                  <a:pt x="2132498" y="851914"/>
                  <a:pt x="2260014" y="819357"/>
                  <a:pt x="2276293" y="727111"/>
                </a:cubicBezTo>
                <a:lnTo>
                  <a:pt x="2276293" y="716259"/>
                </a:lnTo>
                <a:cubicBezTo>
                  <a:pt x="2260014" y="721685"/>
                  <a:pt x="2243735" y="724398"/>
                  <a:pt x="2235596" y="724398"/>
                </a:cubicBezTo>
                <a:cubicBezTo>
                  <a:pt x="2184047" y="724398"/>
                  <a:pt x="2154203" y="672849"/>
                  <a:pt x="2154203" y="634866"/>
                </a:cubicBezTo>
                <a:cubicBezTo>
                  <a:pt x="2154203" y="567038"/>
                  <a:pt x="2211178" y="534481"/>
                  <a:pt x="2262727" y="534481"/>
                </a:cubicBezTo>
                <a:cubicBezTo>
                  <a:pt x="2354973" y="534481"/>
                  <a:pt x="2390243" y="621300"/>
                  <a:pt x="2390243" y="683702"/>
                </a:cubicBezTo>
                <a:close/>
                <a:moveTo>
                  <a:pt x="4186317" y="575178"/>
                </a:moveTo>
                <a:cubicBezTo>
                  <a:pt x="4186317" y="602309"/>
                  <a:pt x="4164612" y="624014"/>
                  <a:pt x="4140194" y="624014"/>
                </a:cubicBezTo>
                <a:cubicBezTo>
                  <a:pt x="4107636" y="624014"/>
                  <a:pt x="4094071" y="596882"/>
                  <a:pt x="4094071" y="575178"/>
                </a:cubicBezTo>
                <a:cubicBezTo>
                  <a:pt x="4094071" y="548047"/>
                  <a:pt x="4113063" y="529055"/>
                  <a:pt x="4140194" y="529055"/>
                </a:cubicBezTo>
                <a:cubicBezTo>
                  <a:pt x="4172751" y="529055"/>
                  <a:pt x="4186317" y="556186"/>
                  <a:pt x="4186317" y="575178"/>
                </a:cubicBezTo>
                <a:close/>
                <a:moveTo>
                  <a:pt x="4205308" y="575178"/>
                </a:moveTo>
                <a:cubicBezTo>
                  <a:pt x="4205308" y="621300"/>
                  <a:pt x="4167325" y="640292"/>
                  <a:pt x="4137481" y="640292"/>
                </a:cubicBezTo>
                <a:cubicBezTo>
                  <a:pt x="4096784" y="640292"/>
                  <a:pt x="4075080" y="610448"/>
                  <a:pt x="4075080" y="575178"/>
                </a:cubicBezTo>
                <a:cubicBezTo>
                  <a:pt x="4075080" y="534481"/>
                  <a:pt x="4102211" y="512776"/>
                  <a:pt x="4137481" y="512776"/>
                </a:cubicBezTo>
                <a:cubicBezTo>
                  <a:pt x="4180890" y="512776"/>
                  <a:pt x="4205308" y="539907"/>
                  <a:pt x="4205308" y="575178"/>
                </a:cubicBezTo>
                <a:close/>
                <a:moveTo>
                  <a:pt x="2460784" y="531768"/>
                </a:moveTo>
                <a:cubicBezTo>
                  <a:pt x="2460784" y="548047"/>
                  <a:pt x="2447218" y="556186"/>
                  <a:pt x="2436366" y="556186"/>
                </a:cubicBezTo>
                <a:cubicBezTo>
                  <a:pt x="2420087" y="556186"/>
                  <a:pt x="2411948" y="539907"/>
                  <a:pt x="2411948" y="531768"/>
                </a:cubicBezTo>
                <a:cubicBezTo>
                  <a:pt x="2411948" y="518203"/>
                  <a:pt x="2425513" y="507350"/>
                  <a:pt x="2436366" y="507350"/>
                </a:cubicBezTo>
                <a:cubicBezTo>
                  <a:pt x="2452644" y="507350"/>
                  <a:pt x="2460784" y="520916"/>
                  <a:pt x="2460784" y="531768"/>
                </a:cubicBezTo>
                <a:close/>
                <a:moveTo>
                  <a:pt x="2479775" y="531768"/>
                </a:moveTo>
                <a:cubicBezTo>
                  <a:pt x="2479775" y="558899"/>
                  <a:pt x="2458071" y="575178"/>
                  <a:pt x="2436366" y="575178"/>
                </a:cubicBezTo>
                <a:cubicBezTo>
                  <a:pt x="2409235" y="575178"/>
                  <a:pt x="2395669" y="553473"/>
                  <a:pt x="2395669" y="531768"/>
                </a:cubicBezTo>
                <a:cubicBezTo>
                  <a:pt x="2395669" y="504637"/>
                  <a:pt x="2409235" y="491071"/>
                  <a:pt x="2436366" y="491071"/>
                </a:cubicBezTo>
                <a:cubicBezTo>
                  <a:pt x="2458071" y="491071"/>
                  <a:pt x="2479775" y="504637"/>
                  <a:pt x="2479775" y="531768"/>
                </a:cubicBezTo>
                <a:close/>
                <a:moveTo>
                  <a:pt x="4392512" y="512776"/>
                </a:moveTo>
                <a:cubicBezTo>
                  <a:pt x="4392512" y="529055"/>
                  <a:pt x="4373521" y="548047"/>
                  <a:pt x="4357242" y="548047"/>
                </a:cubicBezTo>
                <a:cubicBezTo>
                  <a:pt x="4335537" y="548047"/>
                  <a:pt x="4324685" y="523629"/>
                  <a:pt x="4324685" y="512776"/>
                </a:cubicBezTo>
                <a:cubicBezTo>
                  <a:pt x="4324685" y="491071"/>
                  <a:pt x="4340964" y="480219"/>
                  <a:pt x="4359955" y="480219"/>
                </a:cubicBezTo>
                <a:cubicBezTo>
                  <a:pt x="4381660" y="480219"/>
                  <a:pt x="4392512" y="496498"/>
                  <a:pt x="4392512" y="512776"/>
                </a:cubicBezTo>
                <a:close/>
                <a:moveTo>
                  <a:pt x="4411504" y="512776"/>
                </a:moveTo>
                <a:cubicBezTo>
                  <a:pt x="4411504" y="545334"/>
                  <a:pt x="4384373" y="564325"/>
                  <a:pt x="4359955" y="564325"/>
                </a:cubicBezTo>
                <a:cubicBezTo>
                  <a:pt x="4327398" y="564325"/>
                  <a:pt x="4308406" y="542620"/>
                  <a:pt x="4308406" y="512776"/>
                </a:cubicBezTo>
                <a:cubicBezTo>
                  <a:pt x="4308406" y="480219"/>
                  <a:pt x="4327398" y="461227"/>
                  <a:pt x="4359955" y="461227"/>
                </a:cubicBezTo>
                <a:cubicBezTo>
                  <a:pt x="4392512" y="461227"/>
                  <a:pt x="4411504" y="485645"/>
                  <a:pt x="4411504" y="512776"/>
                </a:cubicBezTo>
                <a:close/>
                <a:moveTo>
                  <a:pt x="1763516" y="325572"/>
                </a:moveTo>
                <a:cubicBezTo>
                  <a:pt x="1763516" y="347277"/>
                  <a:pt x="1739098" y="363556"/>
                  <a:pt x="1722820" y="363556"/>
                </a:cubicBezTo>
                <a:cubicBezTo>
                  <a:pt x="1695689" y="363556"/>
                  <a:pt x="1687550" y="339138"/>
                  <a:pt x="1687550" y="325572"/>
                </a:cubicBezTo>
                <a:cubicBezTo>
                  <a:pt x="1687550" y="303867"/>
                  <a:pt x="1703828" y="287589"/>
                  <a:pt x="1725533" y="287589"/>
                </a:cubicBezTo>
                <a:cubicBezTo>
                  <a:pt x="1747238" y="287589"/>
                  <a:pt x="1763516" y="309294"/>
                  <a:pt x="1763516" y="325572"/>
                </a:cubicBezTo>
                <a:close/>
                <a:moveTo>
                  <a:pt x="1779795" y="325572"/>
                </a:moveTo>
                <a:cubicBezTo>
                  <a:pt x="1779795" y="360843"/>
                  <a:pt x="1752664" y="379834"/>
                  <a:pt x="1725533" y="379834"/>
                </a:cubicBezTo>
                <a:cubicBezTo>
                  <a:pt x="1692976" y="379834"/>
                  <a:pt x="1668558" y="358130"/>
                  <a:pt x="1668558" y="325572"/>
                </a:cubicBezTo>
                <a:cubicBezTo>
                  <a:pt x="1668558" y="295728"/>
                  <a:pt x="1692976" y="271310"/>
                  <a:pt x="1722820" y="271310"/>
                </a:cubicBezTo>
                <a:cubicBezTo>
                  <a:pt x="1760803" y="271310"/>
                  <a:pt x="1779795" y="295728"/>
                  <a:pt x="1779795" y="325572"/>
                </a:cubicBezTo>
                <a:close/>
                <a:moveTo>
                  <a:pt x="5428917" y="444949"/>
                </a:moveTo>
                <a:cubicBezTo>
                  <a:pt x="5428917" y="591456"/>
                  <a:pt x="5333959" y="773234"/>
                  <a:pt x="5135903" y="865480"/>
                </a:cubicBezTo>
                <a:cubicBezTo>
                  <a:pt x="5130476" y="868193"/>
                  <a:pt x="5125050" y="870906"/>
                  <a:pt x="5125050" y="879045"/>
                </a:cubicBezTo>
                <a:cubicBezTo>
                  <a:pt x="5125050" y="884471"/>
                  <a:pt x="5130476" y="892611"/>
                  <a:pt x="5135903" y="892611"/>
                </a:cubicBezTo>
                <a:cubicBezTo>
                  <a:pt x="5144042" y="892611"/>
                  <a:pt x="5157607" y="884471"/>
                  <a:pt x="5165746" y="884471"/>
                </a:cubicBezTo>
                <a:cubicBezTo>
                  <a:pt x="5201017" y="884471"/>
                  <a:pt x="5236287" y="911602"/>
                  <a:pt x="5236287" y="949586"/>
                </a:cubicBezTo>
                <a:cubicBezTo>
                  <a:pt x="5236287" y="976717"/>
                  <a:pt x="5209156" y="1003848"/>
                  <a:pt x="5184738" y="1003848"/>
                </a:cubicBezTo>
                <a:cubicBezTo>
                  <a:pt x="5165746" y="1003848"/>
                  <a:pt x="5144042" y="984856"/>
                  <a:pt x="5144042" y="965864"/>
                </a:cubicBezTo>
                <a:cubicBezTo>
                  <a:pt x="5144042" y="952299"/>
                  <a:pt x="5154894" y="936020"/>
                  <a:pt x="5171173" y="936020"/>
                </a:cubicBezTo>
                <a:cubicBezTo>
                  <a:pt x="5184738" y="936020"/>
                  <a:pt x="5192877" y="944160"/>
                  <a:pt x="5192877" y="955012"/>
                </a:cubicBezTo>
                <a:cubicBezTo>
                  <a:pt x="5192877" y="963151"/>
                  <a:pt x="5184738" y="968577"/>
                  <a:pt x="5184738" y="976717"/>
                </a:cubicBezTo>
                <a:cubicBezTo>
                  <a:pt x="5184738" y="982143"/>
                  <a:pt x="5190164" y="990282"/>
                  <a:pt x="5195591" y="990282"/>
                </a:cubicBezTo>
                <a:cubicBezTo>
                  <a:pt x="5211869" y="990282"/>
                  <a:pt x="5220009" y="957725"/>
                  <a:pt x="5220009" y="955012"/>
                </a:cubicBezTo>
                <a:cubicBezTo>
                  <a:pt x="5220009" y="925168"/>
                  <a:pt x="5192877" y="911602"/>
                  <a:pt x="5171173" y="911602"/>
                </a:cubicBezTo>
                <a:cubicBezTo>
                  <a:pt x="5165746" y="911602"/>
                  <a:pt x="5154894" y="917029"/>
                  <a:pt x="5149468" y="917029"/>
                </a:cubicBezTo>
                <a:cubicBezTo>
                  <a:pt x="5141329" y="917029"/>
                  <a:pt x="5141329" y="911602"/>
                  <a:pt x="5135903" y="911602"/>
                </a:cubicBezTo>
                <a:cubicBezTo>
                  <a:pt x="5116911" y="906176"/>
                  <a:pt x="5078927" y="906176"/>
                  <a:pt x="5073501" y="906176"/>
                </a:cubicBezTo>
                <a:cubicBezTo>
                  <a:pt x="4954125" y="906176"/>
                  <a:pt x="4842887" y="968577"/>
                  <a:pt x="4718085" y="1009274"/>
                </a:cubicBezTo>
                <a:cubicBezTo>
                  <a:pt x="4598708" y="1049971"/>
                  <a:pt x="4484758" y="1077102"/>
                  <a:pt x="4368095" y="1077102"/>
                </a:cubicBezTo>
                <a:cubicBezTo>
                  <a:pt x="3988260" y="1077102"/>
                  <a:pt x="3643696" y="794939"/>
                  <a:pt x="3290993" y="794939"/>
                </a:cubicBezTo>
                <a:lnTo>
                  <a:pt x="3060379" y="816644"/>
                </a:lnTo>
                <a:cubicBezTo>
                  <a:pt x="3122780" y="778660"/>
                  <a:pt x="3282854" y="743390"/>
                  <a:pt x="3372386" y="743390"/>
                </a:cubicBezTo>
                <a:cubicBezTo>
                  <a:pt x="3421222" y="743390"/>
                  <a:pt x="3478197" y="748816"/>
                  <a:pt x="3532459" y="762382"/>
                </a:cubicBezTo>
                <a:cubicBezTo>
                  <a:pt x="3573155" y="770521"/>
                  <a:pt x="3616565" y="786800"/>
                  <a:pt x="3659975" y="800365"/>
                </a:cubicBezTo>
                <a:cubicBezTo>
                  <a:pt x="3738655" y="822070"/>
                  <a:pt x="3825474" y="876332"/>
                  <a:pt x="3909580" y="906176"/>
                </a:cubicBezTo>
                <a:cubicBezTo>
                  <a:pt x="3990973" y="938733"/>
                  <a:pt x="4088645" y="957725"/>
                  <a:pt x="4172751" y="971291"/>
                </a:cubicBezTo>
                <a:cubicBezTo>
                  <a:pt x="4227013" y="982143"/>
                  <a:pt x="4289415" y="987569"/>
                  <a:pt x="4349103" y="992995"/>
                </a:cubicBezTo>
                <a:lnTo>
                  <a:pt x="4460340" y="995709"/>
                </a:lnTo>
                <a:cubicBezTo>
                  <a:pt x="4791338" y="998422"/>
                  <a:pt x="5146755" y="887184"/>
                  <a:pt x="5317680" y="667423"/>
                </a:cubicBezTo>
                <a:cubicBezTo>
                  <a:pt x="5352951" y="621300"/>
                  <a:pt x="5377368" y="556186"/>
                  <a:pt x="5382795" y="510063"/>
                </a:cubicBezTo>
                <a:lnTo>
                  <a:pt x="5382795" y="444949"/>
                </a:lnTo>
                <a:cubicBezTo>
                  <a:pt x="5374655" y="420531"/>
                  <a:pt x="5371942" y="379834"/>
                  <a:pt x="5331246" y="352703"/>
                </a:cubicBezTo>
                <a:cubicBezTo>
                  <a:pt x="5317680" y="344564"/>
                  <a:pt x="5298689" y="344564"/>
                  <a:pt x="5285123" y="333712"/>
                </a:cubicBezTo>
                <a:cubicBezTo>
                  <a:pt x="5271558" y="325572"/>
                  <a:pt x="5266131" y="306581"/>
                  <a:pt x="5252566" y="295728"/>
                </a:cubicBezTo>
                <a:cubicBezTo>
                  <a:pt x="5228148" y="279450"/>
                  <a:pt x="5222722" y="282163"/>
                  <a:pt x="5203730" y="282163"/>
                </a:cubicBezTo>
                <a:cubicBezTo>
                  <a:pt x="5157607" y="282163"/>
                  <a:pt x="5127763" y="314720"/>
                  <a:pt x="5127763" y="352703"/>
                </a:cubicBezTo>
                <a:cubicBezTo>
                  <a:pt x="5127763" y="366269"/>
                  <a:pt x="5133189" y="390687"/>
                  <a:pt x="5146755" y="390687"/>
                </a:cubicBezTo>
                <a:cubicBezTo>
                  <a:pt x="5152181" y="390687"/>
                  <a:pt x="5157607" y="382547"/>
                  <a:pt x="5157607" y="374408"/>
                </a:cubicBezTo>
                <a:cubicBezTo>
                  <a:pt x="5157607" y="368982"/>
                  <a:pt x="5152181" y="360843"/>
                  <a:pt x="5152181" y="352703"/>
                </a:cubicBezTo>
                <a:cubicBezTo>
                  <a:pt x="5152181" y="320146"/>
                  <a:pt x="5184738" y="306581"/>
                  <a:pt x="5203730" y="306581"/>
                </a:cubicBezTo>
                <a:cubicBezTo>
                  <a:pt x="5249853" y="306581"/>
                  <a:pt x="5266131" y="347277"/>
                  <a:pt x="5266131" y="374408"/>
                </a:cubicBezTo>
                <a:cubicBezTo>
                  <a:pt x="5266131" y="428670"/>
                  <a:pt x="5214582" y="455801"/>
                  <a:pt x="5179312" y="455801"/>
                </a:cubicBezTo>
                <a:cubicBezTo>
                  <a:pt x="5108772" y="455801"/>
                  <a:pt x="5076214" y="390687"/>
                  <a:pt x="5076214" y="341851"/>
                </a:cubicBezTo>
                <a:cubicBezTo>
                  <a:pt x="5076214" y="257745"/>
                  <a:pt x="5144042" y="211622"/>
                  <a:pt x="5214582" y="211622"/>
                </a:cubicBezTo>
                <a:cubicBezTo>
                  <a:pt x="5352951" y="211622"/>
                  <a:pt x="5428917" y="336425"/>
                  <a:pt x="5428917" y="444949"/>
                </a:cubicBezTo>
                <a:close/>
                <a:moveTo>
                  <a:pt x="5453335" y="444949"/>
                </a:moveTo>
                <a:cubicBezTo>
                  <a:pt x="5453335" y="561612"/>
                  <a:pt x="5390934" y="710833"/>
                  <a:pt x="5257992" y="819357"/>
                </a:cubicBezTo>
                <a:cubicBezTo>
                  <a:pt x="5358377" y="857340"/>
                  <a:pt x="5434344" y="884471"/>
                  <a:pt x="5526589" y="884471"/>
                </a:cubicBezTo>
                <a:cubicBezTo>
                  <a:pt x="5561859" y="884471"/>
                  <a:pt x="5583564" y="887184"/>
                  <a:pt x="5624261" y="862767"/>
                </a:cubicBezTo>
                <a:cubicBezTo>
                  <a:pt x="5572712" y="835635"/>
                  <a:pt x="5567286" y="816644"/>
                  <a:pt x="5567286" y="784087"/>
                </a:cubicBezTo>
                <a:cubicBezTo>
                  <a:pt x="5567286" y="729824"/>
                  <a:pt x="5613408" y="694554"/>
                  <a:pt x="5662244" y="694554"/>
                </a:cubicBezTo>
                <a:cubicBezTo>
                  <a:pt x="5732785" y="694554"/>
                  <a:pt x="5770768" y="762382"/>
                  <a:pt x="5770768" y="811218"/>
                </a:cubicBezTo>
                <a:cubicBezTo>
                  <a:pt x="5770768" y="900750"/>
                  <a:pt x="5694802" y="938733"/>
                  <a:pt x="5626974" y="938733"/>
                </a:cubicBezTo>
                <a:cubicBezTo>
                  <a:pt x="5618835" y="938733"/>
                  <a:pt x="5556433" y="933307"/>
                  <a:pt x="5548294" y="933307"/>
                </a:cubicBezTo>
                <a:cubicBezTo>
                  <a:pt x="5523876" y="933307"/>
                  <a:pt x="5466901" y="936020"/>
                  <a:pt x="5466901" y="974004"/>
                </a:cubicBezTo>
                <a:cubicBezTo>
                  <a:pt x="5466901" y="1028266"/>
                  <a:pt x="5564572" y="1033692"/>
                  <a:pt x="5580851" y="1033692"/>
                </a:cubicBezTo>
                <a:cubicBezTo>
                  <a:pt x="5588990" y="1033692"/>
                  <a:pt x="5618835" y="1030979"/>
                  <a:pt x="5637826" y="1025553"/>
                </a:cubicBezTo>
                <a:cubicBezTo>
                  <a:pt x="5594417" y="1071675"/>
                  <a:pt x="5556433" y="1087954"/>
                  <a:pt x="5513024" y="1087954"/>
                </a:cubicBezTo>
                <a:cubicBezTo>
                  <a:pt x="5434344" y="1087954"/>
                  <a:pt x="5331246" y="1028266"/>
                  <a:pt x="5257992" y="971291"/>
                </a:cubicBezTo>
                <a:cubicBezTo>
                  <a:pt x="5233574" y="1011987"/>
                  <a:pt x="5220009" y="1025553"/>
                  <a:pt x="5184738" y="1025553"/>
                </a:cubicBezTo>
                <a:cubicBezTo>
                  <a:pt x="5149468" y="1025553"/>
                  <a:pt x="5122337" y="1001135"/>
                  <a:pt x="5122337" y="965864"/>
                </a:cubicBezTo>
                <a:cubicBezTo>
                  <a:pt x="5122337" y="960438"/>
                  <a:pt x="5125050" y="946873"/>
                  <a:pt x="5130476" y="933307"/>
                </a:cubicBezTo>
                <a:cubicBezTo>
                  <a:pt x="5111485" y="930594"/>
                  <a:pt x="5081640" y="927881"/>
                  <a:pt x="5073501" y="927881"/>
                </a:cubicBezTo>
                <a:cubicBezTo>
                  <a:pt x="4992108" y="927881"/>
                  <a:pt x="4897150" y="968577"/>
                  <a:pt x="4821183" y="995709"/>
                </a:cubicBezTo>
                <a:cubicBezTo>
                  <a:pt x="4674675" y="1052684"/>
                  <a:pt x="4517315" y="1101520"/>
                  <a:pt x="4368095" y="1101520"/>
                </a:cubicBezTo>
                <a:cubicBezTo>
                  <a:pt x="4362669" y="1101520"/>
                  <a:pt x="4300267" y="1096093"/>
                  <a:pt x="4267710" y="1093380"/>
                </a:cubicBezTo>
                <a:cubicBezTo>
                  <a:pt x="4216161" y="1087954"/>
                  <a:pt x="4159186" y="1077102"/>
                  <a:pt x="4107636" y="1060823"/>
                </a:cubicBezTo>
                <a:cubicBezTo>
                  <a:pt x="4042522" y="1041831"/>
                  <a:pt x="3917719" y="998422"/>
                  <a:pt x="3912293" y="998422"/>
                </a:cubicBezTo>
                <a:cubicBezTo>
                  <a:pt x="3904154" y="998422"/>
                  <a:pt x="3792917" y="1060823"/>
                  <a:pt x="3692532" y="1060823"/>
                </a:cubicBezTo>
                <a:cubicBezTo>
                  <a:pt x="3624705" y="1060823"/>
                  <a:pt x="3554164" y="1036405"/>
                  <a:pt x="3483623" y="998422"/>
                </a:cubicBezTo>
                <a:cubicBezTo>
                  <a:pt x="3516181" y="1003848"/>
                  <a:pt x="3540598" y="1009274"/>
                  <a:pt x="3565016" y="1009274"/>
                </a:cubicBezTo>
                <a:cubicBezTo>
                  <a:pt x="3635557" y="1009274"/>
                  <a:pt x="3714237" y="984856"/>
                  <a:pt x="3782064" y="949586"/>
                </a:cubicBezTo>
                <a:cubicBezTo>
                  <a:pt x="3749507" y="930594"/>
                  <a:pt x="3567729" y="862767"/>
                  <a:pt x="3543311" y="862767"/>
                </a:cubicBezTo>
                <a:cubicBezTo>
                  <a:pt x="3535172" y="862767"/>
                  <a:pt x="3491763" y="876332"/>
                  <a:pt x="3464632" y="884471"/>
                </a:cubicBezTo>
                <a:cubicBezTo>
                  <a:pt x="3434787" y="895324"/>
                  <a:pt x="3399517" y="906176"/>
                  <a:pt x="3372386" y="919742"/>
                </a:cubicBezTo>
                <a:cubicBezTo>
                  <a:pt x="3323550" y="938733"/>
                  <a:pt x="3272001" y="960438"/>
                  <a:pt x="3225878" y="984856"/>
                </a:cubicBezTo>
                <a:cubicBezTo>
                  <a:pt x="2995265" y="1104233"/>
                  <a:pt x="2780930" y="1163921"/>
                  <a:pt x="2553029" y="1163921"/>
                </a:cubicBezTo>
                <a:cubicBezTo>
                  <a:pt x="2460784" y="1163921"/>
                  <a:pt x="2368538" y="1150355"/>
                  <a:pt x="2276293" y="1136790"/>
                </a:cubicBezTo>
                <a:cubicBezTo>
                  <a:pt x="2034827" y="1101520"/>
                  <a:pt x="1790647" y="960438"/>
                  <a:pt x="1551894" y="900750"/>
                </a:cubicBezTo>
                <a:cubicBezTo>
                  <a:pt x="1519337" y="892611"/>
                  <a:pt x="1481354" y="887184"/>
                  <a:pt x="1448797" y="879045"/>
                </a:cubicBezTo>
                <a:cubicBezTo>
                  <a:pt x="1413526" y="873619"/>
                  <a:pt x="1372830" y="868193"/>
                  <a:pt x="1337559" y="862767"/>
                </a:cubicBezTo>
                <a:cubicBezTo>
                  <a:pt x="1294150" y="860053"/>
                  <a:pt x="1248027" y="854627"/>
                  <a:pt x="1204617" y="851914"/>
                </a:cubicBezTo>
                <a:lnTo>
                  <a:pt x="1049971" y="849201"/>
                </a:lnTo>
                <a:cubicBezTo>
                  <a:pt x="1136790" y="813931"/>
                  <a:pt x="1231748" y="803078"/>
                  <a:pt x="1321281" y="803078"/>
                </a:cubicBezTo>
                <a:cubicBezTo>
                  <a:pt x="1679410" y="803078"/>
                  <a:pt x="2029400" y="1033692"/>
                  <a:pt x="2330555" y="1058110"/>
                </a:cubicBezTo>
                <a:cubicBezTo>
                  <a:pt x="2363112" y="1060823"/>
                  <a:pt x="2420087" y="1068962"/>
                  <a:pt x="2428227" y="1068962"/>
                </a:cubicBezTo>
                <a:lnTo>
                  <a:pt x="2574734" y="1068962"/>
                </a:lnTo>
                <a:cubicBezTo>
                  <a:pt x="2601865" y="1066249"/>
                  <a:pt x="2628996" y="1060823"/>
                  <a:pt x="2653414" y="1060823"/>
                </a:cubicBezTo>
                <a:cubicBezTo>
                  <a:pt x="2865036" y="1049971"/>
                  <a:pt x="3092937" y="955012"/>
                  <a:pt x="3307272" y="822070"/>
                </a:cubicBezTo>
                <a:lnTo>
                  <a:pt x="3309985" y="816644"/>
                </a:lnTo>
                <a:lnTo>
                  <a:pt x="3220452" y="816644"/>
                </a:lnTo>
                <a:lnTo>
                  <a:pt x="3008830" y="846488"/>
                </a:lnTo>
                <a:lnTo>
                  <a:pt x="2932863" y="846488"/>
                </a:lnTo>
                <a:cubicBezTo>
                  <a:pt x="3120068" y="759669"/>
                  <a:pt x="3201461" y="718972"/>
                  <a:pt x="3375099" y="718972"/>
                </a:cubicBezTo>
                <a:cubicBezTo>
                  <a:pt x="3445640" y="718972"/>
                  <a:pt x="3502615" y="724398"/>
                  <a:pt x="3578582" y="746103"/>
                </a:cubicBezTo>
                <a:cubicBezTo>
                  <a:pt x="3603000" y="751529"/>
                  <a:pt x="3627418" y="759669"/>
                  <a:pt x="3651836" y="770521"/>
                </a:cubicBezTo>
                <a:cubicBezTo>
                  <a:pt x="3733228" y="803078"/>
                  <a:pt x="3893302" y="881758"/>
                  <a:pt x="3901441" y="881758"/>
                </a:cubicBezTo>
                <a:cubicBezTo>
                  <a:pt x="3906867" y="881758"/>
                  <a:pt x="3928572" y="865480"/>
                  <a:pt x="3942137" y="860053"/>
                </a:cubicBezTo>
                <a:cubicBezTo>
                  <a:pt x="4208021" y="724398"/>
                  <a:pt x="4327398" y="672849"/>
                  <a:pt x="4560725" y="672849"/>
                </a:cubicBezTo>
                <a:cubicBezTo>
                  <a:pt x="4568864" y="672849"/>
                  <a:pt x="4633979" y="672849"/>
                  <a:pt x="4669249" y="675562"/>
                </a:cubicBezTo>
                <a:cubicBezTo>
                  <a:pt x="4734363" y="680989"/>
                  <a:pt x="4815756" y="694554"/>
                  <a:pt x="4883584" y="710833"/>
                </a:cubicBezTo>
                <a:cubicBezTo>
                  <a:pt x="4973116" y="732538"/>
                  <a:pt x="5144042" y="786800"/>
                  <a:pt x="5152181" y="786800"/>
                </a:cubicBezTo>
                <a:cubicBezTo>
                  <a:pt x="5171173" y="786800"/>
                  <a:pt x="5279697" y="678276"/>
                  <a:pt x="5282410" y="675562"/>
                </a:cubicBezTo>
                <a:cubicBezTo>
                  <a:pt x="5293262" y="661997"/>
                  <a:pt x="5306828" y="645718"/>
                  <a:pt x="5314967" y="629440"/>
                </a:cubicBezTo>
                <a:cubicBezTo>
                  <a:pt x="5342098" y="583317"/>
                  <a:pt x="5361090" y="526342"/>
                  <a:pt x="5361090" y="477506"/>
                </a:cubicBezTo>
                <a:cubicBezTo>
                  <a:pt x="5361090" y="439523"/>
                  <a:pt x="5347525" y="371695"/>
                  <a:pt x="5287836" y="360843"/>
                </a:cubicBezTo>
                <a:cubicBezTo>
                  <a:pt x="5290549" y="436809"/>
                  <a:pt x="5233574" y="477506"/>
                  <a:pt x="5179312" y="477506"/>
                </a:cubicBezTo>
                <a:cubicBezTo>
                  <a:pt x="5171173" y="477506"/>
                  <a:pt x="5157607" y="474793"/>
                  <a:pt x="5149468" y="472080"/>
                </a:cubicBezTo>
                <a:cubicBezTo>
                  <a:pt x="5100632" y="463940"/>
                  <a:pt x="5054509" y="401539"/>
                  <a:pt x="5054509" y="368982"/>
                </a:cubicBezTo>
                <a:lnTo>
                  <a:pt x="5054509" y="317433"/>
                </a:lnTo>
                <a:cubicBezTo>
                  <a:pt x="5078927" y="219761"/>
                  <a:pt x="5146755" y="189917"/>
                  <a:pt x="5214582" y="189917"/>
                </a:cubicBezTo>
                <a:cubicBezTo>
                  <a:pt x="5363803" y="189917"/>
                  <a:pt x="5453335" y="320146"/>
                  <a:pt x="5453335" y="444949"/>
                </a:cubicBezTo>
                <a:close/>
                <a:moveTo>
                  <a:pt x="3760360" y="179065"/>
                </a:moveTo>
                <a:cubicBezTo>
                  <a:pt x="3760360" y="187204"/>
                  <a:pt x="3749507" y="198056"/>
                  <a:pt x="3741368" y="198056"/>
                </a:cubicBezTo>
                <a:cubicBezTo>
                  <a:pt x="3730515" y="198056"/>
                  <a:pt x="3722376" y="189917"/>
                  <a:pt x="3722376" y="179065"/>
                </a:cubicBezTo>
                <a:cubicBezTo>
                  <a:pt x="3722376" y="168212"/>
                  <a:pt x="3730515" y="160073"/>
                  <a:pt x="3741368" y="160073"/>
                </a:cubicBezTo>
                <a:cubicBezTo>
                  <a:pt x="3746794" y="160073"/>
                  <a:pt x="3760360" y="170925"/>
                  <a:pt x="3760360" y="179065"/>
                </a:cubicBezTo>
                <a:close/>
                <a:moveTo>
                  <a:pt x="3776638" y="179065"/>
                </a:moveTo>
                <a:cubicBezTo>
                  <a:pt x="3776638" y="200770"/>
                  <a:pt x="3757646" y="217048"/>
                  <a:pt x="3738655" y="217048"/>
                </a:cubicBezTo>
                <a:cubicBezTo>
                  <a:pt x="3714237" y="217048"/>
                  <a:pt x="3703385" y="192630"/>
                  <a:pt x="3703385" y="179065"/>
                </a:cubicBezTo>
                <a:cubicBezTo>
                  <a:pt x="3703385" y="154647"/>
                  <a:pt x="3719663" y="143794"/>
                  <a:pt x="3738655" y="143794"/>
                </a:cubicBezTo>
                <a:cubicBezTo>
                  <a:pt x="3765786" y="143794"/>
                  <a:pt x="3776638" y="160073"/>
                  <a:pt x="3776638" y="179065"/>
                </a:cubicBezTo>
                <a:close/>
                <a:moveTo>
                  <a:pt x="5494032" y="160073"/>
                </a:moveTo>
                <a:cubicBezTo>
                  <a:pt x="5494032" y="173639"/>
                  <a:pt x="5480466" y="181778"/>
                  <a:pt x="5469614" y="181778"/>
                </a:cubicBezTo>
                <a:cubicBezTo>
                  <a:pt x="5453335" y="181778"/>
                  <a:pt x="5447909" y="165499"/>
                  <a:pt x="5447909" y="160073"/>
                </a:cubicBezTo>
                <a:cubicBezTo>
                  <a:pt x="5447909" y="151934"/>
                  <a:pt x="5453335" y="138368"/>
                  <a:pt x="5469614" y="138368"/>
                </a:cubicBezTo>
                <a:cubicBezTo>
                  <a:pt x="5480466" y="138368"/>
                  <a:pt x="5494032" y="143794"/>
                  <a:pt x="5494032" y="160073"/>
                </a:cubicBezTo>
                <a:close/>
                <a:moveTo>
                  <a:pt x="5510311" y="160073"/>
                </a:moveTo>
                <a:cubicBezTo>
                  <a:pt x="5510311" y="184491"/>
                  <a:pt x="5494032" y="200770"/>
                  <a:pt x="5469614" y="200770"/>
                </a:cubicBezTo>
                <a:cubicBezTo>
                  <a:pt x="5439770" y="200770"/>
                  <a:pt x="5431631" y="176352"/>
                  <a:pt x="5431631" y="160073"/>
                </a:cubicBezTo>
                <a:cubicBezTo>
                  <a:pt x="5431631" y="132942"/>
                  <a:pt x="5445196" y="122090"/>
                  <a:pt x="5469614" y="122090"/>
                </a:cubicBezTo>
                <a:cubicBezTo>
                  <a:pt x="5494032" y="122090"/>
                  <a:pt x="5510311" y="138368"/>
                  <a:pt x="5510311" y="160073"/>
                </a:cubicBezTo>
                <a:close/>
                <a:moveTo>
                  <a:pt x="1636001" y="119377"/>
                </a:moveTo>
                <a:cubicBezTo>
                  <a:pt x="2078236" y="176352"/>
                  <a:pt x="2536750" y="461227"/>
                  <a:pt x="2981699" y="542620"/>
                </a:cubicBezTo>
                <a:cubicBezTo>
                  <a:pt x="3068519" y="558899"/>
                  <a:pt x="3130920" y="569751"/>
                  <a:pt x="3212313" y="569751"/>
                </a:cubicBezTo>
                <a:cubicBezTo>
                  <a:pt x="3282854" y="569751"/>
                  <a:pt x="3565016" y="561612"/>
                  <a:pt x="3565016" y="390687"/>
                </a:cubicBezTo>
                <a:cubicBezTo>
                  <a:pt x="3565016" y="366269"/>
                  <a:pt x="3565016" y="358130"/>
                  <a:pt x="3546024" y="333712"/>
                </a:cubicBezTo>
                <a:cubicBezTo>
                  <a:pt x="3540598" y="322859"/>
                  <a:pt x="3524320" y="314720"/>
                  <a:pt x="3521606" y="306581"/>
                </a:cubicBezTo>
                <a:cubicBezTo>
                  <a:pt x="3505328" y="260458"/>
                  <a:pt x="3470058" y="238753"/>
                  <a:pt x="3440214" y="238753"/>
                </a:cubicBezTo>
                <a:cubicBezTo>
                  <a:pt x="3402230" y="238753"/>
                  <a:pt x="3369673" y="265884"/>
                  <a:pt x="3369673" y="303867"/>
                </a:cubicBezTo>
                <a:cubicBezTo>
                  <a:pt x="3369673" y="314720"/>
                  <a:pt x="3372386" y="322859"/>
                  <a:pt x="3380525" y="322859"/>
                </a:cubicBezTo>
                <a:cubicBezTo>
                  <a:pt x="3402230" y="322859"/>
                  <a:pt x="3383238" y="263171"/>
                  <a:pt x="3440214" y="263171"/>
                </a:cubicBezTo>
                <a:cubicBezTo>
                  <a:pt x="3475484" y="263171"/>
                  <a:pt x="3499902" y="298441"/>
                  <a:pt x="3499902" y="325572"/>
                </a:cubicBezTo>
                <a:cubicBezTo>
                  <a:pt x="3499902" y="374408"/>
                  <a:pt x="3453779" y="401539"/>
                  <a:pt x="3418509" y="401539"/>
                </a:cubicBezTo>
                <a:cubicBezTo>
                  <a:pt x="3358820" y="401539"/>
                  <a:pt x="3320837" y="355416"/>
                  <a:pt x="3320837" y="301154"/>
                </a:cubicBezTo>
                <a:cubicBezTo>
                  <a:pt x="3320837" y="225187"/>
                  <a:pt x="3385951" y="173639"/>
                  <a:pt x="3451066" y="173639"/>
                </a:cubicBezTo>
                <a:cubicBezTo>
                  <a:pt x="3562303" y="173639"/>
                  <a:pt x="3621991" y="268597"/>
                  <a:pt x="3621991" y="358130"/>
                </a:cubicBezTo>
                <a:cubicBezTo>
                  <a:pt x="3621991" y="366269"/>
                  <a:pt x="3616565" y="401539"/>
                  <a:pt x="3608426" y="423244"/>
                </a:cubicBezTo>
                <a:cubicBezTo>
                  <a:pt x="3548738" y="575178"/>
                  <a:pt x="3366960" y="594169"/>
                  <a:pt x="3261149" y="594169"/>
                </a:cubicBezTo>
                <a:cubicBezTo>
                  <a:pt x="3065806" y="594169"/>
                  <a:pt x="3000691" y="545334"/>
                  <a:pt x="2897593" y="545334"/>
                </a:cubicBezTo>
                <a:cubicBezTo>
                  <a:pt x="2824339" y="545334"/>
                  <a:pt x="2778217" y="577891"/>
                  <a:pt x="2778217" y="659284"/>
                </a:cubicBezTo>
                <a:cubicBezTo>
                  <a:pt x="2778217" y="718972"/>
                  <a:pt x="2818913" y="781373"/>
                  <a:pt x="2889454" y="781373"/>
                </a:cubicBezTo>
                <a:cubicBezTo>
                  <a:pt x="2919298" y="781373"/>
                  <a:pt x="2954568" y="767808"/>
                  <a:pt x="2970847" y="721685"/>
                </a:cubicBezTo>
                <a:cubicBezTo>
                  <a:pt x="2970847" y="716259"/>
                  <a:pt x="2978986" y="713546"/>
                  <a:pt x="2981699" y="708120"/>
                </a:cubicBezTo>
                <a:cubicBezTo>
                  <a:pt x="2987125" y="702693"/>
                  <a:pt x="2989839" y="694554"/>
                  <a:pt x="2989839" y="686415"/>
                </a:cubicBezTo>
                <a:cubicBezTo>
                  <a:pt x="2992552" y="683702"/>
                  <a:pt x="2992552" y="683702"/>
                  <a:pt x="2992552" y="678276"/>
                </a:cubicBezTo>
                <a:cubicBezTo>
                  <a:pt x="2992552" y="645718"/>
                  <a:pt x="2965421" y="626727"/>
                  <a:pt x="2941003" y="626727"/>
                </a:cubicBezTo>
                <a:cubicBezTo>
                  <a:pt x="2927437" y="626727"/>
                  <a:pt x="2911159" y="632153"/>
                  <a:pt x="2911159" y="643005"/>
                </a:cubicBezTo>
                <a:cubicBezTo>
                  <a:pt x="2911159" y="651145"/>
                  <a:pt x="2916585" y="656571"/>
                  <a:pt x="2924724" y="656571"/>
                </a:cubicBezTo>
                <a:cubicBezTo>
                  <a:pt x="2930150" y="656571"/>
                  <a:pt x="2935576" y="651145"/>
                  <a:pt x="2941003" y="651145"/>
                </a:cubicBezTo>
                <a:cubicBezTo>
                  <a:pt x="2957281" y="651145"/>
                  <a:pt x="2968134" y="670136"/>
                  <a:pt x="2968134" y="678276"/>
                </a:cubicBezTo>
                <a:cubicBezTo>
                  <a:pt x="2968134" y="699980"/>
                  <a:pt x="2943716" y="710833"/>
                  <a:pt x="2930150" y="710833"/>
                </a:cubicBezTo>
                <a:cubicBezTo>
                  <a:pt x="2900306" y="710833"/>
                  <a:pt x="2886741" y="683702"/>
                  <a:pt x="2886741" y="661997"/>
                </a:cubicBezTo>
                <a:cubicBezTo>
                  <a:pt x="2886741" y="618587"/>
                  <a:pt x="2922011" y="605022"/>
                  <a:pt x="2951855" y="605022"/>
                </a:cubicBezTo>
                <a:cubicBezTo>
                  <a:pt x="3006117" y="605022"/>
                  <a:pt x="3025109" y="653858"/>
                  <a:pt x="3025109" y="689128"/>
                </a:cubicBezTo>
                <a:cubicBezTo>
                  <a:pt x="3025109" y="759669"/>
                  <a:pt x="2962707" y="808504"/>
                  <a:pt x="2905733" y="808504"/>
                </a:cubicBezTo>
                <a:cubicBezTo>
                  <a:pt x="2832479" y="808504"/>
                  <a:pt x="2791782" y="751529"/>
                  <a:pt x="2742946" y="672849"/>
                </a:cubicBezTo>
                <a:cubicBezTo>
                  <a:pt x="2607291" y="444949"/>
                  <a:pt x="2376678" y="366269"/>
                  <a:pt x="2194900" y="293015"/>
                </a:cubicBezTo>
                <a:cubicBezTo>
                  <a:pt x="2042966" y="233327"/>
                  <a:pt x="1758090" y="143794"/>
                  <a:pt x="1579025" y="143794"/>
                </a:cubicBezTo>
                <a:cubicBezTo>
                  <a:pt x="1511198" y="143794"/>
                  <a:pt x="1440657" y="149221"/>
                  <a:pt x="1370117" y="184491"/>
                </a:cubicBezTo>
                <a:cubicBezTo>
                  <a:pt x="1291437" y="222474"/>
                  <a:pt x="1248027" y="298441"/>
                  <a:pt x="1248027" y="360843"/>
                </a:cubicBezTo>
                <a:cubicBezTo>
                  <a:pt x="1248027" y="458514"/>
                  <a:pt x="1342986" y="518203"/>
                  <a:pt x="1418952" y="518203"/>
                </a:cubicBezTo>
                <a:cubicBezTo>
                  <a:pt x="1473215" y="518203"/>
                  <a:pt x="1527476" y="496498"/>
                  <a:pt x="1541042" y="420531"/>
                </a:cubicBezTo>
                <a:cubicBezTo>
                  <a:pt x="1543755" y="404252"/>
                  <a:pt x="1549181" y="379834"/>
                  <a:pt x="1549181" y="371695"/>
                </a:cubicBezTo>
                <a:cubicBezTo>
                  <a:pt x="1549181" y="333712"/>
                  <a:pt x="1516624" y="312007"/>
                  <a:pt x="1489493" y="312007"/>
                </a:cubicBezTo>
                <a:cubicBezTo>
                  <a:pt x="1459649" y="312007"/>
                  <a:pt x="1440657" y="339138"/>
                  <a:pt x="1440657" y="360843"/>
                </a:cubicBezTo>
                <a:cubicBezTo>
                  <a:pt x="1440657" y="366269"/>
                  <a:pt x="1446083" y="374408"/>
                  <a:pt x="1454223" y="374408"/>
                </a:cubicBezTo>
                <a:cubicBezTo>
                  <a:pt x="1481354" y="374408"/>
                  <a:pt x="1448797" y="336425"/>
                  <a:pt x="1492206" y="336425"/>
                </a:cubicBezTo>
                <a:cubicBezTo>
                  <a:pt x="1513911" y="336425"/>
                  <a:pt x="1524763" y="358130"/>
                  <a:pt x="1524763" y="371695"/>
                </a:cubicBezTo>
                <a:cubicBezTo>
                  <a:pt x="1524763" y="398826"/>
                  <a:pt x="1508485" y="415105"/>
                  <a:pt x="1484067" y="415105"/>
                </a:cubicBezTo>
                <a:cubicBezTo>
                  <a:pt x="1454223" y="415105"/>
                  <a:pt x="1418952" y="390687"/>
                  <a:pt x="1418952" y="355416"/>
                </a:cubicBezTo>
                <a:cubicBezTo>
                  <a:pt x="1418952" y="303867"/>
                  <a:pt x="1462362" y="279450"/>
                  <a:pt x="1497632" y="279450"/>
                </a:cubicBezTo>
                <a:cubicBezTo>
                  <a:pt x="1570886" y="279450"/>
                  <a:pt x="1603443" y="341851"/>
                  <a:pt x="1603443" y="393400"/>
                </a:cubicBezTo>
                <a:cubicBezTo>
                  <a:pt x="1603443" y="496498"/>
                  <a:pt x="1527476" y="580604"/>
                  <a:pt x="1418952" y="580604"/>
                </a:cubicBezTo>
                <a:cubicBezTo>
                  <a:pt x="1410813" y="580604"/>
                  <a:pt x="1370117" y="575178"/>
                  <a:pt x="1351125" y="569751"/>
                </a:cubicBezTo>
                <a:cubicBezTo>
                  <a:pt x="1101520" y="496498"/>
                  <a:pt x="1063536" y="322859"/>
                  <a:pt x="860053" y="322859"/>
                </a:cubicBezTo>
                <a:cubicBezTo>
                  <a:pt x="680989" y="322859"/>
                  <a:pt x="599596" y="466654"/>
                  <a:pt x="501924" y="575178"/>
                </a:cubicBezTo>
                <a:cubicBezTo>
                  <a:pt x="512776" y="553473"/>
                  <a:pt x="526342" y="529055"/>
                  <a:pt x="537194" y="504637"/>
                </a:cubicBezTo>
                <a:cubicBezTo>
                  <a:pt x="583317" y="398826"/>
                  <a:pt x="724398" y="271310"/>
                  <a:pt x="824783" y="227901"/>
                </a:cubicBezTo>
                <a:cubicBezTo>
                  <a:pt x="860053" y="211622"/>
                  <a:pt x="895324" y="192630"/>
                  <a:pt x="936020" y="179065"/>
                </a:cubicBezTo>
                <a:cubicBezTo>
                  <a:pt x="1014700" y="149221"/>
                  <a:pt x="1201904" y="103098"/>
                  <a:pt x="1307715" y="103098"/>
                </a:cubicBezTo>
                <a:lnTo>
                  <a:pt x="1475928" y="103098"/>
                </a:lnTo>
                <a:cubicBezTo>
                  <a:pt x="1484067" y="103098"/>
                  <a:pt x="1584452" y="113950"/>
                  <a:pt x="1636001" y="119377"/>
                </a:cubicBezTo>
                <a:close/>
                <a:moveTo>
                  <a:pt x="1676697" y="103098"/>
                </a:moveTo>
                <a:cubicBezTo>
                  <a:pt x="2102654" y="165499"/>
                  <a:pt x="2534037" y="428670"/>
                  <a:pt x="2962707" y="515489"/>
                </a:cubicBezTo>
                <a:cubicBezTo>
                  <a:pt x="3016970" y="526342"/>
                  <a:pt x="3139059" y="548047"/>
                  <a:pt x="3212313" y="548047"/>
                </a:cubicBezTo>
                <a:cubicBezTo>
                  <a:pt x="3269288" y="548047"/>
                  <a:pt x="3543311" y="539907"/>
                  <a:pt x="3543311" y="390687"/>
                </a:cubicBezTo>
                <a:cubicBezTo>
                  <a:pt x="3543311" y="377121"/>
                  <a:pt x="3537885" y="349990"/>
                  <a:pt x="3518893" y="341851"/>
                </a:cubicBezTo>
                <a:cubicBezTo>
                  <a:pt x="3513467" y="398826"/>
                  <a:pt x="3456492" y="425957"/>
                  <a:pt x="3421222" y="425957"/>
                </a:cubicBezTo>
                <a:cubicBezTo>
                  <a:pt x="3345255" y="425957"/>
                  <a:pt x="3299132" y="366269"/>
                  <a:pt x="3299132" y="298441"/>
                </a:cubicBezTo>
                <a:cubicBezTo>
                  <a:pt x="3299132" y="211622"/>
                  <a:pt x="3369673" y="151934"/>
                  <a:pt x="3451066" y="151934"/>
                </a:cubicBezTo>
                <a:cubicBezTo>
                  <a:pt x="3575869" y="151934"/>
                  <a:pt x="3643696" y="255032"/>
                  <a:pt x="3643696" y="358130"/>
                </a:cubicBezTo>
                <a:cubicBezTo>
                  <a:pt x="3643696" y="577891"/>
                  <a:pt x="3377812" y="618587"/>
                  <a:pt x="3261149" y="618587"/>
                </a:cubicBezTo>
                <a:cubicBezTo>
                  <a:pt x="3101076" y="618587"/>
                  <a:pt x="2965421" y="567038"/>
                  <a:pt x="2897593" y="567038"/>
                </a:cubicBezTo>
                <a:cubicBezTo>
                  <a:pt x="2837905" y="567038"/>
                  <a:pt x="2799921" y="594169"/>
                  <a:pt x="2799921" y="659284"/>
                </a:cubicBezTo>
                <a:cubicBezTo>
                  <a:pt x="2799921" y="705407"/>
                  <a:pt x="2835192" y="759669"/>
                  <a:pt x="2886741" y="759669"/>
                </a:cubicBezTo>
                <a:cubicBezTo>
                  <a:pt x="2897593" y="759669"/>
                  <a:pt x="2935576" y="751529"/>
                  <a:pt x="2941003" y="735251"/>
                </a:cubicBezTo>
                <a:cubicBezTo>
                  <a:pt x="2884028" y="735251"/>
                  <a:pt x="2865036" y="697267"/>
                  <a:pt x="2865036" y="661997"/>
                </a:cubicBezTo>
                <a:cubicBezTo>
                  <a:pt x="2865036" y="607735"/>
                  <a:pt x="2908446" y="580604"/>
                  <a:pt x="2949142" y="580604"/>
                </a:cubicBezTo>
                <a:cubicBezTo>
                  <a:pt x="3022396" y="580604"/>
                  <a:pt x="3046814" y="643005"/>
                  <a:pt x="3046814" y="689128"/>
                </a:cubicBezTo>
                <a:cubicBezTo>
                  <a:pt x="3046814" y="767808"/>
                  <a:pt x="2984412" y="830209"/>
                  <a:pt x="2908446" y="830209"/>
                </a:cubicBezTo>
                <a:cubicBezTo>
                  <a:pt x="2873175" y="830209"/>
                  <a:pt x="2843331" y="824783"/>
                  <a:pt x="2808061" y="792226"/>
                </a:cubicBezTo>
                <a:cubicBezTo>
                  <a:pt x="2751086" y="743390"/>
                  <a:pt x="2726668" y="686415"/>
                  <a:pt x="2685971" y="632153"/>
                </a:cubicBezTo>
                <a:cubicBezTo>
                  <a:pt x="2645275" y="575178"/>
                  <a:pt x="2569308" y="499211"/>
                  <a:pt x="2512333" y="469367"/>
                </a:cubicBezTo>
                <a:cubicBezTo>
                  <a:pt x="2441792" y="431383"/>
                  <a:pt x="2373964" y="393400"/>
                  <a:pt x="2306137" y="363556"/>
                </a:cubicBezTo>
                <a:cubicBezTo>
                  <a:pt x="2148777" y="293015"/>
                  <a:pt x="1774369" y="165499"/>
                  <a:pt x="1579025" y="165499"/>
                </a:cubicBezTo>
                <a:cubicBezTo>
                  <a:pt x="1522050" y="165499"/>
                  <a:pt x="1462362" y="173639"/>
                  <a:pt x="1402674" y="195343"/>
                </a:cubicBezTo>
                <a:cubicBezTo>
                  <a:pt x="1329420" y="222474"/>
                  <a:pt x="1269732" y="295728"/>
                  <a:pt x="1269732" y="360843"/>
                </a:cubicBezTo>
                <a:cubicBezTo>
                  <a:pt x="1269732" y="444949"/>
                  <a:pt x="1356551" y="496498"/>
                  <a:pt x="1418952" y="496498"/>
                </a:cubicBezTo>
                <a:cubicBezTo>
                  <a:pt x="1451510" y="496498"/>
                  <a:pt x="1500346" y="480219"/>
                  <a:pt x="1513911" y="434096"/>
                </a:cubicBezTo>
                <a:lnTo>
                  <a:pt x="1511198" y="431383"/>
                </a:lnTo>
                <a:cubicBezTo>
                  <a:pt x="1503059" y="434096"/>
                  <a:pt x="1489493" y="436809"/>
                  <a:pt x="1481354" y="436809"/>
                </a:cubicBezTo>
                <a:cubicBezTo>
                  <a:pt x="1432518" y="436809"/>
                  <a:pt x="1397248" y="398826"/>
                  <a:pt x="1397248" y="355416"/>
                </a:cubicBezTo>
                <a:cubicBezTo>
                  <a:pt x="1397248" y="290302"/>
                  <a:pt x="1448797" y="257745"/>
                  <a:pt x="1500346" y="257745"/>
                </a:cubicBezTo>
                <a:cubicBezTo>
                  <a:pt x="1581739" y="257745"/>
                  <a:pt x="1627861" y="328285"/>
                  <a:pt x="1627861" y="390687"/>
                </a:cubicBezTo>
                <a:cubicBezTo>
                  <a:pt x="1627861" y="518203"/>
                  <a:pt x="1538329" y="602309"/>
                  <a:pt x="1418952" y="602309"/>
                </a:cubicBezTo>
                <a:cubicBezTo>
                  <a:pt x="1410813" y="602309"/>
                  <a:pt x="1359264" y="594169"/>
                  <a:pt x="1334846" y="588743"/>
                </a:cubicBezTo>
                <a:cubicBezTo>
                  <a:pt x="1106946" y="526342"/>
                  <a:pt x="1047257" y="344564"/>
                  <a:pt x="860053" y="344564"/>
                </a:cubicBezTo>
                <a:cubicBezTo>
                  <a:pt x="629440" y="344564"/>
                  <a:pt x="594169" y="586030"/>
                  <a:pt x="420531" y="651145"/>
                </a:cubicBezTo>
                <a:cubicBezTo>
                  <a:pt x="472080" y="588743"/>
                  <a:pt x="501924" y="510063"/>
                  <a:pt x="539907" y="453088"/>
                </a:cubicBezTo>
                <a:cubicBezTo>
                  <a:pt x="678276" y="227901"/>
                  <a:pt x="911602" y="149221"/>
                  <a:pt x="1096093" y="108524"/>
                </a:cubicBezTo>
                <a:cubicBezTo>
                  <a:pt x="1104233" y="105811"/>
                  <a:pt x="1267019" y="81393"/>
                  <a:pt x="1294150" y="81393"/>
                </a:cubicBezTo>
                <a:lnTo>
                  <a:pt x="1486780" y="81393"/>
                </a:lnTo>
                <a:cubicBezTo>
                  <a:pt x="1494919" y="81393"/>
                  <a:pt x="1614296" y="94959"/>
                  <a:pt x="1676697" y="103098"/>
                </a:cubicBezTo>
                <a:close/>
                <a:moveTo>
                  <a:pt x="3668114" y="54262"/>
                </a:moveTo>
                <a:cubicBezTo>
                  <a:pt x="3668114" y="75967"/>
                  <a:pt x="3649122" y="89532"/>
                  <a:pt x="3632844" y="89532"/>
                </a:cubicBezTo>
                <a:cubicBezTo>
                  <a:pt x="3608426" y="89532"/>
                  <a:pt x="3603000" y="62401"/>
                  <a:pt x="3603000" y="54262"/>
                </a:cubicBezTo>
                <a:cubicBezTo>
                  <a:pt x="3603000" y="37983"/>
                  <a:pt x="3613852" y="21705"/>
                  <a:pt x="3632844" y="21705"/>
                </a:cubicBezTo>
                <a:cubicBezTo>
                  <a:pt x="3657262" y="21705"/>
                  <a:pt x="3668114" y="37983"/>
                  <a:pt x="3668114" y="54262"/>
                </a:cubicBezTo>
                <a:close/>
                <a:moveTo>
                  <a:pt x="5377368" y="73254"/>
                </a:moveTo>
                <a:cubicBezTo>
                  <a:pt x="5377368" y="105811"/>
                  <a:pt x="5350238" y="130229"/>
                  <a:pt x="5320394" y="130229"/>
                </a:cubicBezTo>
                <a:cubicBezTo>
                  <a:pt x="5285123" y="130229"/>
                  <a:pt x="5266131" y="97672"/>
                  <a:pt x="5266131" y="73254"/>
                </a:cubicBezTo>
                <a:cubicBezTo>
                  <a:pt x="5266131" y="43410"/>
                  <a:pt x="5290549" y="18992"/>
                  <a:pt x="5320394" y="18992"/>
                </a:cubicBezTo>
                <a:cubicBezTo>
                  <a:pt x="5358377" y="18992"/>
                  <a:pt x="5377368" y="43410"/>
                  <a:pt x="5377368" y="73254"/>
                </a:cubicBezTo>
                <a:close/>
                <a:moveTo>
                  <a:pt x="3687106" y="54262"/>
                </a:moveTo>
                <a:cubicBezTo>
                  <a:pt x="3687106" y="84106"/>
                  <a:pt x="3659975" y="105811"/>
                  <a:pt x="3635557" y="105811"/>
                </a:cubicBezTo>
                <a:cubicBezTo>
                  <a:pt x="3603000" y="105811"/>
                  <a:pt x="3584008" y="81393"/>
                  <a:pt x="3584008" y="54262"/>
                </a:cubicBezTo>
                <a:cubicBezTo>
                  <a:pt x="3584008" y="24418"/>
                  <a:pt x="3605713" y="5426"/>
                  <a:pt x="3632844" y="5426"/>
                </a:cubicBezTo>
                <a:cubicBezTo>
                  <a:pt x="3668114" y="5426"/>
                  <a:pt x="3687106" y="32557"/>
                  <a:pt x="3687106" y="54262"/>
                </a:cubicBezTo>
                <a:close/>
                <a:moveTo>
                  <a:pt x="5396360" y="73254"/>
                </a:moveTo>
                <a:cubicBezTo>
                  <a:pt x="5396360" y="119377"/>
                  <a:pt x="5361090" y="146508"/>
                  <a:pt x="5320394" y="146508"/>
                </a:cubicBezTo>
                <a:cubicBezTo>
                  <a:pt x="5274271" y="146508"/>
                  <a:pt x="5249853" y="111237"/>
                  <a:pt x="5249853" y="73254"/>
                </a:cubicBezTo>
                <a:cubicBezTo>
                  <a:pt x="5249853" y="32557"/>
                  <a:pt x="5274271" y="0"/>
                  <a:pt x="5320394" y="0"/>
                </a:cubicBezTo>
                <a:cubicBezTo>
                  <a:pt x="5361090" y="0"/>
                  <a:pt x="5396360" y="32557"/>
                  <a:pt x="5396360" y="73254"/>
                </a:cubicBezTo>
                <a:close/>
              </a:path>
            </a:pathLst>
          </a:custGeom>
          <a:gradFill flip="none" rotWithShape="1">
            <a:gsLst>
              <a:gs pos="25000">
                <a:srgbClr val="FF0000">
                  <a:alpha val="0"/>
                </a:srgbClr>
              </a:gs>
              <a:gs pos="100000">
                <a:srgbClr val="FF000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66AB391-B56F-7448-C48F-3997BC42A8B5}"/>
              </a:ext>
            </a:extLst>
          </p:cNvPr>
          <p:cNvGrpSpPr/>
          <p:nvPr userDrawn="1"/>
        </p:nvGrpSpPr>
        <p:grpSpPr>
          <a:xfrm>
            <a:off x="227013" y="196851"/>
            <a:ext cx="273050" cy="6461916"/>
            <a:chOff x="227013" y="196851"/>
            <a:chExt cx="273050" cy="64619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2E6A158-25D0-4933-EDD6-7AC5AC092772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23D87CF6-FB5C-994A-EDB5-884ED406BB66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020FED8-D401-51D2-EE88-633585FD1B50}"/>
                  </a:ext>
                </a:extLst>
              </p:cNvPr>
              <p:cNvCxnSpPr>
                <a:stCxn id="37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816482E-3978-FCDC-74C7-A6D11CE7CD24}"/>
                  </a:ext>
                </a:extLst>
              </p:cNvPr>
              <p:cNvCxnSpPr>
                <a:cxnSpLocks/>
                <a:endCxn id="37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D974FFE-5720-A62F-20BE-32FB894AF1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734DDB5-D907-40C5-A23E-0117DC2209E5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649A764-71AB-7963-1140-AF972BE86BC9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98ADD17A-C262-472E-686C-07EB800E2D0F}"/>
                  </a:ext>
                </a:extLst>
              </p:cNvPr>
              <p:cNvCxnSpPr>
                <a:stCxn id="34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1D396F6-4F08-C580-3131-D123B5E59423}"/>
                  </a:ext>
                </a:extLst>
              </p:cNvPr>
              <p:cNvCxnSpPr>
                <a:cxnSpLocks/>
                <a:endCxn id="34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CF181A-D04D-7644-6990-3717957F9973}"/>
              </a:ext>
            </a:extLst>
          </p:cNvPr>
          <p:cNvGrpSpPr/>
          <p:nvPr userDrawn="1"/>
        </p:nvGrpSpPr>
        <p:grpSpPr>
          <a:xfrm>
            <a:off x="361949" y="196851"/>
            <a:ext cx="11466509" cy="6455567"/>
            <a:chOff x="361950" y="196851"/>
            <a:chExt cx="11156950" cy="6455567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6B6DA7B-94DC-9096-1E95-16B236086E31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196851"/>
              <a:ext cx="11156950" cy="0"/>
            </a:xfrm>
            <a:prstGeom prst="line">
              <a:avLst/>
            </a:prstGeom>
            <a:ln w="635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AE68BDB-74C1-9C33-CD97-866D6D1C473E}"/>
                </a:ext>
              </a:extLst>
            </p:cNvPr>
            <p:cNvCxnSpPr>
              <a:cxnSpLocks/>
            </p:cNvCxnSpPr>
            <p:nvPr/>
          </p:nvCxnSpPr>
          <p:spPr>
            <a:xfrm>
              <a:off x="361950" y="6652418"/>
              <a:ext cx="11156950" cy="0"/>
            </a:xfrm>
            <a:prstGeom prst="line">
              <a:avLst/>
            </a:prstGeom>
            <a:ln w="635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79C7B85-DF8C-017B-9C19-1B0999FB855C}"/>
              </a:ext>
            </a:extLst>
          </p:cNvPr>
          <p:cNvGrpSpPr/>
          <p:nvPr userDrawn="1"/>
        </p:nvGrpSpPr>
        <p:grpSpPr>
          <a:xfrm rot="10800000">
            <a:off x="11693525" y="196851"/>
            <a:ext cx="273050" cy="6461916"/>
            <a:chOff x="227013" y="196851"/>
            <a:chExt cx="273050" cy="646191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8AB3835-200B-563D-3571-3D84D724A833}"/>
                </a:ext>
              </a:extLst>
            </p:cNvPr>
            <p:cNvGrpSpPr/>
            <p:nvPr/>
          </p:nvGrpSpPr>
          <p:grpSpPr>
            <a:xfrm>
              <a:off x="227013" y="196851"/>
              <a:ext cx="273050" cy="274637"/>
              <a:chOff x="227013" y="196851"/>
              <a:chExt cx="273050" cy="274637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91828071-AD3B-B013-9885-6CC0843EC6AD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C8A15E7-08D0-832A-3E9A-183DF918F2FC}"/>
                  </a:ext>
                </a:extLst>
              </p:cNvPr>
              <p:cNvCxnSpPr>
                <a:stCxn id="50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7E333FBE-AB7A-D708-F3C9-3F5ABE531804}"/>
                  </a:ext>
                </a:extLst>
              </p:cNvPr>
              <p:cNvCxnSpPr>
                <a:cxnSpLocks/>
                <a:endCxn id="50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025CC7A4-1D64-9659-0EB7-59092CDF74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013" y="346869"/>
              <a:ext cx="0" cy="6165116"/>
            </a:xfrm>
            <a:prstGeom prst="line">
              <a:avLst/>
            </a:prstGeom>
            <a:ln w="25400" cap="rnd">
              <a:solidFill>
                <a:srgbClr val="FF0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0F00E6A-BF4F-DEC8-FD21-C95580C3F3ED}"/>
                </a:ext>
              </a:extLst>
            </p:cNvPr>
            <p:cNvGrpSpPr/>
            <p:nvPr/>
          </p:nvGrpSpPr>
          <p:grpSpPr>
            <a:xfrm flipV="1">
              <a:off x="227013" y="6363495"/>
              <a:ext cx="273050" cy="295272"/>
              <a:chOff x="227013" y="196851"/>
              <a:chExt cx="273050" cy="274637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587E97ED-E025-98C6-E8B9-A4A4117F00B9}"/>
                  </a:ext>
                </a:extLst>
              </p:cNvPr>
              <p:cNvSpPr/>
              <p:nvPr/>
            </p:nvSpPr>
            <p:spPr>
              <a:xfrm>
                <a:off x="361950" y="333375"/>
                <a:ext cx="138113" cy="138113"/>
              </a:xfrm>
              <a:prstGeom prst="rect">
                <a:avLst/>
              </a:prstGeom>
              <a:noFill/>
              <a:ln w="25400">
                <a:solidFill>
                  <a:srgbClr val="FF01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4C0E057-D321-7718-C288-10361D3FC22A}"/>
                  </a:ext>
                </a:extLst>
              </p:cNvPr>
              <p:cNvCxnSpPr>
                <a:stCxn id="47" idx="1"/>
              </p:cNvCxnSpPr>
              <p:nvPr/>
            </p:nvCxnSpPr>
            <p:spPr>
              <a:xfrm flipV="1">
                <a:off x="361950" y="196851"/>
                <a:ext cx="0" cy="205581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D33CDBAE-DB37-4DF7-6D29-9ABF027DC263}"/>
                  </a:ext>
                </a:extLst>
              </p:cNvPr>
              <p:cNvCxnSpPr>
                <a:cxnSpLocks/>
                <a:endCxn id="47" idx="0"/>
              </p:cNvCxnSpPr>
              <p:nvPr/>
            </p:nvCxnSpPr>
            <p:spPr>
              <a:xfrm>
                <a:off x="227013" y="333375"/>
                <a:ext cx="203994" cy="0"/>
              </a:xfrm>
              <a:prstGeom prst="line">
                <a:avLst/>
              </a:prstGeom>
              <a:ln w="25400" cap="rnd">
                <a:solidFill>
                  <a:srgbClr val="FF01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65079CD0-24A4-4959-53FC-2D8DA78CF3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15" y="0"/>
            <a:ext cx="1689420" cy="232866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75390F86-E46D-9441-F60F-96AD7FAC7E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6926" y="0"/>
            <a:ext cx="1689420" cy="232866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0AE6096-8AC2-3B75-5843-885812E59F09}"/>
              </a:ext>
            </a:extLst>
          </p:cNvPr>
          <p:cNvSpPr/>
          <p:nvPr userDrawn="1"/>
        </p:nvSpPr>
        <p:spPr bwMode="auto">
          <a:xfrm rot="5400000">
            <a:off x="5810429" y="-1596292"/>
            <a:ext cx="571145" cy="4119330"/>
          </a:xfrm>
          <a:custGeom>
            <a:avLst/>
            <a:gdLst>
              <a:gd name="connsiteX0" fmla="*/ 0 w 571145"/>
              <a:gd name="connsiteY0" fmla="*/ 4108003 h 4119330"/>
              <a:gd name="connsiteX1" fmla="*/ 0 w 571145"/>
              <a:gd name="connsiteY1" fmla="*/ 11401 h 4119330"/>
              <a:gd name="connsiteX2" fmla="*/ 101439 w 571145"/>
              <a:gd name="connsiteY2" fmla="*/ 0 h 4119330"/>
              <a:gd name="connsiteX3" fmla="*/ 461720 w 571145"/>
              <a:gd name="connsiteY3" fmla="*/ 167758 h 4119330"/>
              <a:gd name="connsiteX4" fmla="*/ 509632 w 571145"/>
              <a:gd name="connsiteY4" fmla="*/ 189721 h 4119330"/>
              <a:gd name="connsiteX5" fmla="*/ 566305 w 571145"/>
              <a:gd name="connsiteY5" fmla="*/ 227375 h 4119330"/>
              <a:gd name="connsiteX6" fmla="*/ 571145 w 571145"/>
              <a:gd name="connsiteY6" fmla="*/ 251305 h 4119330"/>
              <a:gd name="connsiteX7" fmla="*/ 571145 w 571145"/>
              <a:gd name="connsiteY7" fmla="*/ 347808 h 4119330"/>
              <a:gd name="connsiteX8" fmla="*/ 571145 w 571145"/>
              <a:gd name="connsiteY8" fmla="*/ 485192 h 4119330"/>
              <a:gd name="connsiteX9" fmla="*/ 571145 w 571145"/>
              <a:gd name="connsiteY9" fmla="*/ 486594 h 4119330"/>
              <a:gd name="connsiteX10" fmla="*/ 571145 w 571145"/>
              <a:gd name="connsiteY10" fmla="*/ 623978 h 4119330"/>
              <a:gd name="connsiteX11" fmla="*/ 571145 w 571145"/>
              <a:gd name="connsiteY11" fmla="*/ 839868 h 4119330"/>
              <a:gd name="connsiteX12" fmla="*/ 571142 w 571145"/>
              <a:gd name="connsiteY12" fmla="*/ 839872 h 4119330"/>
              <a:gd name="connsiteX13" fmla="*/ 571142 w 571145"/>
              <a:gd name="connsiteY13" fmla="*/ 953421 h 4119330"/>
              <a:gd name="connsiteX14" fmla="*/ 571142 w 571145"/>
              <a:gd name="connsiteY14" fmla="*/ 1090804 h 4119330"/>
              <a:gd name="connsiteX15" fmla="*/ 571142 w 571145"/>
              <a:gd name="connsiteY15" fmla="*/ 1092206 h 4119330"/>
              <a:gd name="connsiteX16" fmla="*/ 571142 w 571145"/>
              <a:gd name="connsiteY16" fmla="*/ 1229588 h 4119330"/>
              <a:gd name="connsiteX17" fmla="*/ 571142 w 571145"/>
              <a:gd name="connsiteY17" fmla="*/ 1445479 h 4119330"/>
              <a:gd name="connsiteX18" fmla="*/ 571141 w 571145"/>
              <a:gd name="connsiteY18" fmla="*/ 1445483 h 4119330"/>
              <a:gd name="connsiteX19" fmla="*/ 571141 w 571145"/>
              <a:gd name="connsiteY19" fmla="*/ 1559031 h 4119330"/>
              <a:gd name="connsiteX20" fmla="*/ 571141 w 571145"/>
              <a:gd name="connsiteY20" fmla="*/ 1696415 h 4119330"/>
              <a:gd name="connsiteX21" fmla="*/ 571141 w 571145"/>
              <a:gd name="connsiteY21" fmla="*/ 1697817 h 4119330"/>
              <a:gd name="connsiteX22" fmla="*/ 571141 w 571145"/>
              <a:gd name="connsiteY22" fmla="*/ 1835201 h 4119330"/>
              <a:gd name="connsiteX23" fmla="*/ 571141 w 571145"/>
              <a:gd name="connsiteY23" fmla="*/ 2051091 h 4119330"/>
              <a:gd name="connsiteX24" fmla="*/ 571139 w 571145"/>
              <a:gd name="connsiteY24" fmla="*/ 2051094 h 4119330"/>
              <a:gd name="connsiteX25" fmla="*/ 571139 w 571145"/>
              <a:gd name="connsiteY25" fmla="*/ 2164642 h 4119330"/>
              <a:gd name="connsiteX26" fmla="*/ 571139 w 571145"/>
              <a:gd name="connsiteY26" fmla="*/ 2302027 h 4119330"/>
              <a:gd name="connsiteX27" fmla="*/ 571139 w 571145"/>
              <a:gd name="connsiteY27" fmla="*/ 2303428 h 4119330"/>
              <a:gd name="connsiteX28" fmla="*/ 571139 w 571145"/>
              <a:gd name="connsiteY28" fmla="*/ 2440813 h 4119330"/>
              <a:gd name="connsiteX29" fmla="*/ 571139 w 571145"/>
              <a:gd name="connsiteY29" fmla="*/ 2656702 h 4119330"/>
              <a:gd name="connsiteX30" fmla="*/ 571137 w 571145"/>
              <a:gd name="connsiteY30" fmla="*/ 2656706 h 4119330"/>
              <a:gd name="connsiteX31" fmla="*/ 571137 w 571145"/>
              <a:gd name="connsiteY31" fmla="*/ 2770253 h 4119330"/>
              <a:gd name="connsiteX32" fmla="*/ 571137 w 571145"/>
              <a:gd name="connsiteY32" fmla="*/ 2907638 h 4119330"/>
              <a:gd name="connsiteX33" fmla="*/ 571137 w 571145"/>
              <a:gd name="connsiteY33" fmla="*/ 2909039 h 4119330"/>
              <a:gd name="connsiteX34" fmla="*/ 571137 w 571145"/>
              <a:gd name="connsiteY34" fmla="*/ 3046425 h 4119330"/>
              <a:gd name="connsiteX35" fmla="*/ 571137 w 571145"/>
              <a:gd name="connsiteY35" fmla="*/ 3262313 h 4119330"/>
              <a:gd name="connsiteX36" fmla="*/ 571135 w 571145"/>
              <a:gd name="connsiteY36" fmla="*/ 3262319 h 4119330"/>
              <a:gd name="connsiteX37" fmla="*/ 571135 w 571145"/>
              <a:gd name="connsiteY37" fmla="*/ 3375866 h 4119330"/>
              <a:gd name="connsiteX38" fmla="*/ 571135 w 571145"/>
              <a:gd name="connsiteY38" fmla="*/ 3513251 h 4119330"/>
              <a:gd name="connsiteX39" fmla="*/ 571135 w 571145"/>
              <a:gd name="connsiteY39" fmla="*/ 3514651 h 4119330"/>
              <a:gd name="connsiteX40" fmla="*/ 571135 w 571145"/>
              <a:gd name="connsiteY40" fmla="*/ 3652036 h 4119330"/>
              <a:gd name="connsiteX41" fmla="*/ 571135 w 571145"/>
              <a:gd name="connsiteY41" fmla="*/ 3867924 h 4119330"/>
              <a:gd name="connsiteX42" fmla="*/ 509601 w 571145"/>
              <a:gd name="connsiteY42" fmla="*/ 3929610 h 4119330"/>
              <a:gd name="connsiteX43" fmla="*/ 461689 w 571145"/>
              <a:gd name="connsiteY43" fmla="*/ 3952041 h 4119330"/>
              <a:gd name="connsiteX44" fmla="*/ 101411 w 571145"/>
              <a:gd name="connsiteY44" fmla="*/ 4119330 h 411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71145" h="4119330">
                <a:moveTo>
                  <a:pt x="0" y="4108003"/>
                </a:moveTo>
                <a:lnTo>
                  <a:pt x="0" y="11401"/>
                </a:lnTo>
                <a:lnTo>
                  <a:pt x="101439" y="0"/>
                </a:lnTo>
                <a:cubicBezTo>
                  <a:pt x="246116" y="0"/>
                  <a:pt x="375759" y="65420"/>
                  <a:pt x="461720" y="167758"/>
                </a:cubicBezTo>
                <a:cubicBezTo>
                  <a:pt x="473461" y="181778"/>
                  <a:pt x="490841" y="189721"/>
                  <a:pt x="509632" y="189721"/>
                </a:cubicBezTo>
                <a:cubicBezTo>
                  <a:pt x="534996" y="189721"/>
                  <a:pt x="556927" y="205229"/>
                  <a:pt x="566305" y="227375"/>
                </a:cubicBezTo>
                <a:lnTo>
                  <a:pt x="571145" y="251305"/>
                </a:lnTo>
                <a:lnTo>
                  <a:pt x="571145" y="347808"/>
                </a:lnTo>
                <a:cubicBezTo>
                  <a:pt x="571145" y="347808"/>
                  <a:pt x="571145" y="347808"/>
                  <a:pt x="571145" y="485192"/>
                </a:cubicBezTo>
                <a:cubicBezTo>
                  <a:pt x="571145" y="485192"/>
                  <a:pt x="571145" y="485192"/>
                  <a:pt x="571145" y="486594"/>
                </a:cubicBezTo>
                <a:cubicBezTo>
                  <a:pt x="571145" y="486594"/>
                  <a:pt x="571145" y="486594"/>
                  <a:pt x="571145" y="623978"/>
                </a:cubicBezTo>
                <a:cubicBezTo>
                  <a:pt x="571145" y="623978"/>
                  <a:pt x="571145" y="623978"/>
                  <a:pt x="571145" y="839868"/>
                </a:cubicBezTo>
                <a:lnTo>
                  <a:pt x="571142" y="839872"/>
                </a:lnTo>
                <a:lnTo>
                  <a:pt x="571142" y="953421"/>
                </a:lnTo>
                <a:cubicBezTo>
                  <a:pt x="571142" y="953421"/>
                  <a:pt x="571142" y="953421"/>
                  <a:pt x="571142" y="1090804"/>
                </a:cubicBezTo>
                <a:cubicBezTo>
                  <a:pt x="571142" y="1090804"/>
                  <a:pt x="571142" y="1090804"/>
                  <a:pt x="571142" y="1092206"/>
                </a:cubicBezTo>
                <a:cubicBezTo>
                  <a:pt x="571142" y="1092206"/>
                  <a:pt x="571142" y="1092206"/>
                  <a:pt x="571142" y="1229588"/>
                </a:cubicBezTo>
                <a:cubicBezTo>
                  <a:pt x="571142" y="1229588"/>
                  <a:pt x="571142" y="1229588"/>
                  <a:pt x="571142" y="1445479"/>
                </a:cubicBezTo>
                <a:lnTo>
                  <a:pt x="571141" y="1445483"/>
                </a:lnTo>
                <a:lnTo>
                  <a:pt x="571141" y="1559031"/>
                </a:lnTo>
                <a:cubicBezTo>
                  <a:pt x="571141" y="1559031"/>
                  <a:pt x="571141" y="1559031"/>
                  <a:pt x="571141" y="1696415"/>
                </a:cubicBezTo>
                <a:cubicBezTo>
                  <a:pt x="571141" y="1696415"/>
                  <a:pt x="571141" y="1696415"/>
                  <a:pt x="571141" y="1697817"/>
                </a:cubicBezTo>
                <a:cubicBezTo>
                  <a:pt x="571141" y="1697817"/>
                  <a:pt x="571141" y="1697817"/>
                  <a:pt x="571141" y="1835201"/>
                </a:cubicBezTo>
                <a:cubicBezTo>
                  <a:pt x="571141" y="1835201"/>
                  <a:pt x="571141" y="1835201"/>
                  <a:pt x="571141" y="2051091"/>
                </a:cubicBezTo>
                <a:lnTo>
                  <a:pt x="571139" y="2051094"/>
                </a:lnTo>
                <a:lnTo>
                  <a:pt x="571139" y="2164642"/>
                </a:lnTo>
                <a:cubicBezTo>
                  <a:pt x="571139" y="2164642"/>
                  <a:pt x="571139" y="2164642"/>
                  <a:pt x="571139" y="2302027"/>
                </a:cubicBezTo>
                <a:cubicBezTo>
                  <a:pt x="571139" y="2302027"/>
                  <a:pt x="571139" y="2302027"/>
                  <a:pt x="571139" y="2303428"/>
                </a:cubicBezTo>
                <a:cubicBezTo>
                  <a:pt x="571139" y="2303428"/>
                  <a:pt x="571139" y="2303428"/>
                  <a:pt x="571139" y="2440813"/>
                </a:cubicBezTo>
                <a:cubicBezTo>
                  <a:pt x="571139" y="2440813"/>
                  <a:pt x="571139" y="2440813"/>
                  <a:pt x="571139" y="2656702"/>
                </a:cubicBezTo>
                <a:lnTo>
                  <a:pt x="571137" y="2656706"/>
                </a:lnTo>
                <a:lnTo>
                  <a:pt x="571137" y="2770253"/>
                </a:lnTo>
                <a:cubicBezTo>
                  <a:pt x="571137" y="2770253"/>
                  <a:pt x="571137" y="2770253"/>
                  <a:pt x="571137" y="2907638"/>
                </a:cubicBezTo>
                <a:cubicBezTo>
                  <a:pt x="571137" y="2907638"/>
                  <a:pt x="571137" y="2907638"/>
                  <a:pt x="571137" y="2909039"/>
                </a:cubicBezTo>
                <a:cubicBezTo>
                  <a:pt x="571137" y="2909039"/>
                  <a:pt x="571137" y="2909039"/>
                  <a:pt x="571137" y="3046425"/>
                </a:cubicBezTo>
                <a:cubicBezTo>
                  <a:pt x="571137" y="3046425"/>
                  <a:pt x="571137" y="3046425"/>
                  <a:pt x="571137" y="3262313"/>
                </a:cubicBezTo>
                <a:lnTo>
                  <a:pt x="571135" y="3262319"/>
                </a:lnTo>
                <a:lnTo>
                  <a:pt x="571135" y="3375866"/>
                </a:lnTo>
                <a:cubicBezTo>
                  <a:pt x="571135" y="3375866"/>
                  <a:pt x="571135" y="3375866"/>
                  <a:pt x="571135" y="3513251"/>
                </a:cubicBezTo>
                <a:cubicBezTo>
                  <a:pt x="571135" y="3513251"/>
                  <a:pt x="571135" y="3513251"/>
                  <a:pt x="571135" y="3514651"/>
                </a:cubicBezTo>
                <a:cubicBezTo>
                  <a:pt x="571135" y="3514651"/>
                  <a:pt x="571135" y="3514651"/>
                  <a:pt x="571135" y="3652036"/>
                </a:cubicBezTo>
                <a:cubicBezTo>
                  <a:pt x="571135" y="3652036"/>
                  <a:pt x="571135" y="3652036"/>
                  <a:pt x="571135" y="3867924"/>
                </a:cubicBezTo>
                <a:cubicBezTo>
                  <a:pt x="571135" y="3902038"/>
                  <a:pt x="543421" y="3929610"/>
                  <a:pt x="509601" y="3929610"/>
                </a:cubicBezTo>
                <a:cubicBezTo>
                  <a:pt x="490811" y="3929610"/>
                  <a:pt x="473434" y="3938021"/>
                  <a:pt x="461689" y="3952041"/>
                </a:cubicBezTo>
                <a:cubicBezTo>
                  <a:pt x="375729" y="4054378"/>
                  <a:pt x="246085" y="4119330"/>
                  <a:pt x="101411" y="4119330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0275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795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1A4FCA-DE54-31C4-04D3-244748887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DD1C60-26A1-D043-DA8F-5617D23FC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FC3412-E847-127D-368D-2729E3D54A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A075-4F83-4584-8F5A-8403CFD43471}" type="datetimeFigureOut">
              <a:rPr lang="zh-CN" altLang="en-US" smtClean="0"/>
              <a:t>2024/1/24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781E0F-D566-1B02-B6CB-0A393EBE1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6C7117-5220-17DD-4869-4590C6D08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4B6F-3C68-4919-A437-0B27000D6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0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657962C-1809-0622-A551-DA9B6D521C55}"/>
              </a:ext>
            </a:extLst>
          </p:cNvPr>
          <p:cNvGrpSpPr/>
          <p:nvPr/>
        </p:nvGrpSpPr>
        <p:grpSpPr>
          <a:xfrm>
            <a:off x="2606761" y="1600197"/>
            <a:ext cx="1838328" cy="1838328"/>
            <a:chOff x="3073486" y="1504947"/>
            <a:chExt cx="1838328" cy="1838328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93537BD-F79C-A441-B97C-6CF6996AD00E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A8FA3DF1-0ADF-4CFF-2422-F952360B3D91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  <a:sym typeface="+mn-lt"/>
                </a:rPr>
                <a:t>龙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0243D0-BE9B-66D4-0892-BE4103D1F758}"/>
              </a:ext>
            </a:extLst>
          </p:cNvPr>
          <p:cNvGrpSpPr/>
          <p:nvPr/>
        </p:nvGrpSpPr>
        <p:grpSpPr>
          <a:xfrm>
            <a:off x="4311736" y="1600197"/>
            <a:ext cx="1838328" cy="1838328"/>
            <a:chOff x="3073486" y="1504947"/>
            <a:chExt cx="1838328" cy="18383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3F85664-393A-8CC4-B8A6-25A9D490A349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515CFE0-08FE-7B5C-40DE-91CD35F4735C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年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9DB275D-A8DC-16F2-6C49-8DF066B23869}"/>
              </a:ext>
            </a:extLst>
          </p:cNvPr>
          <p:cNvGrpSpPr/>
          <p:nvPr/>
        </p:nvGrpSpPr>
        <p:grpSpPr>
          <a:xfrm>
            <a:off x="6016711" y="1600197"/>
            <a:ext cx="1838328" cy="1838328"/>
            <a:chOff x="3073486" y="1504947"/>
            <a:chExt cx="1838328" cy="183832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A0AE63-6E14-55FE-E9AB-B317AD1034E1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519F612-A0B2-7117-0724-192BC07C2507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大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A24111E-F250-4EBA-6F65-659BC4F10931}"/>
              </a:ext>
            </a:extLst>
          </p:cNvPr>
          <p:cNvGrpSpPr/>
          <p:nvPr/>
        </p:nvGrpSpPr>
        <p:grpSpPr>
          <a:xfrm>
            <a:off x="7721686" y="1600197"/>
            <a:ext cx="1838328" cy="1838328"/>
            <a:chOff x="3073486" y="1504947"/>
            <a:chExt cx="1838328" cy="183832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A7E77F7-009A-ADDE-DB4D-4E4099B3237A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2B56E4D-993B-D791-9C2E-2FD81D038455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吉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232431F-525B-3470-8969-E23DA8E93A33}"/>
              </a:ext>
            </a:extLst>
          </p:cNvPr>
          <p:cNvSpPr txBox="1"/>
          <p:nvPr/>
        </p:nvSpPr>
        <p:spPr>
          <a:xfrm>
            <a:off x="5307586" y="779609"/>
            <a:ext cx="1556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rPr>
              <a:t>2024</a:t>
            </a:r>
            <a:endParaRPr lang="zh-CN" altLang="en-US" sz="4400" dirty="0">
              <a:gradFill>
                <a:gsLst>
                  <a:gs pos="0">
                    <a:srgbClr val="FF0000"/>
                  </a:gs>
                  <a:gs pos="100000">
                    <a:srgbClr val="FF0000">
                      <a:alpha val="12000"/>
                    </a:srgbClr>
                  </a:gs>
                </a:gsLst>
                <a:lin ang="5400000" scaled="1"/>
              </a:gra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71F58533-937E-B732-0F54-929EE5446988}"/>
              </a:ext>
            </a:extLst>
          </p:cNvPr>
          <p:cNvSpPr/>
          <p:nvPr/>
        </p:nvSpPr>
        <p:spPr bwMode="auto">
          <a:xfrm rot="5400000">
            <a:off x="5816252" y="712123"/>
            <a:ext cx="557902" cy="6473484"/>
          </a:xfrm>
          <a:custGeom>
            <a:avLst/>
            <a:gdLst>
              <a:gd name="connsiteX0" fmla="*/ 0 w 557902"/>
              <a:gd name="connsiteY0" fmla="*/ 6324189 h 6473484"/>
              <a:gd name="connsiteX1" fmla="*/ 0 w 557902"/>
              <a:gd name="connsiteY1" fmla="*/ 6195985 h 6473484"/>
              <a:gd name="connsiteX2" fmla="*/ 0 w 557902"/>
              <a:gd name="connsiteY2" fmla="*/ 6114400 h 6473484"/>
              <a:gd name="connsiteX3" fmla="*/ 0 w 557902"/>
              <a:gd name="connsiteY3" fmla="*/ 6113568 h 6473484"/>
              <a:gd name="connsiteX4" fmla="*/ 0 w 557902"/>
              <a:gd name="connsiteY4" fmla="*/ 6031983 h 6473484"/>
              <a:gd name="connsiteX5" fmla="*/ 0 w 557902"/>
              <a:gd name="connsiteY5" fmla="*/ 5903501 h 6473484"/>
              <a:gd name="connsiteX6" fmla="*/ 1 w 557902"/>
              <a:gd name="connsiteY6" fmla="*/ 5903499 h 6473484"/>
              <a:gd name="connsiteX7" fmla="*/ 1 w 557902"/>
              <a:gd name="connsiteY7" fmla="*/ 5836347 h 6473484"/>
              <a:gd name="connsiteX8" fmla="*/ 1 w 557902"/>
              <a:gd name="connsiteY8" fmla="*/ 5754762 h 6473484"/>
              <a:gd name="connsiteX9" fmla="*/ 1 w 557902"/>
              <a:gd name="connsiteY9" fmla="*/ 5753930 h 6473484"/>
              <a:gd name="connsiteX10" fmla="*/ 1 w 557902"/>
              <a:gd name="connsiteY10" fmla="*/ 5672345 h 6473484"/>
              <a:gd name="connsiteX11" fmla="*/ 1 w 557902"/>
              <a:gd name="connsiteY11" fmla="*/ 5543863 h 6473484"/>
              <a:gd name="connsiteX12" fmla="*/ 2 w 557902"/>
              <a:gd name="connsiteY12" fmla="*/ 5543861 h 6473484"/>
              <a:gd name="connsiteX13" fmla="*/ 2 w 557902"/>
              <a:gd name="connsiteY13" fmla="*/ 5476709 h 6473484"/>
              <a:gd name="connsiteX14" fmla="*/ 2 w 557902"/>
              <a:gd name="connsiteY14" fmla="*/ 5395124 h 6473484"/>
              <a:gd name="connsiteX15" fmla="*/ 2 w 557902"/>
              <a:gd name="connsiteY15" fmla="*/ 5394292 h 6473484"/>
              <a:gd name="connsiteX16" fmla="*/ 2 w 557902"/>
              <a:gd name="connsiteY16" fmla="*/ 5312707 h 6473484"/>
              <a:gd name="connsiteX17" fmla="*/ 2 w 557902"/>
              <a:gd name="connsiteY17" fmla="*/ 5184226 h 6473484"/>
              <a:gd name="connsiteX18" fmla="*/ 3 w 557902"/>
              <a:gd name="connsiteY18" fmla="*/ 5184223 h 6473484"/>
              <a:gd name="connsiteX19" fmla="*/ 3 w 557902"/>
              <a:gd name="connsiteY19" fmla="*/ 5117071 h 6473484"/>
              <a:gd name="connsiteX20" fmla="*/ 3 w 557902"/>
              <a:gd name="connsiteY20" fmla="*/ 5035487 h 6473484"/>
              <a:gd name="connsiteX21" fmla="*/ 3 w 557902"/>
              <a:gd name="connsiteY21" fmla="*/ 5034654 h 6473484"/>
              <a:gd name="connsiteX22" fmla="*/ 3 w 557902"/>
              <a:gd name="connsiteY22" fmla="*/ 4953070 h 6473484"/>
              <a:gd name="connsiteX23" fmla="*/ 3 w 557902"/>
              <a:gd name="connsiteY23" fmla="*/ 4824588 h 6473484"/>
              <a:gd name="connsiteX24" fmla="*/ 4 w 557902"/>
              <a:gd name="connsiteY24" fmla="*/ 4824585 h 6473484"/>
              <a:gd name="connsiteX25" fmla="*/ 4 w 557902"/>
              <a:gd name="connsiteY25" fmla="*/ 4757433 h 6473484"/>
              <a:gd name="connsiteX26" fmla="*/ 4 w 557902"/>
              <a:gd name="connsiteY26" fmla="*/ 4675849 h 6473484"/>
              <a:gd name="connsiteX27" fmla="*/ 4 w 557902"/>
              <a:gd name="connsiteY27" fmla="*/ 4675016 h 6473484"/>
              <a:gd name="connsiteX28" fmla="*/ 4 w 557902"/>
              <a:gd name="connsiteY28" fmla="*/ 4593432 h 6473484"/>
              <a:gd name="connsiteX29" fmla="*/ 4 w 557902"/>
              <a:gd name="connsiteY29" fmla="*/ 4464950 h 6473484"/>
              <a:gd name="connsiteX30" fmla="*/ 5 w 557902"/>
              <a:gd name="connsiteY30" fmla="*/ 4464947 h 6473484"/>
              <a:gd name="connsiteX31" fmla="*/ 5 w 557902"/>
              <a:gd name="connsiteY31" fmla="*/ 4397795 h 6473484"/>
              <a:gd name="connsiteX32" fmla="*/ 5 w 557902"/>
              <a:gd name="connsiteY32" fmla="*/ 4316211 h 6473484"/>
              <a:gd name="connsiteX33" fmla="*/ 5 w 557902"/>
              <a:gd name="connsiteY33" fmla="*/ 4315378 h 6473484"/>
              <a:gd name="connsiteX34" fmla="*/ 5 w 557902"/>
              <a:gd name="connsiteY34" fmla="*/ 4233794 h 6473484"/>
              <a:gd name="connsiteX35" fmla="*/ 5 w 557902"/>
              <a:gd name="connsiteY35" fmla="*/ 4105312 h 6473484"/>
              <a:gd name="connsiteX36" fmla="*/ 6 w 557902"/>
              <a:gd name="connsiteY36" fmla="*/ 4105309 h 6473484"/>
              <a:gd name="connsiteX37" fmla="*/ 6 w 557902"/>
              <a:gd name="connsiteY37" fmla="*/ 4038157 h 6473484"/>
              <a:gd name="connsiteX38" fmla="*/ 6 w 557902"/>
              <a:gd name="connsiteY38" fmla="*/ 3956573 h 6473484"/>
              <a:gd name="connsiteX39" fmla="*/ 6 w 557902"/>
              <a:gd name="connsiteY39" fmla="*/ 3955740 h 6473484"/>
              <a:gd name="connsiteX40" fmla="*/ 6 w 557902"/>
              <a:gd name="connsiteY40" fmla="*/ 3874156 h 6473484"/>
              <a:gd name="connsiteX41" fmla="*/ 6 w 557902"/>
              <a:gd name="connsiteY41" fmla="*/ 3745674 h 6473484"/>
              <a:gd name="connsiteX42" fmla="*/ 7 w 557902"/>
              <a:gd name="connsiteY42" fmla="*/ 3745671 h 6473484"/>
              <a:gd name="connsiteX43" fmla="*/ 7 w 557902"/>
              <a:gd name="connsiteY43" fmla="*/ 3678519 h 6473484"/>
              <a:gd name="connsiteX44" fmla="*/ 7 w 557902"/>
              <a:gd name="connsiteY44" fmla="*/ 3596935 h 6473484"/>
              <a:gd name="connsiteX45" fmla="*/ 7 w 557902"/>
              <a:gd name="connsiteY45" fmla="*/ 3596102 h 6473484"/>
              <a:gd name="connsiteX46" fmla="*/ 7 w 557902"/>
              <a:gd name="connsiteY46" fmla="*/ 3514518 h 6473484"/>
              <a:gd name="connsiteX47" fmla="*/ 7 w 557902"/>
              <a:gd name="connsiteY47" fmla="*/ 3386036 h 6473484"/>
              <a:gd name="connsiteX48" fmla="*/ 8 w 557902"/>
              <a:gd name="connsiteY48" fmla="*/ 3386033 h 6473484"/>
              <a:gd name="connsiteX49" fmla="*/ 8 w 557902"/>
              <a:gd name="connsiteY49" fmla="*/ 3318881 h 6473484"/>
              <a:gd name="connsiteX50" fmla="*/ 8 w 557902"/>
              <a:gd name="connsiteY50" fmla="*/ 3237297 h 6473484"/>
              <a:gd name="connsiteX51" fmla="*/ 8 w 557902"/>
              <a:gd name="connsiteY51" fmla="*/ 3236464 h 6473484"/>
              <a:gd name="connsiteX52" fmla="*/ 8 w 557902"/>
              <a:gd name="connsiteY52" fmla="*/ 3154880 h 6473484"/>
              <a:gd name="connsiteX53" fmla="*/ 8 w 557902"/>
              <a:gd name="connsiteY53" fmla="*/ 3026398 h 6473484"/>
              <a:gd name="connsiteX54" fmla="*/ 9 w 557902"/>
              <a:gd name="connsiteY54" fmla="*/ 3026395 h 6473484"/>
              <a:gd name="connsiteX55" fmla="*/ 9 w 557902"/>
              <a:gd name="connsiteY55" fmla="*/ 2959243 h 6473484"/>
              <a:gd name="connsiteX56" fmla="*/ 9 w 557902"/>
              <a:gd name="connsiteY56" fmla="*/ 2877659 h 6473484"/>
              <a:gd name="connsiteX57" fmla="*/ 9 w 557902"/>
              <a:gd name="connsiteY57" fmla="*/ 2876826 h 6473484"/>
              <a:gd name="connsiteX58" fmla="*/ 9 w 557902"/>
              <a:gd name="connsiteY58" fmla="*/ 2795242 h 6473484"/>
              <a:gd name="connsiteX59" fmla="*/ 9 w 557902"/>
              <a:gd name="connsiteY59" fmla="*/ 2666760 h 6473484"/>
              <a:gd name="connsiteX60" fmla="*/ 10 w 557902"/>
              <a:gd name="connsiteY60" fmla="*/ 2666757 h 6473484"/>
              <a:gd name="connsiteX61" fmla="*/ 10 w 557902"/>
              <a:gd name="connsiteY61" fmla="*/ 2599605 h 6473484"/>
              <a:gd name="connsiteX62" fmla="*/ 10 w 557902"/>
              <a:gd name="connsiteY62" fmla="*/ 2518021 h 6473484"/>
              <a:gd name="connsiteX63" fmla="*/ 10 w 557902"/>
              <a:gd name="connsiteY63" fmla="*/ 2517188 h 6473484"/>
              <a:gd name="connsiteX64" fmla="*/ 10 w 557902"/>
              <a:gd name="connsiteY64" fmla="*/ 2435604 h 6473484"/>
              <a:gd name="connsiteX65" fmla="*/ 10 w 557902"/>
              <a:gd name="connsiteY65" fmla="*/ 2307122 h 6473484"/>
              <a:gd name="connsiteX66" fmla="*/ 11 w 557902"/>
              <a:gd name="connsiteY66" fmla="*/ 2307119 h 6473484"/>
              <a:gd name="connsiteX67" fmla="*/ 11 w 557902"/>
              <a:gd name="connsiteY67" fmla="*/ 2239967 h 6473484"/>
              <a:gd name="connsiteX68" fmla="*/ 11 w 557902"/>
              <a:gd name="connsiteY68" fmla="*/ 2158383 h 6473484"/>
              <a:gd name="connsiteX69" fmla="*/ 11 w 557902"/>
              <a:gd name="connsiteY69" fmla="*/ 2157550 h 6473484"/>
              <a:gd name="connsiteX70" fmla="*/ 11 w 557902"/>
              <a:gd name="connsiteY70" fmla="*/ 2075966 h 6473484"/>
              <a:gd name="connsiteX71" fmla="*/ 11 w 557902"/>
              <a:gd name="connsiteY71" fmla="*/ 1947484 h 6473484"/>
              <a:gd name="connsiteX72" fmla="*/ 12 w 557902"/>
              <a:gd name="connsiteY72" fmla="*/ 1947481 h 6473484"/>
              <a:gd name="connsiteX73" fmla="*/ 12 w 557902"/>
              <a:gd name="connsiteY73" fmla="*/ 1880329 h 6473484"/>
              <a:gd name="connsiteX74" fmla="*/ 12 w 557902"/>
              <a:gd name="connsiteY74" fmla="*/ 1798745 h 6473484"/>
              <a:gd name="connsiteX75" fmla="*/ 12 w 557902"/>
              <a:gd name="connsiteY75" fmla="*/ 1797912 h 6473484"/>
              <a:gd name="connsiteX76" fmla="*/ 12 w 557902"/>
              <a:gd name="connsiteY76" fmla="*/ 1716328 h 6473484"/>
              <a:gd name="connsiteX77" fmla="*/ 12 w 557902"/>
              <a:gd name="connsiteY77" fmla="*/ 1587846 h 6473484"/>
              <a:gd name="connsiteX78" fmla="*/ 13 w 557902"/>
              <a:gd name="connsiteY78" fmla="*/ 1587843 h 6473484"/>
              <a:gd name="connsiteX79" fmla="*/ 13 w 557902"/>
              <a:gd name="connsiteY79" fmla="*/ 1520691 h 6473484"/>
              <a:gd name="connsiteX80" fmla="*/ 13 w 557902"/>
              <a:gd name="connsiteY80" fmla="*/ 1439107 h 6473484"/>
              <a:gd name="connsiteX81" fmla="*/ 13 w 557902"/>
              <a:gd name="connsiteY81" fmla="*/ 1438274 h 6473484"/>
              <a:gd name="connsiteX82" fmla="*/ 13 w 557902"/>
              <a:gd name="connsiteY82" fmla="*/ 1356690 h 6473484"/>
              <a:gd name="connsiteX83" fmla="*/ 13 w 557902"/>
              <a:gd name="connsiteY83" fmla="*/ 1228208 h 6473484"/>
              <a:gd name="connsiteX84" fmla="*/ 14 w 557902"/>
              <a:gd name="connsiteY84" fmla="*/ 1228205 h 6473484"/>
              <a:gd name="connsiteX85" fmla="*/ 14 w 557902"/>
              <a:gd name="connsiteY85" fmla="*/ 1161053 h 6473484"/>
              <a:gd name="connsiteX86" fmla="*/ 14 w 557902"/>
              <a:gd name="connsiteY86" fmla="*/ 1079469 h 6473484"/>
              <a:gd name="connsiteX87" fmla="*/ 14 w 557902"/>
              <a:gd name="connsiteY87" fmla="*/ 1078636 h 6473484"/>
              <a:gd name="connsiteX88" fmla="*/ 14 w 557902"/>
              <a:gd name="connsiteY88" fmla="*/ 997052 h 6473484"/>
              <a:gd name="connsiteX89" fmla="*/ 14 w 557902"/>
              <a:gd name="connsiteY89" fmla="*/ 868570 h 6473484"/>
              <a:gd name="connsiteX90" fmla="*/ 15 w 557902"/>
              <a:gd name="connsiteY90" fmla="*/ 868567 h 6473484"/>
              <a:gd name="connsiteX91" fmla="*/ 15 w 557902"/>
              <a:gd name="connsiteY91" fmla="*/ 801416 h 6473484"/>
              <a:gd name="connsiteX92" fmla="*/ 15 w 557902"/>
              <a:gd name="connsiteY92" fmla="*/ 719831 h 6473484"/>
              <a:gd name="connsiteX93" fmla="*/ 15 w 557902"/>
              <a:gd name="connsiteY93" fmla="*/ 718998 h 6473484"/>
              <a:gd name="connsiteX94" fmla="*/ 15 w 557902"/>
              <a:gd name="connsiteY94" fmla="*/ 637414 h 6473484"/>
              <a:gd name="connsiteX95" fmla="*/ 15 w 557902"/>
              <a:gd name="connsiteY95" fmla="*/ 508932 h 6473484"/>
              <a:gd name="connsiteX96" fmla="*/ 16 w 557902"/>
              <a:gd name="connsiteY96" fmla="*/ 508930 h 6473484"/>
              <a:gd name="connsiteX97" fmla="*/ 16 w 557902"/>
              <a:gd name="connsiteY97" fmla="*/ 441778 h 6473484"/>
              <a:gd name="connsiteX98" fmla="*/ 16 w 557902"/>
              <a:gd name="connsiteY98" fmla="*/ 360193 h 6473484"/>
              <a:gd name="connsiteX99" fmla="*/ 16 w 557902"/>
              <a:gd name="connsiteY99" fmla="*/ 359360 h 6473484"/>
              <a:gd name="connsiteX100" fmla="*/ 16 w 557902"/>
              <a:gd name="connsiteY100" fmla="*/ 277776 h 6473484"/>
              <a:gd name="connsiteX101" fmla="*/ 16 w 557902"/>
              <a:gd name="connsiteY101" fmla="*/ 149294 h 6473484"/>
              <a:gd name="connsiteX102" fmla="*/ 36837 w 557902"/>
              <a:gd name="connsiteY102" fmla="*/ 112664 h 6473484"/>
              <a:gd name="connsiteX103" fmla="*/ 65010 w 557902"/>
              <a:gd name="connsiteY103" fmla="*/ 99622 h 6473484"/>
              <a:gd name="connsiteX104" fmla="*/ 278959 w 557902"/>
              <a:gd name="connsiteY104" fmla="*/ 0 h 6473484"/>
              <a:gd name="connsiteX105" fmla="*/ 492909 w 557902"/>
              <a:gd name="connsiteY105" fmla="*/ 99622 h 6473484"/>
              <a:gd name="connsiteX106" fmla="*/ 521361 w 557902"/>
              <a:gd name="connsiteY106" fmla="*/ 112664 h 6473484"/>
              <a:gd name="connsiteX107" fmla="*/ 557902 w 557902"/>
              <a:gd name="connsiteY107" fmla="*/ 149294 h 6473484"/>
              <a:gd name="connsiteX108" fmla="*/ 557902 w 557902"/>
              <a:gd name="connsiteY108" fmla="*/ 277776 h 6473484"/>
              <a:gd name="connsiteX109" fmla="*/ 557902 w 557902"/>
              <a:gd name="connsiteY109" fmla="*/ 359360 h 6473484"/>
              <a:gd name="connsiteX110" fmla="*/ 557902 w 557902"/>
              <a:gd name="connsiteY110" fmla="*/ 360193 h 6473484"/>
              <a:gd name="connsiteX111" fmla="*/ 557902 w 557902"/>
              <a:gd name="connsiteY111" fmla="*/ 441778 h 6473484"/>
              <a:gd name="connsiteX112" fmla="*/ 557902 w 557902"/>
              <a:gd name="connsiteY112" fmla="*/ 569982 h 6473484"/>
              <a:gd name="connsiteX113" fmla="*/ 557901 w 557902"/>
              <a:gd name="connsiteY113" fmla="*/ 569984 h 6473484"/>
              <a:gd name="connsiteX114" fmla="*/ 557901 w 557902"/>
              <a:gd name="connsiteY114" fmla="*/ 637414 h 6473484"/>
              <a:gd name="connsiteX115" fmla="*/ 557901 w 557902"/>
              <a:gd name="connsiteY115" fmla="*/ 718998 h 6473484"/>
              <a:gd name="connsiteX116" fmla="*/ 557901 w 557902"/>
              <a:gd name="connsiteY116" fmla="*/ 719831 h 6473484"/>
              <a:gd name="connsiteX117" fmla="*/ 557901 w 557902"/>
              <a:gd name="connsiteY117" fmla="*/ 801416 h 6473484"/>
              <a:gd name="connsiteX118" fmla="*/ 557901 w 557902"/>
              <a:gd name="connsiteY118" fmla="*/ 929620 h 6473484"/>
              <a:gd name="connsiteX119" fmla="*/ 557900 w 557902"/>
              <a:gd name="connsiteY119" fmla="*/ 929622 h 6473484"/>
              <a:gd name="connsiteX120" fmla="*/ 557900 w 557902"/>
              <a:gd name="connsiteY120" fmla="*/ 997052 h 6473484"/>
              <a:gd name="connsiteX121" fmla="*/ 557900 w 557902"/>
              <a:gd name="connsiteY121" fmla="*/ 1078636 h 6473484"/>
              <a:gd name="connsiteX122" fmla="*/ 557900 w 557902"/>
              <a:gd name="connsiteY122" fmla="*/ 1079469 h 6473484"/>
              <a:gd name="connsiteX123" fmla="*/ 557900 w 557902"/>
              <a:gd name="connsiteY123" fmla="*/ 1161053 h 6473484"/>
              <a:gd name="connsiteX124" fmla="*/ 557900 w 557902"/>
              <a:gd name="connsiteY124" fmla="*/ 1289258 h 6473484"/>
              <a:gd name="connsiteX125" fmla="*/ 557899 w 557902"/>
              <a:gd name="connsiteY125" fmla="*/ 1289260 h 6473484"/>
              <a:gd name="connsiteX126" fmla="*/ 557899 w 557902"/>
              <a:gd name="connsiteY126" fmla="*/ 1356690 h 6473484"/>
              <a:gd name="connsiteX127" fmla="*/ 557899 w 557902"/>
              <a:gd name="connsiteY127" fmla="*/ 1438274 h 6473484"/>
              <a:gd name="connsiteX128" fmla="*/ 557899 w 557902"/>
              <a:gd name="connsiteY128" fmla="*/ 1439107 h 6473484"/>
              <a:gd name="connsiteX129" fmla="*/ 557899 w 557902"/>
              <a:gd name="connsiteY129" fmla="*/ 1520691 h 6473484"/>
              <a:gd name="connsiteX130" fmla="*/ 557899 w 557902"/>
              <a:gd name="connsiteY130" fmla="*/ 1648896 h 6473484"/>
              <a:gd name="connsiteX131" fmla="*/ 557898 w 557902"/>
              <a:gd name="connsiteY131" fmla="*/ 1648898 h 6473484"/>
              <a:gd name="connsiteX132" fmla="*/ 557898 w 557902"/>
              <a:gd name="connsiteY132" fmla="*/ 1716328 h 6473484"/>
              <a:gd name="connsiteX133" fmla="*/ 557898 w 557902"/>
              <a:gd name="connsiteY133" fmla="*/ 1797912 h 6473484"/>
              <a:gd name="connsiteX134" fmla="*/ 557898 w 557902"/>
              <a:gd name="connsiteY134" fmla="*/ 1798745 h 6473484"/>
              <a:gd name="connsiteX135" fmla="*/ 557898 w 557902"/>
              <a:gd name="connsiteY135" fmla="*/ 1880329 h 6473484"/>
              <a:gd name="connsiteX136" fmla="*/ 557898 w 557902"/>
              <a:gd name="connsiteY136" fmla="*/ 2008534 h 6473484"/>
              <a:gd name="connsiteX137" fmla="*/ 557897 w 557902"/>
              <a:gd name="connsiteY137" fmla="*/ 2008536 h 6473484"/>
              <a:gd name="connsiteX138" fmla="*/ 557897 w 557902"/>
              <a:gd name="connsiteY138" fmla="*/ 2075966 h 6473484"/>
              <a:gd name="connsiteX139" fmla="*/ 557897 w 557902"/>
              <a:gd name="connsiteY139" fmla="*/ 2157550 h 6473484"/>
              <a:gd name="connsiteX140" fmla="*/ 557897 w 557902"/>
              <a:gd name="connsiteY140" fmla="*/ 2158383 h 6473484"/>
              <a:gd name="connsiteX141" fmla="*/ 557897 w 557902"/>
              <a:gd name="connsiteY141" fmla="*/ 2239967 h 6473484"/>
              <a:gd name="connsiteX142" fmla="*/ 557897 w 557902"/>
              <a:gd name="connsiteY142" fmla="*/ 2368172 h 6473484"/>
              <a:gd name="connsiteX143" fmla="*/ 557896 w 557902"/>
              <a:gd name="connsiteY143" fmla="*/ 2368174 h 6473484"/>
              <a:gd name="connsiteX144" fmla="*/ 557896 w 557902"/>
              <a:gd name="connsiteY144" fmla="*/ 2435604 h 6473484"/>
              <a:gd name="connsiteX145" fmla="*/ 557896 w 557902"/>
              <a:gd name="connsiteY145" fmla="*/ 2517188 h 6473484"/>
              <a:gd name="connsiteX146" fmla="*/ 557896 w 557902"/>
              <a:gd name="connsiteY146" fmla="*/ 2518021 h 6473484"/>
              <a:gd name="connsiteX147" fmla="*/ 557896 w 557902"/>
              <a:gd name="connsiteY147" fmla="*/ 2599605 h 6473484"/>
              <a:gd name="connsiteX148" fmla="*/ 557896 w 557902"/>
              <a:gd name="connsiteY148" fmla="*/ 2727810 h 6473484"/>
              <a:gd name="connsiteX149" fmla="*/ 557895 w 557902"/>
              <a:gd name="connsiteY149" fmla="*/ 2727812 h 6473484"/>
              <a:gd name="connsiteX150" fmla="*/ 557895 w 557902"/>
              <a:gd name="connsiteY150" fmla="*/ 2795242 h 6473484"/>
              <a:gd name="connsiteX151" fmla="*/ 557895 w 557902"/>
              <a:gd name="connsiteY151" fmla="*/ 2876826 h 6473484"/>
              <a:gd name="connsiteX152" fmla="*/ 557895 w 557902"/>
              <a:gd name="connsiteY152" fmla="*/ 2877659 h 6473484"/>
              <a:gd name="connsiteX153" fmla="*/ 557895 w 557902"/>
              <a:gd name="connsiteY153" fmla="*/ 2959243 h 6473484"/>
              <a:gd name="connsiteX154" fmla="*/ 557895 w 557902"/>
              <a:gd name="connsiteY154" fmla="*/ 3087448 h 6473484"/>
              <a:gd name="connsiteX155" fmla="*/ 557894 w 557902"/>
              <a:gd name="connsiteY155" fmla="*/ 3087450 h 6473484"/>
              <a:gd name="connsiteX156" fmla="*/ 557894 w 557902"/>
              <a:gd name="connsiteY156" fmla="*/ 3154880 h 6473484"/>
              <a:gd name="connsiteX157" fmla="*/ 557894 w 557902"/>
              <a:gd name="connsiteY157" fmla="*/ 3236464 h 6473484"/>
              <a:gd name="connsiteX158" fmla="*/ 557894 w 557902"/>
              <a:gd name="connsiteY158" fmla="*/ 3237297 h 6473484"/>
              <a:gd name="connsiteX159" fmla="*/ 557894 w 557902"/>
              <a:gd name="connsiteY159" fmla="*/ 3318881 h 6473484"/>
              <a:gd name="connsiteX160" fmla="*/ 557894 w 557902"/>
              <a:gd name="connsiteY160" fmla="*/ 3447086 h 6473484"/>
              <a:gd name="connsiteX161" fmla="*/ 557893 w 557902"/>
              <a:gd name="connsiteY161" fmla="*/ 3447088 h 6473484"/>
              <a:gd name="connsiteX162" fmla="*/ 557893 w 557902"/>
              <a:gd name="connsiteY162" fmla="*/ 3514518 h 6473484"/>
              <a:gd name="connsiteX163" fmla="*/ 557893 w 557902"/>
              <a:gd name="connsiteY163" fmla="*/ 3596102 h 6473484"/>
              <a:gd name="connsiteX164" fmla="*/ 557893 w 557902"/>
              <a:gd name="connsiteY164" fmla="*/ 3596935 h 6473484"/>
              <a:gd name="connsiteX165" fmla="*/ 557893 w 557902"/>
              <a:gd name="connsiteY165" fmla="*/ 3678519 h 6473484"/>
              <a:gd name="connsiteX166" fmla="*/ 557893 w 557902"/>
              <a:gd name="connsiteY166" fmla="*/ 3806724 h 6473484"/>
              <a:gd name="connsiteX167" fmla="*/ 557892 w 557902"/>
              <a:gd name="connsiteY167" fmla="*/ 3806726 h 6473484"/>
              <a:gd name="connsiteX168" fmla="*/ 557892 w 557902"/>
              <a:gd name="connsiteY168" fmla="*/ 3874156 h 6473484"/>
              <a:gd name="connsiteX169" fmla="*/ 557892 w 557902"/>
              <a:gd name="connsiteY169" fmla="*/ 3955740 h 6473484"/>
              <a:gd name="connsiteX170" fmla="*/ 557892 w 557902"/>
              <a:gd name="connsiteY170" fmla="*/ 3956573 h 6473484"/>
              <a:gd name="connsiteX171" fmla="*/ 557892 w 557902"/>
              <a:gd name="connsiteY171" fmla="*/ 4038157 h 6473484"/>
              <a:gd name="connsiteX172" fmla="*/ 557892 w 557902"/>
              <a:gd name="connsiteY172" fmla="*/ 4166362 h 6473484"/>
              <a:gd name="connsiteX173" fmla="*/ 557891 w 557902"/>
              <a:gd name="connsiteY173" fmla="*/ 4166364 h 6473484"/>
              <a:gd name="connsiteX174" fmla="*/ 557891 w 557902"/>
              <a:gd name="connsiteY174" fmla="*/ 4233794 h 6473484"/>
              <a:gd name="connsiteX175" fmla="*/ 557891 w 557902"/>
              <a:gd name="connsiteY175" fmla="*/ 4315378 h 6473484"/>
              <a:gd name="connsiteX176" fmla="*/ 557891 w 557902"/>
              <a:gd name="connsiteY176" fmla="*/ 4316211 h 6473484"/>
              <a:gd name="connsiteX177" fmla="*/ 557891 w 557902"/>
              <a:gd name="connsiteY177" fmla="*/ 4397795 h 6473484"/>
              <a:gd name="connsiteX178" fmla="*/ 557891 w 557902"/>
              <a:gd name="connsiteY178" fmla="*/ 4526000 h 6473484"/>
              <a:gd name="connsiteX179" fmla="*/ 557890 w 557902"/>
              <a:gd name="connsiteY179" fmla="*/ 4526002 h 6473484"/>
              <a:gd name="connsiteX180" fmla="*/ 557890 w 557902"/>
              <a:gd name="connsiteY180" fmla="*/ 4593432 h 6473484"/>
              <a:gd name="connsiteX181" fmla="*/ 557890 w 557902"/>
              <a:gd name="connsiteY181" fmla="*/ 4675016 h 6473484"/>
              <a:gd name="connsiteX182" fmla="*/ 557890 w 557902"/>
              <a:gd name="connsiteY182" fmla="*/ 4675849 h 6473484"/>
              <a:gd name="connsiteX183" fmla="*/ 557890 w 557902"/>
              <a:gd name="connsiteY183" fmla="*/ 4757433 h 6473484"/>
              <a:gd name="connsiteX184" fmla="*/ 557890 w 557902"/>
              <a:gd name="connsiteY184" fmla="*/ 4885638 h 6473484"/>
              <a:gd name="connsiteX185" fmla="*/ 557889 w 557902"/>
              <a:gd name="connsiteY185" fmla="*/ 4885640 h 6473484"/>
              <a:gd name="connsiteX186" fmla="*/ 557889 w 557902"/>
              <a:gd name="connsiteY186" fmla="*/ 4953070 h 6473484"/>
              <a:gd name="connsiteX187" fmla="*/ 557889 w 557902"/>
              <a:gd name="connsiteY187" fmla="*/ 5034654 h 6473484"/>
              <a:gd name="connsiteX188" fmla="*/ 557889 w 557902"/>
              <a:gd name="connsiteY188" fmla="*/ 5035487 h 6473484"/>
              <a:gd name="connsiteX189" fmla="*/ 557889 w 557902"/>
              <a:gd name="connsiteY189" fmla="*/ 5117071 h 6473484"/>
              <a:gd name="connsiteX190" fmla="*/ 557889 w 557902"/>
              <a:gd name="connsiteY190" fmla="*/ 5245276 h 6473484"/>
              <a:gd name="connsiteX191" fmla="*/ 557888 w 557902"/>
              <a:gd name="connsiteY191" fmla="*/ 5245278 h 6473484"/>
              <a:gd name="connsiteX192" fmla="*/ 557888 w 557902"/>
              <a:gd name="connsiteY192" fmla="*/ 5312707 h 6473484"/>
              <a:gd name="connsiteX193" fmla="*/ 557888 w 557902"/>
              <a:gd name="connsiteY193" fmla="*/ 5394292 h 6473484"/>
              <a:gd name="connsiteX194" fmla="*/ 557888 w 557902"/>
              <a:gd name="connsiteY194" fmla="*/ 5395124 h 6473484"/>
              <a:gd name="connsiteX195" fmla="*/ 557888 w 557902"/>
              <a:gd name="connsiteY195" fmla="*/ 5476709 h 6473484"/>
              <a:gd name="connsiteX196" fmla="*/ 557888 w 557902"/>
              <a:gd name="connsiteY196" fmla="*/ 5604914 h 6473484"/>
              <a:gd name="connsiteX197" fmla="*/ 557887 w 557902"/>
              <a:gd name="connsiteY197" fmla="*/ 5604916 h 6473484"/>
              <a:gd name="connsiteX198" fmla="*/ 557887 w 557902"/>
              <a:gd name="connsiteY198" fmla="*/ 5672345 h 6473484"/>
              <a:gd name="connsiteX199" fmla="*/ 557887 w 557902"/>
              <a:gd name="connsiteY199" fmla="*/ 5753930 h 6473484"/>
              <a:gd name="connsiteX200" fmla="*/ 557887 w 557902"/>
              <a:gd name="connsiteY200" fmla="*/ 5754762 h 6473484"/>
              <a:gd name="connsiteX201" fmla="*/ 557887 w 557902"/>
              <a:gd name="connsiteY201" fmla="*/ 5836347 h 6473484"/>
              <a:gd name="connsiteX202" fmla="*/ 557887 w 557902"/>
              <a:gd name="connsiteY202" fmla="*/ 5964551 h 6473484"/>
              <a:gd name="connsiteX203" fmla="*/ 557886 w 557902"/>
              <a:gd name="connsiteY203" fmla="*/ 5964554 h 6473484"/>
              <a:gd name="connsiteX204" fmla="*/ 557886 w 557902"/>
              <a:gd name="connsiteY204" fmla="*/ 6031983 h 6473484"/>
              <a:gd name="connsiteX205" fmla="*/ 557886 w 557902"/>
              <a:gd name="connsiteY205" fmla="*/ 6113568 h 6473484"/>
              <a:gd name="connsiteX206" fmla="*/ 557886 w 557902"/>
              <a:gd name="connsiteY206" fmla="*/ 6114400 h 6473484"/>
              <a:gd name="connsiteX207" fmla="*/ 557886 w 557902"/>
              <a:gd name="connsiteY207" fmla="*/ 6195985 h 6473484"/>
              <a:gd name="connsiteX208" fmla="*/ 557886 w 557902"/>
              <a:gd name="connsiteY208" fmla="*/ 6324189 h 6473484"/>
              <a:gd name="connsiteX209" fmla="*/ 521344 w 557902"/>
              <a:gd name="connsiteY209" fmla="*/ 6360820 h 6473484"/>
              <a:gd name="connsiteX210" fmla="*/ 492892 w 557902"/>
              <a:gd name="connsiteY210" fmla="*/ 6374140 h 6473484"/>
              <a:gd name="connsiteX211" fmla="*/ 278943 w 557902"/>
              <a:gd name="connsiteY211" fmla="*/ 6473484 h 6473484"/>
              <a:gd name="connsiteX212" fmla="*/ 64994 w 557902"/>
              <a:gd name="connsiteY212" fmla="*/ 6374140 h 6473484"/>
              <a:gd name="connsiteX213" fmla="*/ 36820 w 557902"/>
              <a:gd name="connsiteY213" fmla="*/ 6360820 h 6473484"/>
              <a:gd name="connsiteX214" fmla="*/ 0 w 557902"/>
              <a:gd name="connsiteY214" fmla="*/ 6324189 h 647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57902" h="6473484">
                <a:moveTo>
                  <a:pt x="0" y="6324189"/>
                </a:moveTo>
                <a:cubicBezTo>
                  <a:pt x="0" y="6324189"/>
                  <a:pt x="0" y="6324189"/>
                  <a:pt x="0" y="6195985"/>
                </a:cubicBezTo>
                <a:cubicBezTo>
                  <a:pt x="0" y="6195985"/>
                  <a:pt x="0" y="6195985"/>
                  <a:pt x="0" y="6114400"/>
                </a:cubicBezTo>
                <a:cubicBezTo>
                  <a:pt x="0" y="6114400"/>
                  <a:pt x="0" y="6114400"/>
                  <a:pt x="0" y="6113568"/>
                </a:cubicBezTo>
                <a:cubicBezTo>
                  <a:pt x="0" y="6113568"/>
                  <a:pt x="0" y="6113568"/>
                  <a:pt x="0" y="6031983"/>
                </a:cubicBezTo>
                <a:cubicBezTo>
                  <a:pt x="0" y="6031983"/>
                  <a:pt x="0" y="6031983"/>
                  <a:pt x="0" y="5903501"/>
                </a:cubicBezTo>
                <a:lnTo>
                  <a:pt x="1" y="5903499"/>
                </a:lnTo>
                <a:lnTo>
                  <a:pt x="1" y="5836347"/>
                </a:lnTo>
                <a:cubicBezTo>
                  <a:pt x="1" y="5836347"/>
                  <a:pt x="1" y="5836347"/>
                  <a:pt x="1" y="5754762"/>
                </a:cubicBezTo>
                <a:cubicBezTo>
                  <a:pt x="1" y="5754762"/>
                  <a:pt x="1" y="5754762"/>
                  <a:pt x="1" y="5753930"/>
                </a:cubicBezTo>
                <a:cubicBezTo>
                  <a:pt x="1" y="5753930"/>
                  <a:pt x="1" y="5753930"/>
                  <a:pt x="1" y="5672345"/>
                </a:cubicBezTo>
                <a:cubicBezTo>
                  <a:pt x="1" y="5672345"/>
                  <a:pt x="1" y="5672345"/>
                  <a:pt x="1" y="5543863"/>
                </a:cubicBezTo>
                <a:lnTo>
                  <a:pt x="2" y="5543861"/>
                </a:lnTo>
                <a:lnTo>
                  <a:pt x="2" y="5476709"/>
                </a:lnTo>
                <a:cubicBezTo>
                  <a:pt x="2" y="5476709"/>
                  <a:pt x="2" y="5476709"/>
                  <a:pt x="2" y="5395124"/>
                </a:cubicBezTo>
                <a:cubicBezTo>
                  <a:pt x="2" y="5395124"/>
                  <a:pt x="2" y="5395124"/>
                  <a:pt x="2" y="5394292"/>
                </a:cubicBezTo>
                <a:cubicBezTo>
                  <a:pt x="2" y="5394292"/>
                  <a:pt x="2" y="5394292"/>
                  <a:pt x="2" y="5312707"/>
                </a:cubicBezTo>
                <a:cubicBezTo>
                  <a:pt x="2" y="5312707"/>
                  <a:pt x="2" y="5312707"/>
                  <a:pt x="2" y="5184226"/>
                </a:cubicBezTo>
                <a:lnTo>
                  <a:pt x="3" y="5184223"/>
                </a:lnTo>
                <a:lnTo>
                  <a:pt x="3" y="5117071"/>
                </a:lnTo>
                <a:cubicBezTo>
                  <a:pt x="3" y="5117071"/>
                  <a:pt x="3" y="5117071"/>
                  <a:pt x="3" y="5035487"/>
                </a:cubicBezTo>
                <a:cubicBezTo>
                  <a:pt x="3" y="5035487"/>
                  <a:pt x="3" y="5035487"/>
                  <a:pt x="3" y="5034654"/>
                </a:cubicBezTo>
                <a:cubicBezTo>
                  <a:pt x="3" y="5034654"/>
                  <a:pt x="3" y="5034654"/>
                  <a:pt x="3" y="4953070"/>
                </a:cubicBezTo>
                <a:cubicBezTo>
                  <a:pt x="3" y="4953070"/>
                  <a:pt x="3" y="4953070"/>
                  <a:pt x="3" y="4824588"/>
                </a:cubicBezTo>
                <a:lnTo>
                  <a:pt x="4" y="4824585"/>
                </a:lnTo>
                <a:lnTo>
                  <a:pt x="4" y="4757433"/>
                </a:lnTo>
                <a:cubicBezTo>
                  <a:pt x="4" y="4757433"/>
                  <a:pt x="4" y="4757433"/>
                  <a:pt x="4" y="4675849"/>
                </a:cubicBezTo>
                <a:cubicBezTo>
                  <a:pt x="4" y="4675849"/>
                  <a:pt x="4" y="4675849"/>
                  <a:pt x="4" y="4675016"/>
                </a:cubicBezTo>
                <a:cubicBezTo>
                  <a:pt x="4" y="4675016"/>
                  <a:pt x="4" y="4675016"/>
                  <a:pt x="4" y="4593432"/>
                </a:cubicBezTo>
                <a:cubicBezTo>
                  <a:pt x="4" y="4593432"/>
                  <a:pt x="4" y="4593432"/>
                  <a:pt x="4" y="4464950"/>
                </a:cubicBezTo>
                <a:lnTo>
                  <a:pt x="5" y="4464947"/>
                </a:lnTo>
                <a:lnTo>
                  <a:pt x="5" y="4397795"/>
                </a:lnTo>
                <a:cubicBezTo>
                  <a:pt x="5" y="4397795"/>
                  <a:pt x="5" y="4397795"/>
                  <a:pt x="5" y="4316211"/>
                </a:cubicBezTo>
                <a:cubicBezTo>
                  <a:pt x="5" y="4316211"/>
                  <a:pt x="5" y="4316211"/>
                  <a:pt x="5" y="4315378"/>
                </a:cubicBezTo>
                <a:cubicBezTo>
                  <a:pt x="5" y="4315378"/>
                  <a:pt x="5" y="4315378"/>
                  <a:pt x="5" y="4233794"/>
                </a:cubicBezTo>
                <a:cubicBezTo>
                  <a:pt x="5" y="4233794"/>
                  <a:pt x="5" y="4233794"/>
                  <a:pt x="5" y="4105312"/>
                </a:cubicBezTo>
                <a:lnTo>
                  <a:pt x="6" y="4105309"/>
                </a:lnTo>
                <a:lnTo>
                  <a:pt x="6" y="4038157"/>
                </a:lnTo>
                <a:cubicBezTo>
                  <a:pt x="6" y="4038157"/>
                  <a:pt x="6" y="4038157"/>
                  <a:pt x="6" y="3956573"/>
                </a:cubicBezTo>
                <a:cubicBezTo>
                  <a:pt x="6" y="3956573"/>
                  <a:pt x="6" y="3956573"/>
                  <a:pt x="6" y="3955740"/>
                </a:cubicBezTo>
                <a:cubicBezTo>
                  <a:pt x="6" y="3955740"/>
                  <a:pt x="6" y="3955740"/>
                  <a:pt x="6" y="3874156"/>
                </a:cubicBezTo>
                <a:cubicBezTo>
                  <a:pt x="6" y="3874156"/>
                  <a:pt x="6" y="3874156"/>
                  <a:pt x="6" y="3745674"/>
                </a:cubicBezTo>
                <a:lnTo>
                  <a:pt x="7" y="3745671"/>
                </a:lnTo>
                <a:lnTo>
                  <a:pt x="7" y="3678519"/>
                </a:lnTo>
                <a:cubicBezTo>
                  <a:pt x="7" y="3678519"/>
                  <a:pt x="7" y="3678519"/>
                  <a:pt x="7" y="3596935"/>
                </a:cubicBezTo>
                <a:cubicBezTo>
                  <a:pt x="7" y="3596935"/>
                  <a:pt x="7" y="3596935"/>
                  <a:pt x="7" y="3596102"/>
                </a:cubicBezTo>
                <a:cubicBezTo>
                  <a:pt x="7" y="3596102"/>
                  <a:pt x="7" y="3596102"/>
                  <a:pt x="7" y="3514518"/>
                </a:cubicBezTo>
                <a:cubicBezTo>
                  <a:pt x="7" y="3514518"/>
                  <a:pt x="7" y="3514518"/>
                  <a:pt x="7" y="3386036"/>
                </a:cubicBezTo>
                <a:lnTo>
                  <a:pt x="8" y="3386033"/>
                </a:lnTo>
                <a:lnTo>
                  <a:pt x="8" y="3318881"/>
                </a:lnTo>
                <a:cubicBezTo>
                  <a:pt x="8" y="3318881"/>
                  <a:pt x="8" y="3318881"/>
                  <a:pt x="8" y="3237297"/>
                </a:cubicBezTo>
                <a:cubicBezTo>
                  <a:pt x="8" y="3237297"/>
                  <a:pt x="8" y="3237297"/>
                  <a:pt x="8" y="3236464"/>
                </a:cubicBezTo>
                <a:cubicBezTo>
                  <a:pt x="8" y="3236464"/>
                  <a:pt x="8" y="3236464"/>
                  <a:pt x="8" y="3154880"/>
                </a:cubicBezTo>
                <a:cubicBezTo>
                  <a:pt x="8" y="3154880"/>
                  <a:pt x="8" y="3154880"/>
                  <a:pt x="8" y="3026398"/>
                </a:cubicBezTo>
                <a:lnTo>
                  <a:pt x="9" y="3026395"/>
                </a:lnTo>
                <a:lnTo>
                  <a:pt x="9" y="2959243"/>
                </a:lnTo>
                <a:cubicBezTo>
                  <a:pt x="9" y="2959243"/>
                  <a:pt x="9" y="2959243"/>
                  <a:pt x="9" y="2877659"/>
                </a:cubicBezTo>
                <a:cubicBezTo>
                  <a:pt x="9" y="2877659"/>
                  <a:pt x="9" y="2877659"/>
                  <a:pt x="9" y="2876826"/>
                </a:cubicBezTo>
                <a:cubicBezTo>
                  <a:pt x="9" y="2876826"/>
                  <a:pt x="9" y="2876826"/>
                  <a:pt x="9" y="2795242"/>
                </a:cubicBezTo>
                <a:cubicBezTo>
                  <a:pt x="9" y="2795242"/>
                  <a:pt x="9" y="2795242"/>
                  <a:pt x="9" y="2666760"/>
                </a:cubicBezTo>
                <a:lnTo>
                  <a:pt x="10" y="2666757"/>
                </a:lnTo>
                <a:lnTo>
                  <a:pt x="10" y="2599605"/>
                </a:lnTo>
                <a:cubicBezTo>
                  <a:pt x="10" y="2599605"/>
                  <a:pt x="10" y="2599605"/>
                  <a:pt x="10" y="2518021"/>
                </a:cubicBezTo>
                <a:cubicBezTo>
                  <a:pt x="10" y="2518021"/>
                  <a:pt x="10" y="2518021"/>
                  <a:pt x="10" y="2517188"/>
                </a:cubicBezTo>
                <a:cubicBezTo>
                  <a:pt x="10" y="2517188"/>
                  <a:pt x="10" y="2517188"/>
                  <a:pt x="10" y="2435604"/>
                </a:cubicBezTo>
                <a:cubicBezTo>
                  <a:pt x="10" y="2435604"/>
                  <a:pt x="10" y="2435604"/>
                  <a:pt x="10" y="2307122"/>
                </a:cubicBezTo>
                <a:lnTo>
                  <a:pt x="11" y="2307119"/>
                </a:lnTo>
                <a:lnTo>
                  <a:pt x="11" y="2239967"/>
                </a:lnTo>
                <a:cubicBezTo>
                  <a:pt x="11" y="2239967"/>
                  <a:pt x="11" y="2239967"/>
                  <a:pt x="11" y="2158383"/>
                </a:cubicBezTo>
                <a:cubicBezTo>
                  <a:pt x="11" y="2158383"/>
                  <a:pt x="11" y="2158383"/>
                  <a:pt x="11" y="2157550"/>
                </a:cubicBezTo>
                <a:cubicBezTo>
                  <a:pt x="11" y="2157550"/>
                  <a:pt x="11" y="2157550"/>
                  <a:pt x="11" y="2075966"/>
                </a:cubicBezTo>
                <a:cubicBezTo>
                  <a:pt x="11" y="2075966"/>
                  <a:pt x="11" y="2075966"/>
                  <a:pt x="11" y="1947484"/>
                </a:cubicBezTo>
                <a:lnTo>
                  <a:pt x="12" y="1947481"/>
                </a:lnTo>
                <a:lnTo>
                  <a:pt x="12" y="1880329"/>
                </a:lnTo>
                <a:cubicBezTo>
                  <a:pt x="12" y="1880329"/>
                  <a:pt x="12" y="1880329"/>
                  <a:pt x="12" y="1798745"/>
                </a:cubicBezTo>
                <a:cubicBezTo>
                  <a:pt x="12" y="1798745"/>
                  <a:pt x="12" y="1798745"/>
                  <a:pt x="12" y="1797912"/>
                </a:cubicBezTo>
                <a:cubicBezTo>
                  <a:pt x="12" y="1797912"/>
                  <a:pt x="12" y="1797912"/>
                  <a:pt x="12" y="1716328"/>
                </a:cubicBezTo>
                <a:cubicBezTo>
                  <a:pt x="12" y="1716328"/>
                  <a:pt x="12" y="1716328"/>
                  <a:pt x="12" y="1587846"/>
                </a:cubicBezTo>
                <a:lnTo>
                  <a:pt x="13" y="1587843"/>
                </a:lnTo>
                <a:lnTo>
                  <a:pt x="13" y="1520691"/>
                </a:lnTo>
                <a:cubicBezTo>
                  <a:pt x="13" y="1520691"/>
                  <a:pt x="13" y="1520691"/>
                  <a:pt x="13" y="1439107"/>
                </a:cubicBezTo>
                <a:cubicBezTo>
                  <a:pt x="13" y="1439107"/>
                  <a:pt x="13" y="1439107"/>
                  <a:pt x="13" y="1438274"/>
                </a:cubicBezTo>
                <a:cubicBezTo>
                  <a:pt x="13" y="1438274"/>
                  <a:pt x="13" y="1438274"/>
                  <a:pt x="13" y="1356690"/>
                </a:cubicBezTo>
                <a:cubicBezTo>
                  <a:pt x="13" y="1356690"/>
                  <a:pt x="13" y="1356690"/>
                  <a:pt x="13" y="1228208"/>
                </a:cubicBezTo>
                <a:lnTo>
                  <a:pt x="14" y="1228205"/>
                </a:lnTo>
                <a:lnTo>
                  <a:pt x="14" y="1161053"/>
                </a:lnTo>
                <a:cubicBezTo>
                  <a:pt x="14" y="1161053"/>
                  <a:pt x="14" y="1161053"/>
                  <a:pt x="14" y="1079469"/>
                </a:cubicBezTo>
                <a:cubicBezTo>
                  <a:pt x="14" y="1079469"/>
                  <a:pt x="14" y="1079469"/>
                  <a:pt x="14" y="1078636"/>
                </a:cubicBezTo>
                <a:cubicBezTo>
                  <a:pt x="14" y="1078636"/>
                  <a:pt x="14" y="1078636"/>
                  <a:pt x="14" y="997052"/>
                </a:cubicBezTo>
                <a:cubicBezTo>
                  <a:pt x="14" y="997052"/>
                  <a:pt x="14" y="997052"/>
                  <a:pt x="14" y="868570"/>
                </a:cubicBezTo>
                <a:lnTo>
                  <a:pt x="15" y="868567"/>
                </a:lnTo>
                <a:lnTo>
                  <a:pt x="15" y="801416"/>
                </a:lnTo>
                <a:cubicBezTo>
                  <a:pt x="15" y="801416"/>
                  <a:pt x="15" y="801416"/>
                  <a:pt x="15" y="719831"/>
                </a:cubicBezTo>
                <a:cubicBezTo>
                  <a:pt x="15" y="719831"/>
                  <a:pt x="15" y="719831"/>
                  <a:pt x="15" y="718998"/>
                </a:cubicBezTo>
                <a:cubicBezTo>
                  <a:pt x="15" y="718998"/>
                  <a:pt x="15" y="718998"/>
                  <a:pt x="15" y="637414"/>
                </a:cubicBezTo>
                <a:cubicBezTo>
                  <a:pt x="15" y="637414"/>
                  <a:pt x="15" y="637414"/>
                  <a:pt x="15" y="508932"/>
                </a:cubicBezTo>
                <a:lnTo>
                  <a:pt x="16" y="508930"/>
                </a:lnTo>
                <a:lnTo>
                  <a:pt x="16" y="441778"/>
                </a:lnTo>
                <a:cubicBezTo>
                  <a:pt x="16" y="441778"/>
                  <a:pt x="16" y="441778"/>
                  <a:pt x="16" y="360193"/>
                </a:cubicBezTo>
                <a:cubicBezTo>
                  <a:pt x="16" y="360193"/>
                  <a:pt x="16" y="360193"/>
                  <a:pt x="16" y="359360"/>
                </a:cubicBezTo>
                <a:cubicBezTo>
                  <a:pt x="16" y="359360"/>
                  <a:pt x="16" y="359360"/>
                  <a:pt x="16" y="277776"/>
                </a:cubicBezTo>
                <a:cubicBezTo>
                  <a:pt x="16" y="277776"/>
                  <a:pt x="16" y="277776"/>
                  <a:pt x="16" y="149294"/>
                </a:cubicBezTo>
                <a:cubicBezTo>
                  <a:pt x="16" y="129036"/>
                  <a:pt x="16474" y="112664"/>
                  <a:pt x="36837" y="112664"/>
                </a:cubicBezTo>
                <a:cubicBezTo>
                  <a:pt x="47715" y="112664"/>
                  <a:pt x="58036" y="107947"/>
                  <a:pt x="65010" y="99622"/>
                </a:cubicBezTo>
                <a:cubicBezTo>
                  <a:pt x="116335" y="38849"/>
                  <a:pt x="193045" y="0"/>
                  <a:pt x="278959" y="0"/>
                </a:cubicBezTo>
                <a:cubicBezTo>
                  <a:pt x="364874" y="0"/>
                  <a:pt x="441862" y="38849"/>
                  <a:pt x="492909" y="99622"/>
                </a:cubicBezTo>
                <a:cubicBezTo>
                  <a:pt x="499882" y="107947"/>
                  <a:pt x="510203" y="112664"/>
                  <a:pt x="521361" y="112664"/>
                </a:cubicBezTo>
                <a:cubicBezTo>
                  <a:pt x="541445" y="112664"/>
                  <a:pt x="557902" y="129036"/>
                  <a:pt x="557902" y="149294"/>
                </a:cubicBezTo>
                <a:cubicBezTo>
                  <a:pt x="557902" y="149294"/>
                  <a:pt x="557902" y="149294"/>
                  <a:pt x="557902" y="277776"/>
                </a:cubicBezTo>
                <a:cubicBezTo>
                  <a:pt x="557902" y="277776"/>
                  <a:pt x="557902" y="277776"/>
                  <a:pt x="557902" y="359360"/>
                </a:cubicBezTo>
                <a:cubicBezTo>
                  <a:pt x="557902" y="359360"/>
                  <a:pt x="557902" y="359360"/>
                  <a:pt x="557902" y="360193"/>
                </a:cubicBezTo>
                <a:cubicBezTo>
                  <a:pt x="557902" y="360193"/>
                  <a:pt x="557902" y="360193"/>
                  <a:pt x="557902" y="441778"/>
                </a:cubicBezTo>
                <a:cubicBezTo>
                  <a:pt x="557902" y="441778"/>
                  <a:pt x="557902" y="441778"/>
                  <a:pt x="557902" y="569982"/>
                </a:cubicBezTo>
                <a:lnTo>
                  <a:pt x="557901" y="569984"/>
                </a:lnTo>
                <a:lnTo>
                  <a:pt x="557901" y="637414"/>
                </a:lnTo>
                <a:cubicBezTo>
                  <a:pt x="557901" y="637414"/>
                  <a:pt x="557901" y="637414"/>
                  <a:pt x="557901" y="718998"/>
                </a:cubicBezTo>
                <a:cubicBezTo>
                  <a:pt x="557901" y="718998"/>
                  <a:pt x="557901" y="718998"/>
                  <a:pt x="557901" y="719831"/>
                </a:cubicBezTo>
                <a:cubicBezTo>
                  <a:pt x="557901" y="719831"/>
                  <a:pt x="557901" y="719831"/>
                  <a:pt x="557901" y="801416"/>
                </a:cubicBezTo>
                <a:cubicBezTo>
                  <a:pt x="557901" y="801416"/>
                  <a:pt x="557901" y="801416"/>
                  <a:pt x="557901" y="929620"/>
                </a:cubicBezTo>
                <a:lnTo>
                  <a:pt x="557900" y="929622"/>
                </a:lnTo>
                <a:lnTo>
                  <a:pt x="557900" y="997052"/>
                </a:lnTo>
                <a:cubicBezTo>
                  <a:pt x="557900" y="997052"/>
                  <a:pt x="557900" y="997052"/>
                  <a:pt x="557900" y="1078636"/>
                </a:cubicBezTo>
                <a:cubicBezTo>
                  <a:pt x="557900" y="1078636"/>
                  <a:pt x="557900" y="1078636"/>
                  <a:pt x="557900" y="1079469"/>
                </a:cubicBezTo>
                <a:cubicBezTo>
                  <a:pt x="557900" y="1079469"/>
                  <a:pt x="557900" y="1079469"/>
                  <a:pt x="557900" y="1161053"/>
                </a:cubicBezTo>
                <a:cubicBezTo>
                  <a:pt x="557900" y="1161053"/>
                  <a:pt x="557900" y="1161053"/>
                  <a:pt x="557900" y="1289258"/>
                </a:cubicBezTo>
                <a:lnTo>
                  <a:pt x="557899" y="1289260"/>
                </a:lnTo>
                <a:lnTo>
                  <a:pt x="557899" y="1356690"/>
                </a:lnTo>
                <a:cubicBezTo>
                  <a:pt x="557899" y="1356690"/>
                  <a:pt x="557899" y="1356690"/>
                  <a:pt x="557899" y="1438274"/>
                </a:cubicBezTo>
                <a:cubicBezTo>
                  <a:pt x="557899" y="1438274"/>
                  <a:pt x="557899" y="1438274"/>
                  <a:pt x="557899" y="1439107"/>
                </a:cubicBezTo>
                <a:cubicBezTo>
                  <a:pt x="557899" y="1439107"/>
                  <a:pt x="557899" y="1439107"/>
                  <a:pt x="557899" y="1520691"/>
                </a:cubicBezTo>
                <a:cubicBezTo>
                  <a:pt x="557899" y="1520691"/>
                  <a:pt x="557899" y="1520691"/>
                  <a:pt x="557899" y="1648896"/>
                </a:cubicBezTo>
                <a:lnTo>
                  <a:pt x="557898" y="1648898"/>
                </a:lnTo>
                <a:lnTo>
                  <a:pt x="557898" y="1716328"/>
                </a:lnTo>
                <a:cubicBezTo>
                  <a:pt x="557898" y="1716328"/>
                  <a:pt x="557898" y="1716328"/>
                  <a:pt x="557898" y="1797912"/>
                </a:cubicBezTo>
                <a:cubicBezTo>
                  <a:pt x="557898" y="1797912"/>
                  <a:pt x="557898" y="1797912"/>
                  <a:pt x="557898" y="1798745"/>
                </a:cubicBezTo>
                <a:cubicBezTo>
                  <a:pt x="557898" y="1798745"/>
                  <a:pt x="557898" y="1798745"/>
                  <a:pt x="557898" y="1880329"/>
                </a:cubicBezTo>
                <a:cubicBezTo>
                  <a:pt x="557898" y="1880329"/>
                  <a:pt x="557898" y="1880329"/>
                  <a:pt x="557898" y="2008534"/>
                </a:cubicBezTo>
                <a:lnTo>
                  <a:pt x="557897" y="2008536"/>
                </a:lnTo>
                <a:lnTo>
                  <a:pt x="557897" y="2075966"/>
                </a:lnTo>
                <a:cubicBezTo>
                  <a:pt x="557897" y="2075966"/>
                  <a:pt x="557897" y="2075966"/>
                  <a:pt x="557897" y="2157550"/>
                </a:cubicBezTo>
                <a:cubicBezTo>
                  <a:pt x="557897" y="2157550"/>
                  <a:pt x="557897" y="2157550"/>
                  <a:pt x="557897" y="2158383"/>
                </a:cubicBezTo>
                <a:cubicBezTo>
                  <a:pt x="557897" y="2158383"/>
                  <a:pt x="557897" y="2158383"/>
                  <a:pt x="557897" y="2239967"/>
                </a:cubicBezTo>
                <a:cubicBezTo>
                  <a:pt x="557897" y="2239967"/>
                  <a:pt x="557897" y="2239967"/>
                  <a:pt x="557897" y="2368172"/>
                </a:cubicBezTo>
                <a:lnTo>
                  <a:pt x="557896" y="2368174"/>
                </a:lnTo>
                <a:lnTo>
                  <a:pt x="557896" y="2435604"/>
                </a:lnTo>
                <a:cubicBezTo>
                  <a:pt x="557896" y="2435604"/>
                  <a:pt x="557896" y="2435604"/>
                  <a:pt x="557896" y="2517188"/>
                </a:cubicBezTo>
                <a:cubicBezTo>
                  <a:pt x="557896" y="2517188"/>
                  <a:pt x="557896" y="2517188"/>
                  <a:pt x="557896" y="2518021"/>
                </a:cubicBezTo>
                <a:cubicBezTo>
                  <a:pt x="557896" y="2518021"/>
                  <a:pt x="557896" y="2518021"/>
                  <a:pt x="557896" y="2599605"/>
                </a:cubicBezTo>
                <a:cubicBezTo>
                  <a:pt x="557896" y="2599605"/>
                  <a:pt x="557896" y="2599605"/>
                  <a:pt x="557896" y="2727810"/>
                </a:cubicBezTo>
                <a:lnTo>
                  <a:pt x="557895" y="2727812"/>
                </a:lnTo>
                <a:lnTo>
                  <a:pt x="557895" y="2795242"/>
                </a:lnTo>
                <a:cubicBezTo>
                  <a:pt x="557895" y="2795242"/>
                  <a:pt x="557895" y="2795242"/>
                  <a:pt x="557895" y="2876826"/>
                </a:cubicBezTo>
                <a:cubicBezTo>
                  <a:pt x="557895" y="2876826"/>
                  <a:pt x="557895" y="2876826"/>
                  <a:pt x="557895" y="2877659"/>
                </a:cubicBezTo>
                <a:cubicBezTo>
                  <a:pt x="557895" y="2877659"/>
                  <a:pt x="557895" y="2877659"/>
                  <a:pt x="557895" y="2959243"/>
                </a:cubicBezTo>
                <a:cubicBezTo>
                  <a:pt x="557895" y="2959243"/>
                  <a:pt x="557895" y="2959243"/>
                  <a:pt x="557895" y="3087448"/>
                </a:cubicBezTo>
                <a:lnTo>
                  <a:pt x="557894" y="3087450"/>
                </a:lnTo>
                <a:lnTo>
                  <a:pt x="557894" y="3154880"/>
                </a:lnTo>
                <a:cubicBezTo>
                  <a:pt x="557894" y="3154880"/>
                  <a:pt x="557894" y="3154880"/>
                  <a:pt x="557894" y="3236464"/>
                </a:cubicBezTo>
                <a:cubicBezTo>
                  <a:pt x="557894" y="3236464"/>
                  <a:pt x="557894" y="3236464"/>
                  <a:pt x="557894" y="3237297"/>
                </a:cubicBezTo>
                <a:cubicBezTo>
                  <a:pt x="557894" y="3237297"/>
                  <a:pt x="557894" y="3237297"/>
                  <a:pt x="557894" y="3318881"/>
                </a:cubicBezTo>
                <a:cubicBezTo>
                  <a:pt x="557894" y="3318881"/>
                  <a:pt x="557894" y="3318881"/>
                  <a:pt x="557894" y="3447086"/>
                </a:cubicBezTo>
                <a:lnTo>
                  <a:pt x="557893" y="3447088"/>
                </a:lnTo>
                <a:lnTo>
                  <a:pt x="557893" y="3514518"/>
                </a:lnTo>
                <a:cubicBezTo>
                  <a:pt x="557893" y="3514518"/>
                  <a:pt x="557893" y="3514518"/>
                  <a:pt x="557893" y="3596102"/>
                </a:cubicBezTo>
                <a:cubicBezTo>
                  <a:pt x="557893" y="3596102"/>
                  <a:pt x="557893" y="3596102"/>
                  <a:pt x="557893" y="3596935"/>
                </a:cubicBezTo>
                <a:cubicBezTo>
                  <a:pt x="557893" y="3596935"/>
                  <a:pt x="557893" y="3596935"/>
                  <a:pt x="557893" y="3678519"/>
                </a:cubicBezTo>
                <a:cubicBezTo>
                  <a:pt x="557893" y="3678519"/>
                  <a:pt x="557893" y="3678519"/>
                  <a:pt x="557893" y="3806724"/>
                </a:cubicBezTo>
                <a:lnTo>
                  <a:pt x="557892" y="3806726"/>
                </a:lnTo>
                <a:lnTo>
                  <a:pt x="557892" y="3874156"/>
                </a:lnTo>
                <a:cubicBezTo>
                  <a:pt x="557892" y="3874156"/>
                  <a:pt x="557892" y="3874156"/>
                  <a:pt x="557892" y="3955740"/>
                </a:cubicBezTo>
                <a:cubicBezTo>
                  <a:pt x="557892" y="3955740"/>
                  <a:pt x="557892" y="3955740"/>
                  <a:pt x="557892" y="3956573"/>
                </a:cubicBezTo>
                <a:cubicBezTo>
                  <a:pt x="557892" y="3956573"/>
                  <a:pt x="557892" y="3956573"/>
                  <a:pt x="557892" y="4038157"/>
                </a:cubicBezTo>
                <a:cubicBezTo>
                  <a:pt x="557892" y="4038157"/>
                  <a:pt x="557892" y="4038157"/>
                  <a:pt x="557892" y="4166362"/>
                </a:cubicBezTo>
                <a:lnTo>
                  <a:pt x="557891" y="4166364"/>
                </a:lnTo>
                <a:lnTo>
                  <a:pt x="557891" y="4233794"/>
                </a:lnTo>
                <a:cubicBezTo>
                  <a:pt x="557891" y="4233794"/>
                  <a:pt x="557891" y="4233794"/>
                  <a:pt x="557891" y="4315378"/>
                </a:cubicBezTo>
                <a:cubicBezTo>
                  <a:pt x="557891" y="4315378"/>
                  <a:pt x="557891" y="4315378"/>
                  <a:pt x="557891" y="4316211"/>
                </a:cubicBezTo>
                <a:cubicBezTo>
                  <a:pt x="557891" y="4316211"/>
                  <a:pt x="557891" y="4316211"/>
                  <a:pt x="557891" y="4397795"/>
                </a:cubicBezTo>
                <a:cubicBezTo>
                  <a:pt x="557891" y="4397795"/>
                  <a:pt x="557891" y="4397795"/>
                  <a:pt x="557891" y="4526000"/>
                </a:cubicBezTo>
                <a:lnTo>
                  <a:pt x="557890" y="4526002"/>
                </a:lnTo>
                <a:lnTo>
                  <a:pt x="557890" y="4593432"/>
                </a:lnTo>
                <a:cubicBezTo>
                  <a:pt x="557890" y="4593432"/>
                  <a:pt x="557890" y="4593432"/>
                  <a:pt x="557890" y="4675016"/>
                </a:cubicBezTo>
                <a:cubicBezTo>
                  <a:pt x="557890" y="4675016"/>
                  <a:pt x="557890" y="4675016"/>
                  <a:pt x="557890" y="4675849"/>
                </a:cubicBezTo>
                <a:cubicBezTo>
                  <a:pt x="557890" y="4675849"/>
                  <a:pt x="557890" y="4675849"/>
                  <a:pt x="557890" y="4757433"/>
                </a:cubicBezTo>
                <a:cubicBezTo>
                  <a:pt x="557890" y="4757433"/>
                  <a:pt x="557890" y="4757433"/>
                  <a:pt x="557890" y="4885638"/>
                </a:cubicBezTo>
                <a:lnTo>
                  <a:pt x="557889" y="4885640"/>
                </a:lnTo>
                <a:lnTo>
                  <a:pt x="557889" y="4953070"/>
                </a:lnTo>
                <a:cubicBezTo>
                  <a:pt x="557889" y="4953070"/>
                  <a:pt x="557889" y="4953070"/>
                  <a:pt x="557889" y="5034654"/>
                </a:cubicBezTo>
                <a:cubicBezTo>
                  <a:pt x="557889" y="5034654"/>
                  <a:pt x="557889" y="5034654"/>
                  <a:pt x="557889" y="5035487"/>
                </a:cubicBezTo>
                <a:cubicBezTo>
                  <a:pt x="557889" y="5035487"/>
                  <a:pt x="557889" y="5035487"/>
                  <a:pt x="557889" y="5117071"/>
                </a:cubicBezTo>
                <a:cubicBezTo>
                  <a:pt x="557889" y="5117071"/>
                  <a:pt x="557889" y="5117071"/>
                  <a:pt x="557889" y="5245276"/>
                </a:cubicBezTo>
                <a:lnTo>
                  <a:pt x="557888" y="5245278"/>
                </a:lnTo>
                <a:lnTo>
                  <a:pt x="557888" y="5312707"/>
                </a:lnTo>
                <a:cubicBezTo>
                  <a:pt x="557888" y="5312707"/>
                  <a:pt x="557888" y="5312707"/>
                  <a:pt x="557888" y="5394292"/>
                </a:cubicBezTo>
                <a:cubicBezTo>
                  <a:pt x="557888" y="5394292"/>
                  <a:pt x="557888" y="5394292"/>
                  <a:pt x="557888" y="5395124"/>
                </a:cubicBezTo>
                <a:cubicBezTo>
                  <a:pt x="557888" y="5395124"/>
                  <a:pt x="557888" y="5395124"/>
                  <a:pt x="557888" y="5476709"/>
                </a:cubicBezTo>
                <a:cubicBezTo>
                  <a:pt x="557888" y="5476709"/>
                  <a:pt x="557888" y="5476709"/>
                  <a:pt x="557888" y="5604914"/>
                </a:cubicBezTo>
                <a:lnTo>
                  <a:pt x="557887" y="5604916"/>
                </a:lnTo>
                <a:lnTo>
                  <a:pt x="557887" y="5672345"/>
                </a:lnTo>
                <a:cubicBezTo>
                  <a:pt x="557887" y="5672345"/>
                  <a:pt x="557887" y="5672345"/>
                  <a:pt x="557887" y="5753930"/>
                </a:cubicBezTo>
                <a:cubicBezTo>
                  <a:pt x="557887" y="5753930"/>
                  <a:pt x="557887" y="5753930"/>
                  <a:pt x="557887" y="5754762"/>
                </a:cubicBezTo>
                <a:cubicBezTo>
                  <a:pt x="557887" y="5754762"/>
                  <a:pt x="557887" y="5754762"/>
                  <a:pt x="557887" y="5836347"/>
                </a:cubicBezTo>
                <a:cubicBezTo>
                  <a:pt x="557887" y="5836347"/>
                  <a:pt x="557887" y="5836347"/>
                  <a:pt x="557887" y="5964551"/>
                </a:cubicBezTo>
                <a:lnTo>
                  <a:pt x="557886" y="5964554"/>
                </a:lnTo>
                <a:lnTo>
                  <a:pt x="557886" y="6031983"/>
                </a:lnTo>
                <a:cubicBezTo>
                  <a:pt x="557886" y="6031983"/>
                  <a:pt x="557886" y="6031983"/>
                  <a:pt x="557886" y="6113568"/>
                </a:cubicBezTo>
                <a:cubicBezTo>
                  <a:pt x="557886" y="6113568"/>
                  <a:pt x="557886" y="6113568"/>
                  <a:pt x="557886" y="6114400"/>
                </a:cubicBezTo>
                <a:cubicBezTo>
                  <a:pt x="557886" y="6114400"/>
                  <a:pt x="557886" y="6114400"/>
                  <a:pt x="557886" y="6195985"/>
                </a:cubicBezTo>
                <a:cubicBezTo>
                  <a:pt x="557886" y="6195985"/>
                  <a:pt x="557886" y="6195985"/>
                  <a:pt x="557886" y="6324189"/>
                </a:cubicBezTo>
                <a:cubicBezTo>
                  <a:pt x="557886" y="6344447"/>
                  <a:pt x="541428" y="6360820"/>
                  <a:pt x="521344" y="6360820"/>
                </a:cubicBezTo>
                <a:cubicBezTo>
                  <a:pt x="510186" y="6360820"/>
                  <a:pt x="499866" y="6365815"/>
                  <a:pt x="492892" y="6374140"/>
                </a:cubicBezTo>
                <a:cubicBezTo>
                  <a:pt x="441845" y="6434912"/>
                  <a:pt x="364857" y="6473484"/>
                  <a:pt x="278943" y="6473484"/>
                </a:cubicBezTo>
                <a:cubicBezTo>
                  <a:pt x="193028" y="6473484"/>
                  <a:pt x="116319" y="6434912"/>
                  <a:pt x="64994" y="6374140"/>
                </a:cubicBezTo>
                <a:cubicBezTo>
                  <a:pt x="58020" y="6365815"/>
                  <a:pt x="47699" y="6360820"/>
                  <a:pt x="36820" y="6360820"/>
                </a:cubicBezTo>
                <a:cubicBezTo>
                  <a:pt x="16458" y="6360820"/>
                  <a:pt x="0" y="6344447"/>
                  <a:pt x="0" y="6324189"/>
                </a:cubicBez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rgbClr val="FF0000"/>
                </a:gs>
                <a:gs pos="54000">
                  <a:srgbClr val="C80606"/>
                </a:gs>
                <a:gs pos="100000">
                  <a:srgbClr val="FF0000"/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ID">
              <a:gradFill>
                <a:gsLst>
                  <a:gs pos="0">
                    <a:srgbClr val="CBA977"/>
                  </a:gs>
                  <a:gs pos="96000">
                    <a:srgbClr val="CBA977"/>
                  </a:gs>
                  <a:gs pos="50000">
                    <a:srgbClr val="F8ECCB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C7BF68B-B1B0-D8D4-50D5-8DC52F797812}"/>
              </a:ext>
            </a:extLst>
          </p:cNvPr>
          <p:cNvSpPr txBox="1"/>
          <p:nvPr/>
        </p:nvSpPr>
        <p:spPr>
          <a:xfrm>
            <a:off x="3504258" y="3759245"/>
            <a:ext cx="5163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新年龙年工作计划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4C004A8-313E-8039-859C-AB0C47BE69E9}"/>
              </a:ext>
            </a:extLst>
          </p:cNvPr>
          <p:cNvGrpSpPr/>
          <p:nvPr/>
        </p:nvGrpSpPr>
        <p:grpSpPr>
          <a:xfrm>
            <a:off x="3735179" y="4641870"/>
            <a:ext cx="4746416" cy="315056"/>
            <a:chOff x="1253246" y="4118390"/>
            <a:chExt cx="4746416" cy="31505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524199D-86EB-922E-B3CA-A8E69533078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63" name="iconfont-10019-4889788">
              <a:extLst>
                <a:ext uri="{FF2B5EF4-FFF2-40B4-BE49-F238E27FC236}">
                  <a16:creationId xmlns:a16="http://schemas.microsoft.com/office/drawing/2014/main" id="{D96B5C03-1D9D-9431-E0EC-454427962BF7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05AEE755-CC75-DB03-E87F-A724F5FE604B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2024.01.25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29" name="iconfont-11899-5651509">
              <a:extLst>
                <a:ext uri="{FF2B5EF4-FFF2-40B4-BE49-F238E27FC236}">
                  <a16:creationId xmlns:a16="http://schemas.microsoft.com/office/drawing/2014/main" id="{DD8C4F59-AD6F-ABCC-E1C1-03F8C1071A87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10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3" name="îṣļïḋê">
            <a:extLst>
              <a:ext uri="{FF2B5EF4-FFF2-40B4-BE49-F238E27FC236}">
                <a16:creationId xmlns:a16="http://schemas.microsoft.com/office/drawing/2014/main" id="{B7FEA494-A17E-C7A1-CBEC-A70E36D5BE86}"/>
              </a:ext>
            </a:extLst>
          </p:cNvPr>
          <p:cNvSpPr/>
          <p:nvPr/>
        </p:nvSpPr>
        <p:spPr bwMode="auto">
          <a:xfrm>
            <a:off x="5392687" y="1717782"/>
            <a:ext cx="1982071" cy="2209061"/>
          </a:xfrm>
          <a:custGeom>
            <a:avLst/>
            <a:gdLst>
              <a:gd name="T0" fmla="*/ 10173 w 22259"/>
              <a:gd name="T1" fmla="*/ 0 h 24800"/>
              <a:gd name="T2" fmla="*/ 2385 w 22259"/>
              <a:gd name="T3" fmla="*/ 3227 h 24800"/>
              <a:gd name="T4" fmla="*/ 0 w 22259"/>
              <a:gd name="T5" fmla="*/ 6801 h 24800"/>
              <a:gd name="T6" fmla="*/ 2017 w 22259"/>
              <a:gd name="T7" fmla="*/ 7654 h 24800"/>
              <a:gd name="T8" fmla="*/ 3937 w 22259"/>
              <a:gd name="T9" fmla="*/ 4779 h 24800"/>
              <a:gd name="T10" fmla="*/ 10173 w 22259"/>
              <a:gd name="T11" fmla="*/ 2197 h 24800"/>
              <a:gd name="T12" fmla="*/ 16407 w 22259"/>
              <a:gd name="T13" fmla="*/ 4779 h 24800"/>
              <a:gd name="T14" fmla="*/ 16407 w 22259"/>
              <a:gd name="T15" fmla="*/ 17254 h 24800"/>
              <a:gd name="T16" fmla="*/ 12643 w 22259"/>
              <a:gd name="T17" fmla="*/ 19481 h 24800"/>
              <a:gd name="T18" fmla="*/ 12904 w 22259"/>
              <a:gd name="T19" fmla="*/ 16517 h 24800"/>
              <a:gd name="T20" fmla="*/ 4261 w 22259"/>
              <a:gd name="T21" fmla="*/ 19936 h 24800"/>
              <a:gd name="T22" fmla="*/ 12178 w 22259"/>
              <a:gd name="T23" fmla="*/ 24800 h 24800"/>
              <a:gd name="T24" fmla="*/ 12443 w 22259"/>
              <a:gd name="T25" fmla="*/ 21795 h 24800"/>
              <a:gd name="T26" fmla="*/ 17959 w 22259"/>
              <a:gd name="T27" fmla="*/ 18809 h 24800"/>
              <a:gd name="T28" fmla="*/ 17959 w 22259"/>
              <a:gd name="T29" fmla="*/ 3227 h 24800"/>
              <a:gd name="T30" fmla="*/ 10173 w 22259"/>
              <a:gd name="T31" fmla="*/ 0 h 2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259" h="24800">
                <a:moveTo>
                  <a:pt x="10173" y="0"/>
                </a:moveTo>
                <a:cubicBezTo>
                  <a:pt x="7354" y="0"/>
                  <a:pt x="4535" y="1075"/>
                  <a:pt x="2385" y="3227"/>
                </a:cubicBezTo>
                <a:cubicBezTo>
                  <a:pt x="1330" y="4282"/>
                  <a:pt x="537" y="5501"/>
                  <a:pt x="0" y="6801"/>
                </a:cubicBezTo>
                <a:lnTo>
                  <a:pt x="2017" y="7654"/>
                </a:lnTo>
                <a:cubicBezTo>
                  <a:pt x="2447" y="6608"/>
                  <a:pt x="3088" y="5630"/>
                  <a:pt x="3937" y="4779"/>
                </a:cubicBezTo>
                <a:cubicBezTo>
                  <a:pt x="5658" y="3057"/>
                  <a:pt x="7916" y="2197"/>
                  <a:pt x="10173" y="2197"/>
                </a:cubicBezTo>
                <a:cubicBezTo>
                  <a:pt x="12428" y="2197"/>
                  <a:pt x="14686" y="3057"/>
                  <a:pt x="16407" y="4779"/>
                </a:cubicBezTo>
                <a:cubicBezTo>
                  <a:pt x="19850" y="8225"/>
                  <a:pt x="19850" y="13808"/>
                  <a:pt x="16407" y="17254"/>
                </a:cubicBezTo>
                <a:cubicBezTo>
                  <a:pt x="15321" y="18340"/>
                  <a:pt x="14020" y="19080"/>
                  <a:pt x="12643" y="19481"/>
                </a:cubicBezTo>
                <a:lnTo>
                  <a:pt x="12904" y="16517"/>
                </a:lnTo>
                <a:lnTo>
                  <a:pt x="4261" y="19936"/>
                </a:lnTo>
                <a:lnTo>
                  <a:pt x="12178" y="24800"/>
                </a:lnTo>
                <a:lnTo>
                  <a:pt x="12443" y="21795"/>
                </a:lnTo>
                <a:cubicBezTo>
                  <a:pt x="14464" y="21371"/>
                  <a:pt x="16391" y="20379"/>
                  <a:pt x="17959" y="18809"/>
                </a:cubicBezTo>
                <a:cubicBezTo>
                  <a:pt x="22259" y="14507"/>
                  <a:pt x="22259" y="7529"/>
                  <a:pt x="17959" y="3227"/>
                </a:cubicBezTo>
                <a:cubicBezTo>
                  <a:pt x="15809" y="1075"/>
                  <a:pt x="12990" y="0"/>
                  <a:pt x="10173" y="0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65D0842-92C2-6D1F-A018-236D0D307C0A}"/>
              </a:ext>
            </a:extLst>
          </p:cNvPr>
          <p:cNvSpPr/>
          <p:nvPr/>
        </p:nvSpPr>
        <p:spPr bwMode="auto">
          <a:xfrm>
            <a:off x="4934766" y="3550012"/>
            <a:ext cx="6241551" cy="2209061"/>
          </a:xfrm>
          <a:custGeom>
            <a:avLst/>
            <a:gdLst>
              <a:gd name="connsiteX0" fmla="*/ 802016 w 6241551"/>
              <a:gd name="connsiteY0" fmla="*/ 0 h 2209061"/>
              <a:gd name="connsiteX1" fmla="*/ 1507020 w 6241551"/>
              <a:gd name="connsiteY1" fmla="*/ 433350 h 2209061"/>
              <a:gd name="connsiteX2" fmla="*/ 737326 w 6241551"/>
              <a:gd name="connsiteY2" fmla="*/ 737898 h 2209061"/>
              <a:gd name="connsiteX3" fmla="*/ 760640 w 6241551"/>
              <a:gd name="connsiteY3" fmla="*/ 473879 h 2209061"/>
              <a:gd name="connsiteX4" fmla="*/ 425356 w 6241551"/>
              <a:gd name="connsiteY4" fmla="*/ 672250 h 2209061"/>
              <a:gd name="connsiteX5" fmla="*/ 425356 w 6241551"/>
              <a:gd name="connsiteY5" fmla="*/ 1783461 h 2209061"/>
              <a:gd name="connsiteX6" fmla="*/ 980603 w 6241551"/>
              <a:gd name="connsiteY6" fmla="*/ 2013452 h 2209061"/>
              <a:gd name="connsiteX7" fmla="*/ 1535850 w 6241551"/>
              <a:gd name="connsiteY7" fmla="*/ 1783461 h 2209061"/>
              <a:gd name="connsiteX8" fmla="*/ 1635332 w 6241551"/>
              <a:gd name="connsiteY8" fmla="*/ 1661929 h 2209061"/>
              <a:gd name="connsiteX9" fmla="*/ 1704743 w 6241551"/>
              <a:gd name="connsiteY9" fmla="*/ 1531213 h 2209061"/>
              <a:gd name="connsiteX10" fmla="*/ 1704743 w 6241551"/>
              <a:gd name="connsiteY10" fmla="*/ 1524420 h 2209061"/>
              <a:gd name="connsiteX11" fmla="*/ 6241551 w 6241551"/>
              <a:gd name="connsiteY11" fmla="*/ 1524420 h 2209061"/>
              <a:gd name="connsiteX12" fmla="*/ 6241551 w 6241551"/>
              <a:gd name="connsiteY12" fmla="*/ 1676586 h 2209061"/>
              <a:gd name="connsiteX13" fmla="*/ 1847475 w 6241551"/>
              <a:gd name="connsiteY13" fmla="*/ 1676586 h 2209061"/>
              <a:gd name="connsiteX14" fmla="*/ 1797512 w 6241551"/>
              <a:gd name="connsiteY14" fmla="*/ 1770712 h 2209061"/>
              <a:gd name="connsiteX15" fmla="*/ 1674038 w 6241551"/>
              <a:gd name="connsiteY15" fmla="*/ 1921705 h 2209061"/>
              <a:gd name="connsiteX16" fmla="*/ 980603 w 6241551"/>
              <a:gd name="connsiteY16" fmla="*/ 2209061 h 2209061"/>
              <a:gd name="connsiteX17" fmla="*/ 287167 w 6241551"/>
              <a:gd name="connsiteY17" fmla="*/ 1921705 h 2209061"/>
              <a:gd name="connsiteX18" fmla="*/ 287167 w 6241551"/>
              <a:gd name="connsiteY18" fmla="*/ 533738 h 2209061"/>
              <a:gd name="connsiteX19" fmla="*/ 778436 w 6241551"/>
              <a:gd name="connsiteY19" fmla="*/ 267760 h 220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41551" h="2209061">
                <a:moveTo>
                  <a:pt x="802016" y="0"/>
                </a:moveTo>
                <a:lnTo>
                  <a:pt x="1507020" y="433350"/>
                </a:lnTo>
                <a:lnTo>
                  <a:pt x="737326" y="737898"/>
                </a:lnTo>
                <a:lnTo>
                  <a:pt x="760640" y="473879"/>
                </a:lnTo>
                <a:cubicBezTo>
                  <a:pt x="637934" y="509598"/>
                  <a:pt x="522079" y="575514"/>
                  <a:pt x="425356" y="672250"/>
                </a:cubicBezTo>
                <a:cubicBezTo>
                  <a:pt x="118814" y="979202"/>
                  <a:pt x="118814" y="1476508"/>
                  <a:pt x="425356" y="1783461"/>
                </a:cubicBezTo>
                <a:cubicBezTo>
                  <a:pt x="578672" y="1936848"/>
                  <a:pt x="779682" y="2013452"/>
                  <a:pt x="980603" y="2013452"/>
                </a:cubicBezTo>
                <a:cubicBezTo>
                  <a:pt x="1181524" y="2013452"/>
                  <a:pt x="1382623" y="1936848"/>
                  <a:pt x="1535850" y="1783461"/>
                </a:cubicBezTo>
                <a:cubicBezTo>
                  <a:pt x="1573667" y="1745559"/>
                  <a:pt x="1606835" y="1704830"/>
                  <a:pt x="1635332" y="1661929"/>
                </a:cubicBezTo>
                <a:lnTo>
                  <a:pt x="1704743" y="1531213"/>
                </a:lnTo>
                <a:lnTo>
                  <a:pt x="1704743" y="1524420"/>
                </a:lnTo>
                <a:lnTo>
                  <a:pt x="6241551" y="1524420"/>
                </a:lnTo>
                <a:lnTo>
                  <a:pt x="6241551" y="1676586"/>
                </a:lnTo>
                <a:lnTo>
                  <a:pt x="1847475" y="1676586"/>
                </a:lnTo>
                <a:lnTo>
                  <a:pt x="1797512" y="1770712"/>
                </a:lnTo>
                <a:cubicBezTo>
                  <a:pt x="1762153" y="1824079"/>
                  <a:pt x="1721021" y="1874718"/>
                  <a:pt x="1674038" y="1921705"/>
                </a:cubicBezTo>
                <a:cubicBezTo>
                  <a:pt x="1482638" y="2113395"/>
                  <a:pt x="1231532" y="2209061"/>
                  <a:pt x="980603" y="2209061"/>
                </a:cubicBezTo>
                <a:cubicBezTo>
                  <a:pt x="729674" y="2209061"/>
                  <a:pt x="478656" y="2113395"/>
                  <a:pt x="287167" y="1921705"/>
                </a:cubicBezTo>
                <a:cubicBezTo>
                  <a:pt x="-95722" y="1538504"/>
                  <a:pt x="-95722" y="916939"/>
                  <a:pt x="287167" y="533738"/>
                </a:cubicBezTo>
                <a:cubicBezTo>
                  <a:pt x="426869" y="393890"/>
                  <a:pt x="598426" y="305528"/>
                  <a:pt x="778436" y="26776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grpSp>
        <p:nvGrpSpPr>
          <p:cNvPr id="13" name="iṥḷïďé">
            <a:extLst>
              <a:ext uri="{FF2B5EF4-FFF2-40B4-BE49-F238E27FC236}">
                <a16:creationId xmlns:a16="http://schemas.microsoft.com/office/drawing/2014/main" id="{48D0A949-C848-43AF-0F8F-719DE297F8DC}"/>
              </a:ext>
            </a:extLst>
          </p:cNvPr>
          <p:cNvGrpSpPr/>
          <p:nvPr/>
        </p:nvGrpSpPr>
        <p:grpSpPr>
          <a:xfrm>
            <a:off x="5482045" y="4494924"/>
            <a:ext cx="696068" cy="696068"/>
            <a:chOff x="3552295" y="5250042"/>
            <a:chExt cx="478054" cy="478054"/>
          </a:xfrm>
        </p:grpSpPr>
        <p:sp>
          <p:nvSpPr>
            <p:cNvPr id="14" name="î$1iḑè">
              <a:extLst>
                <a:ext uri="{FF2B5EF4-FFF2-40B4-BE49-F238E27FC236}">
                  <a16:creationId xmlns:a16="http://schemas.microsoft.com/office/drawing/2014/main" id="{DD8F88AD-C467-5FB8-87C0-C50B6DD0BEBC}"/>
                </a:ext>
              </a:extLst>
            </p:cNvPr>
            <p:cNvSpPr/>
            <p:nvPr/>
          </p:nvSpPr>
          <p:spPr>
            <a:xfrm>
              <a:off x="3552295" y="5250042"/>
              <a:ext cx="478054" cy="478054"/>
            </a:xfrm>
            <a:prstGeom prst="ellipse">
              <a:avLst/>
            </a:pr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de-DE" sz="2400" kern="0">
                <a:solidFill>
                  <a:sysClr val="windowText" lastClr="000000"/>
                </a:solidFill>
                <a:sym typeface="+mn-lt"/>
              </a:endParaRPr>
            </a:p>
          </p:txBody>
        </p:sp>
        <p:sp>
          <p:nvSpPr>
            <p:cNvPr id="15" name="íśļïḍè">
              <a:extLst>
                <a:ext uri="{FF2B5EF4-FFF2-40B4-BE49-F238E27FC236}">
                  <a16:creationId xmlns:a16="http://schemas.microsoft.com/office/drawing/2014/main" id="{3597139F-8CF7-8808-3830-E6AD6059DE27}"/>
                </a:ext>
              </a:extLst>
            </p:cNvPr>
            <p:cNvSpPr/>
            <p:nvPr/>
          </p:nvSpPr>
          <p:spPr>
            <a:xfrm>
              <a:off x="3669951" y="5373868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isľîḍe">
            <a:extLst>
              <a:ext uri="{FF2B5EF4-FFF2-40B4-BE49-F238E27FC236}">
                <a16:creationId xmlns:a16="http://schemas.microsoft.com/office/drawing/2014/main" id="{13EE53CD-C69C-94E1-878C-523BC31E99B4}"/>
              </a:ext>
            </a:extLst>
          </p:cNvPr>
          <p:cNvGrpSpPr/>
          <p:nvPr/>
        </p:nvGrpSpPr>
        <p:grpSpPr>
          <a:xfrm>
            <a:off x="5989871" y="2285863"/>
            <a:ext cx="696068" cy="696068"/>
            <a:chOff x="3552295" y="5250042"/>
            <a:chExt cx="478054" cy="478054"/>
          </a:xfrm>
        </p:grpSpPr>
        <p:sp>
          <p:nvSpPr>
            <p:cNvPr id="9" name="îşľídê">
              <a:extLst>
                <a:ext uri="{FF2B5EF4-FFF2-40B4-BE49-F238E27FC236}">
                  <a16:creationId xmlns:a16="http://schemas.microsoft.com/office/drawing/2014/main" id="{4BC6AFDD-95F9-CD14-6A3E-A3A9FD2D1464}"/>
                </a:ext>
              </a:extLst>
            </p:cNvPr>
            <p:cNvSpPr/>
            <p:nvPr/>
          </p:nvSpPr>
          <p:spPr>
            <a:xfrm>
              <a:off x="3552295" y="5250042"/>
              <a:ext cx="478054" cy="478054"/>
            </a:xfrm>
            <a:prstGeom prst="ellipse">
              <a:avLst/>
            </a:pr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de-DE" sz="2400" kern="0">
                <a:solidFill>
                  <a:sysClr val="windowText" lastClr="000000"/>
                </a:solidFill>
                <a:sym typeface="+mn-lt"/>
              </a:endParaRPr>
            </a:p>
          </p:txBody>
        </p:sp>
        <p:sp>
          <p:nvSpPr>
            <p:cNvPr id="10" name="îṩlîḍè" descr="D:\51PPT模板网\51pptmoban.com\图片.jpg">
              <a:extLst>
                <a:ext uri="{FF2B5EF4-FFF2-40B4-BE49-F238E27FC236}">
                  <a16:creationId xmlns:a16="http://schemas.microsoft.com/office/drawing/2014/main" id="{36659542-85E9-7C6D-32EE-373094F4F876}"/>
                </a:ext>
              </a:extLst>
            </p:cNvPr>
            <p:cNvSpPr/>
            <p:nvPr/>
          </p:nvSpPr>
          <p:spPr>
            <a:xfrm>
              <a:off x="3669951" y="5373868"/>
              <a:ext cx="242742" cy="2304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lIns="91440" tIns="45720" rIns="91440" bIns="45720" anchor="ctr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íśḻîdè">
            <a:extLst>
              <a:ext uri="{FF2B5EF4-FFF2-40B4-BE49-F238E27FC236}">
                <a16:creationId xmlns:a16="http://schemas.microsoft.com/office/drawing/2014/main" id="{E47C7A34-439F-CB17-EFEF-E6D18215F73E}"/>
              </a:ext>
            </a:extLst>
          </p:cNvPr>
          <p:cNvSpPr/>
          <p:nvPr/>
        </p:nvSpPr>
        <p:spPr>
          <a:xfrm>
            <a:off x="1036002" y="2250257"/>
            <a:ext cx="4536808" cy="152166"/>
          </a:xfrm>
          <a:prstGeom prst="rect">
            <a:avLst/>
          </a:pr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F917E1-6FF0-C6B4-8C07-D8BA61063135}"/>
              </a:ext>
            </a:extLst>
          </p:cNvPr>
          <p:cNvGrpSpPr/>
          <p:nvPr/>
        </p:nvGrpSpPr>
        <p:grpSpPr>
          <a:xfrm>
            <a:off x="934402" y="2612478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9FE179-BAEF-3A04-B57A-7804AC87CB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0607FA-36CF-7957-A4EF-E0D3548D5CA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4A7028-9685-C0AA-6ECA-4155BC1A5750}"/>
              </a:ext>
            </a:extLst>
          </p:cNvPr>
          <p:cNvGrpSpPr/>
          <p:nvPr/>
        </p:nvGrpSpPr>
        <p:grpSpPr>
          <a:xfrm>
            <a:off x="8277434" y="4044295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CCFDC9-3EBC-002E-07B8-C30A16903D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48D0B9-15F7-5450-84A7-3177077CA94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23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CFDD360-CCB7-04FC-8F32-5BAF119DF248}"/>
              </a:ext>
            </a:extLst>
          </p:cNvPr>
          <p:cNvSpPr/>
          <p:nvPr/>
        </p:nvSpPr>
        <p:spPr bwMode="auto">
          <a:xfrm>
            <a:off x="1293813" y="1502123"/>
            <a:ext cx="2704384" cy="4435005"/>
          </a:xfrm>
          <a:custGeom>
            <a:avLst/>
            <a:gdLst>
              <a:gd name="connsiteX0" fmla="*/ 1932340 w 3864569"/>
              <a:gd name="connsiteY0" fmla="*/ 0 h 6337628"/>
              <a:gd name="connsiteX1" fmla="*/ 3414444 w 3864569"/>
              <a:gd name="connsiteY1" fmla="*/ 690115 h 6337628"/>
              <a:gd name="connsiteX2" fmla="*/ 3611541 w 3864569"/>
              <a:gd name="connsiteY2" fmla="*/ 780462 h 6337628"/>
              <a:gd name="connsiteX3" fmla="*/ 3859503 w 3864569"/>
              <a:gd name="connsiteY3" fmla="*/ 983016 h 6337628"/>
              <a:gd name="connsiteX4" fmla="*/ 3864569 w 3864569"/>
              <a:gd name="connsiteY4" fmla="*/ 1033181 h 6337628"/>
              <a:gd name="connsiteX5" fmla="*/ 3864569 w 3864569"/>
              <a:gd name="connsiteY5" fmla="*/ 1353033 h 6337628"/>
              <a:gd name="connsiteX6" fmla="*/ 3864569 w 3864569"/>
              <a:gd name="connsiteY6" fmla="*/ 1358797 h 6337628"/>
              <a:gd name="connsiteX7" fmla="*/ 3864569 w 3864569"/>
              <a:gd name="connsiteY7" fmla="*/ 1923965 h 6337628"/>
              <a:gd name="connsiteX8" fmla="*/ 3864569 w 3864569"/>
              <a:gd name="connsiteY8" fmla="*/ 2812076 h 6337628"/>
              <a:gd name="connsiteX9" fmla="*/ 3864562 w 3864569"/>
              <a:gd name="connsiteY9" fmla="*/ 2812096 h 6337628"/>
              <a:gd name="connsiteX10" fmla="*/ 3864562 w 3864569"/>
              <a:gd name="connsiteY10" fmla="*/ 3279199 h 6337628"/>
              <a:gd name="connsiteX11" fmla="*/ 3864562 w 3864569"/>
              <a:gd name="connsiteY11" fmla="*/ 3844367 h 6337628"/>
              <a:gd name="connsiteX12" fmla="*/ 3864562 w 3864569"/>
              <a:gd name="connsiteY12" fmla="*/ 3850127 h 6337628"/>
              <a:gd name="connsiteX13" fmla="*/ 3864562 w 3864569"/>
              <a:gd name="connsiteY13" fmla="*/ 4415295 h 6337628"/>
              <a:gd name="connsiteX14" fmla="*/ 3864562 w 3864569"/>
              <a:gd name="connsiteY14" fmla="*/ 5303407 h 6337628"/>
              <a:gd name="connsiteX15" fmla="*/ 3611423 w 3864569"/>
              <a:gd name="connsiteY15" fmla="*/ 5557163 h 6337628"/>
              <a:gd name="connsiteX16" fmla="*/ 3414327 w 3864569"/>
              <a:gd name="connsiteY16" fmla="*/ 5649435 h 6337628"/>
              <a:gd name="connsiteX17" fmla="*/ 1932229 w 3864569"/>
              <a:gd name="connsiteY17" fmla="*/ 6337628 h 6337628"/>
              <a:gd name="connsiteX18" fmla="*/ 450132 w 3864569"/>
              <a:gd name="connsiteY18" fmla="*/ 5649435 h 6337628"/>
              <a:gd name="connsiteX19" fmla="*/ 254961 w 3864569"/>
              <a:gd name="connsiteY19" fmla="*/ 5557163 h 6337628"/>
              <a:gd name="connsiteX20" fmla="*/ 5070 w 3864569"/>
              <a:gd name="connsiteY20" fmla="*/ 5354603 h 6337628"/>
              <a:gd name="connsiteX21" fmla="*/ 0 w 3864569"/>
              <a:gd name="connsiteY21" fmla="*/ 5304435 h 6337628"/>
              <a:gd name="connsiteX22" fmla="*/ 0 w 3864569"/>
              <a:gd name="connsiteY22" fmla="*/ 4986513 h 6337628"/>
              <a:gd name="connsiteX23" fmla="*/ 0 w 3864569"/>
              <a:gd name="connsiteY23" fmla="*/ 4980743 h 6337628"/>
              <a:gd name="connsiteX24" fmla="*/ 0 w 3864569"/>
              <a:gd name="connsiteY24" fmla="*/ 4415582 h 6337628"/>
              <a:gd name="connsiteX25" fmla="*/ 0 w 3864569"/>
              <a:gd name="connsiteY25" fmla="*/ 3525545 h 6337628"/>
              <a:gd name="connsiteX26" fmla="*/ 7 w 3864569"/>
              <a:gd name="connsiteY26" fmla="*/ 3525530 h 6337628"/>
              <a:gd name="connsiteX27" fmla="*/ 7 w 3864569"/>
              <a:gd name="connsiteY27" fmla="*/ 3060347 h 6337628"/>
              <a:gd name="connsiteX28" fmla="*/ 7 w 3864569"/>
              <a:gd name="connsiteY28" fmla="*/ 2495180 h 6337628"/>
              <a:gd name="connsiteX29" fmla="*/ 7 w 3864569"/>
              <a:gd name="connsiteY29" fmla="*/ 2489410 h 6337628"/>
              <a:gd name="connsiteX30" fmla="*/ 7 w 3864569"/>
              <a:gd name="connsiteY30" fmla="*/ 1924249 h 6337628"/>
              <a:gd name="connsiteX31" fmla="*/ 7 w 3864569"/>
              <a:gd name="connsiteY31" fmla="*/ 1034210 h 6337628"/>
              <a:gd name="connsiteX32" fmla="*/ 255079 w 3864569"/>
              <a:gd name="connsiteY32" fmla="*/ 780462 h 6337628"/>
              <a:gd name="connsiteX33" fmla="*/ 450242 w 3864569"/>
              <a:gd name="connsiteY33" fmla="*/ 690115 h 6337628"/>
              <a:gd name="connsiteX34" fmla="*/ 1932340 w 3864569"/>
              <a:gd name="connsiteY34" fmla="*/ 0 h 633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864569" h="6337628">
                <a:moveTo>
                  <a:pt x="1932340" y="0"/>
                </a:moveTo>
                <a:cubicBezTo>
                  <a:pt x="2527502" y="0"/>
                  <a:pt x="3060825" y="269121"/>
                  <a:pt x="3414444" y="690115"/>
                </a:cubicBezTo>
                <a:cubicBezTo>
                  <a:pt x="3462749" y="747786"/>
                  <a:pt x="3534246" y="780462"/>
                  <a:pt x="3611541" y="780462"/>
                </a:cubicBezTo>
                <a:cubicBezTo>
                  <a:pt x="3733279" y="780462"/>
                  <a:pt x="3835780" y="867296"/>
                  <a:pt x="3859503" y="983016"/>
                </a:cubicBezTo>
                <a:lnTo>
                  <a:pt x="3864569" y="1033181"/>
                </a:lnTo>
                <a:lnTo>
                  <a:pt x="3864569" y="1353033"/>
                </a:lnTo>
                <a:cubicBezTo>
                  <a:pt x="3864569" y="1353033"/>
                  <a:pt x="3864569" y="1353033"/>
                  <a:pt x="3864569" y="1358797"/>
                </a:cubicBezTo>
                <a:cubicBezTo>
                  <a:pt x="3864569" y="1358797"/>
                  <a:pt x="3864569" y="1358797"/>
                  <a:pt x="3864569" y="1923965"/>
                </a:cubicBezTo>
                <a:cubicBezTo>
                  <a:pt x="3864569" y="1923965"/>
                  <a:pt x="3864569" y="1923965"/>
                  <a:pt x="3864569" y="2812076"/>
                </a:cubicBezTo>
                <a:lnTo>
                  <a:pt x="3864562" y="2812096"/>
                </a:lnTo>
                <a:lnTo>
                  <a:pt x="3864562" y="3279199"/>
                </a:lnTo>
                <a:cubicBezTo>
                  <a:pt x="3864562" y="3279199"/>
                  <a:pt x="3864562" y="3279199"/>
                  <a:pt x="3864562" y="3844367"/>
                </a:cubicBezTo>
                <a:cubicBezTo>
                  <a:pt x="3864562" y="3844367"/>
                  <a:pt x="3864562" y="3844367"/>
                  <a:pt x="3864562" y="3850127"/>
                </a:cubicBezTo>
                <a:cubicBezTo>
                  <a:pt x="3864562" y="3850127"/>
                  <a:pt x="3864562" y="3850127"/>
                  <a:pt x="3864562" y="4415295"/>
                </a:cubicBezTo>
                <a:cubicBezTo>
                  <a:pt x="3864562" y="4415295"/>
                  <a:pt x="3864562" y="4415295"/>
                  <a:pt x="3864562" y="5303407"/>
                </a:cubicBezTo>
                <a:cubicBezTo>
                  <a:pt x="3864562" y="5443744"/>
                  <a:pt x="3750552" y="5557163"/>
                  <a:pt x="3611423" y="5557163"/>
                </a:cubicBezTo>
                <a:cubicBezTo>
                  <a:pt x="3534128" y="5557163"/>
                  <a:pt x="3462638" y="5591767"/>
                  <a:pt x="3414327" y="5649435"/>
                </a:cubicBezTo>
                <a:cubicBezTo>
                  <a:pt x="3060707" y="6070424"/>
                  <a:pt x="2527385" y="6337628"/>
                  <a:pt x="1932229" y="6337628"/>
                </a:cubicBezTo>
                <a:cubicBezTo>
                  <a:pt x="1337067" y="6337628"/>
                  <a:pt x="805677" y="6070424"/>
                  <a:pt x="450132" y="5649435"/>
                </a:cubicBezTo>
                <a:cubicBezTo>
                  <a:pt x="401820" y="5591767"/>
                  <a:pt x="330323" y="5557163"/>
                  <a:pt x="254961" y="5557163"/>
                </a:cubicBezTo>
                <a:cubicBezTo>
                  <a:pt x="131538" y="5557163"/>
                  <a:pt x="28821" y="5470326"/>
                  <a:pt x="5070" y="5354603"/>
                </a:cubicBezTo>
                <a:lnTo>
                  <a:pt x="0" y="5304435"/>
                </a:lnTo>
                <a:lnTo>
                  <a:pt x="0" y="4986513"/>
                </a:lnTo>
                <a:cubicBezTo>
                  <a:pt x="0" y="4986513"/>
                  <a:pt x="0" y="4986513"/>
                  <a:pt x="0" y="4980743"/>
                </a:cubicBezTo>
                <a:cubicBezTo>
                  <a:pt x="0" y="4980743"/>
                  <a:pt x="0" y="4980743"/>
                  <a:pt x="0" y="4415582"/>
                </a:cubicBezTo>
                <a:cubicBezTo>
                  <a:pt x="0" y="4415582"/>
                  <a:pt x="0" y="4415582"/>
                  <a:pt x="0" y="3525545"/>
                </a:cubicBezTo>
                <a:lnTo>
                  <a:pt x="7" y="3525530"/>
                </a:lnTo>
                <a:lnTo>
                  <a:pt x="7" y="3060347"/>
                </a:lnTo>
                <a:cubicBezTo>
                  <a:pt x="7" y="3060347"/>
                  <a:pt x="7" y="3060347"/>
                  <a:pt x="7" y="2495180"/>
                </a:cubicBezTo>
                <a:cubicBezTo>
                  <a:pt x="7" y="2495180"/>
                  <a:pt x="7" y="2495180"/>
                  <a:pt x="7" y="2489410"/>
                </a:cubicBezTo>
                <a:cubicBezTo>
                  <a:pt x="7" y="2489410"/>
                  <a:pt x="7" y="2489410"/>
                  <a:pt x="7" y="1924249"/>
                </a:cubicBezTo>
                <a:cubicBezTo>
                  <a:pt x="7" y="1924249"/>
                  <a:pt x="7" y="1924249"/>
                  <a:pt x="7" y="1034210"/>
                </a:cubicBezTo>
                <a:cubicBezTo>
                  <a:pt x="7" y="893877"/>
                  <a:pt x="114017" y="780462"/>
                  <a:pt x="255079" y="780462"/>
                </a:cubicBezTo>
                <a:cubicBezTo>
                  <a:pt x="330434" y="780462"/>
                  <a:pt x="401931" y="747786"/>
                  <a:pt x="450242" y="690115"/>
                </a:cubicBezTo>
                <a:cubicBezTo>
                  <a:pt x="805788" y="269121"/>
                  <a:pt x="1337185" y="0"/>
                  <a:pt x="193234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20A8F86-E172-6A25-5341-566DA2730473}"/>
              </a:ext>
            </a:extLst>
          </p:cNvPr>
          <p:cNvSpPr/>
          <p:nvPr/>
        </p:nvSpPr>
        <p:spPr bwMode="auto">
          <a:xfrm>
            <a:off x="4616053" y="1292614"/>
            <a:ext cx="2959894" cy="4854024"/>
          </a:xfrm>
          <a:custGeom>
            <a:avLst/>
            <a:gdLst>
              <a:gd name="connsiteX0" fmla="*/ 1932340 w 3864569"/>
              <a:gd name="connsiteY0" fmla="*/ 0 h 6337628"/>
              <a:gd name="connsiteX1" fmla="*/ 3414444 w 3864569"/>
              <a:gd name="connsiteY1" fmla="*/ 690115 h 6337628"/>
              <a:gd name="connsiteX2" fmla="*/ 3611541 w 3864569"/>
              <a:gd name="connsiteY2" fmla="*/ 780462 h 6337628"/>
              <a:gd name="connsiteX3" fmla="*/ 3859503 w 3864569"/>
              <a:gd name="connsiteY3" fmla="*/ 983016 h 6337628"/>
              <a:gd name="connsiteX4" fmla="*/ 3864569 w 3864569"/>
              <a:gd name="connsiteY4" fmla="*/ 1033181 h 6337628"/>
              <a:gd name="connsiteX5" fmla="*/ 3864569 w 3864569"/>
              <a:gd name="connsiteY5" fmla="*/ 1353033 h 6337628"/>
              <a:gd name="connsiteX6" fmla="*/ 3864569 w 3864569"/>
              <a:gd name="connsiteY6" fmla="*/ 1358797 h 6337628"/>
              <a:gd name="connsiteX7" fmla="*/ 3864569 w 3864569"/>
              <a:gd name="connsiteY7" fmla="*/ 1923965 h 6337628"/>
              <a:gd name="connsiteX8" fmla="*/ 3864569 w 3864569"/>
              <a:gd name="connsiteY8" fmla="*/ 2812076 h 6337628"/>
              <a:gd name="connsiteX9" fmla="*/ 3864562 w 3864569"/>
              <a:gd name="connsiteY9" fmla="*/ 2812096 h 6337628"/>
              <a:gd name="connsiteX10" fmla="*/ 3864562 w 3864569"/>
              <a:gd name="connsiteY10" fmla="*/ 3279199 h 6337628"/>
              <a:gd name="connsiteX11" fmla="*/ 3864562 w 3864569"/>
              <a:gd name="connsiteY11" fmla="*/ 3844367 h 6337628"/>
              <a:gd name="connsiteX12" fmla="*/ 3864562 w 3864569"/>
              <a:gd name="connsiteY12" fmla="*/ 3850127 h 6337628"/>
              <a:gd name="connsiteX13" fmla="*/ 3864562 w 3864569"/>
              <a:gd name="connsiteY13" fmla="*/ 4415295 h 6337628"/>
              <a:gd name="connsiteX14" fmla="*/ 3864562 w 3864569"/>
              <a:gd name="connsiteY14" fmla="*/ 5303407 h 6337628"/>
              <a:gd name="connsiteX15" fmla="*/ 3611423 w 3864569"/>
              <a:gd name="connsiteY15" fmla="*/ 5557163 h 6337628"/>
              <a:gd name="connsiteX16" fmla="*/ 3414327 w 3864569"/>
              <a:gd name="connsiteY16" fmla="*/ 5649435 h 6337628"/>
              <a:gd name="connsiteX17" fmla="*/ 1932229 w 3864569"/>
              <a:gd name="connsiteY17" fmla="*/ 6337628 h 6337628"/>
              <a:gd name="connsiteX18" fmla="*/ 450132 w 3864569"/>
              <a:gd name="connsiteY18" fmla="*/ 5649435 h 6337628"/>
              <a:gd name="connsiteX19" fmla="*/ 254961 w 3864569"/>
              <a:gd name="connsiteY19" fmla="*/ 5557163 h 6337628"/>
              <a:gd name="connsiteX20" fmla="*/ 5070 w 3864569"/>
              <a:gd name="connsiteY20" fmla="*/ 5354603 h 6337628"/>
              <a:gd name="connsiteX21" fmla="*/ 0 w 3864569"/>
              <a:gd name="connsiteY21" fmla="*/ 5304435 h 6337628"/>
              <a:gd name="connsiteX22" fmla="*/ 0 w 3864569"/>
              <a:gd name="connsiteY22" fmla="*/ 4986513 h 6337628"/>
              <a:gd name="connsiteX23" fmla="*/ 0 w 3864569"/>
              <a:gd name="connsiteY23" fmla="*/ 4980743 h 6337628"/>
              <a:gd name="connsiteX24" fmla="*/ 0 w 3864569"/>
              <a:gd name="connsiteY24" fmla="*/ 4415582 h 6337628"/>
              <a:gd name="connsiteX25" fmla="*/ 0 w 3864569"/>
              <a:gd name="connsiteY25" fmla="*/ 3525545 h 6337628"/>
              <a:gd name="connsiteX26" fmla="*/ 7 w 3864569"/>
              <a:gd name="connsiteY26" fmla="*/ 3525530 h 6337628"/>
              <a:gd name="connsiteX27" fmla="*/ 7 w 3864569"/>
              <a:gd name="connsiteY27" fmla="*/ 3060347 h 6337628"/>
              <a:gd name="connsiteX28" fmla="*/ 7 w 3864569"/>
              <a:gd name="connsiteY28" fmla="*/ 2495180 h 6337628"/>
              <a:gd name="connsiteX29" fmla="*/ 7 w 3864569"/>
              <a:gd name="connsiteY29" fmla="*/ 2489410 h 6337628"/>
              <a:gd name="connsiteX30" fmla="*/ 7 w 3864569"/>
              <a:gd name="connsiteY30" fmla="*/ 1924249 h 6337628"/>
              <a:gd name="connsiteX31" fmla="*/ 7 w 3864569"/>
              <a:gd name="connsiteY31" fmla="*/ 1034210 h 6337628"/>
              <a:gd name="connsiteX32" fmla="*/ 255079 w 3864569"/>
              <a:gd name="connsiteY32" fmla="*/ 780462 h 6337628"/>
              <a:gd name="connsiteX33" fmla="*/ 450242 w 3864569"/>
              <a:gd name="connsiteY33" fmla="*/ 690115 h 6337628"/>
              <a:gd name="connsiteX34" fmla="*/ 1932340 w 3864569"/>
              <a:gd name="connsiteY34" fmla="*/ 0 h 633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864569" h="6337628">
                <a:moveTo>
                  <a:pt x="1932340" y="0"/>
                </a:moveTo>
                <a:cubicBezTo>
                  <a:pt x="2527502" y="0"/>
                  <a:pt x="3060825" y="269121"/>
                  <a:pt x="3414444" y="690115"/>
                </a:cubicBezTo>
                <a:cubicBezTo>
                  <a:pt x="3462749" y="747786"/>
                  <a:pt x="3534246" y="780462"/>
                  <a:pt x="3611541" y="780462"/>
                </a:cubicBezTo>
                <a:cubicBezTo>
                  <a:pt x="3733279" y="780462"/>
                  <a:pt x="3835780" y="867296"/>
                  <a:pt x="3859503" y="983016"/>
                </a:cubicBezTo>
                <a:lnTo>
                  <a:pt x="3864569" y="1033181"/>
                </a:lnTo>
                <a:lnTo>
                  <a:pt x="3864569" y="1353033"/>
                </a:lnTo>
                <a:cubicBezTo>
                  <a:pt x="3864569" y="1353033"/>
                  <a:pt x="3864569" y="1353033"/>
                  <a:pt x="3864569" y="1358797"/>
                </a:cubicBezTo>
                <a:cubicBezTo>
                  <a:pt x="3864569" y="1358797"/>
                  <a:pt x="3864569" y="1358797"/>
                  <a:pt x="3864569" y="1923965"/>
                </a:cubicBezTo>
                <a:cubicBezTo>
                  <a:pt x="3864569" y="1923965"/>
                  <a:pt x="3864569" y="1923965"/>
                  <a:pt x="3864569" y="2812076"/>
                </a:cubicBezTo>
                <a:lnTo>
                  <a:pt x="3864562" y="2812096"/>
                </a:lnTo>
                <a:lnTo>
                  <a:pt x="3864562" y="3279199"/>
                </a:lnTo>
                <a:cubicBezTo>
                  <a:pt x="3864562" y="3279199"/>
                  <a:pt x="3864562" y="3279199"/>
                  <a:pt x="3864562" y="3844367"/>
                </a:cubicBezTo>
                <a:cubicBezTo>
                  <a:pt x="3864562" y="3844367"/>
                  <a:pt x="3864562" y="3844367"/>
                  <a:pt x="3864562" y="3850127"/>
                </a:cubicBezTo>
                <a:cubicBezTo>
                  <a:pt x="3864562" y="3850127"/>
                  <a:pt x="3864562" y="3850127"/>
                  <a:pt x="3864562" y="4415295"/>
                </a:cubicBezTo>
                <a:cubicBezTo>
                  <a:pt x="3864562" y="4415295"/>
                  <a:pt x="3864562" y="4415295"/>
                  <a:pt x="3864562" y="5303407"/>
                </a:cubicBezTo>
                <a:cubicBezTo>
                  <a:pt x="3864562" y="5443744"/>
                  <a:pt x="3750552" y="5557163"/>
                  <a:pt x="3611423" y="5557163"/>
                </a:cubicBezTo>
                <a:cubicBezTo>
                  <a:pt x="3534128" y="5557163"/>
                  <a:pt x="3462638" y="5591767"/>
                  <a:pt x="3414327" y="5649435"/>
                </a:cubicBezTo>
                <a:cubicBezTo>
                  <a:pt x="3060707" y="6070424"/>
                  <a:pt x="2527385" y="6337628"/>
                  <a:pt x="1932229" y="6337628"/>
                </a:cubicBezTo>
                <a:cubicBezTo>
                  <a:pt x="1337067" y="6337628"/>
                  <a:pt x="805677" y="6070424"/>
                  <a:pt x="450132" y="5649435"/>
                </a:cubicBezTo>
                <a:cubicBezTo>
                  <a:pt x="401820" y="5591767"/>
                  <a:pt x="330323" y="5557163"/>
                  <a:pt x="254961" y="5557163"/>
                </a:cubicBezTo>
                <a:cubicBezTo>
                  <a:pt x="131538" y="5557163"/>
                  <a:pt x="28821" y="5470326"/>
                  <a:pt x="5070" y="5354603"/>
                </a:cubicBezTo>
                <a:lnTo>
                  <a:pt x="0" y="5304435"/>
                </a:lnTo>
                <a:lnTo>
                  <a:pt x="0" y="4986513"/>
                </a:lnTo>
                <a:cubicBezTo>
                  <a:pt x="0" y="4986513"/>
                  <a:pt x="0" y="4986513"/>
                  <a:pt x="0" y="4980743"/>
                </a:cubicBezTo>
                <a:cubicBezTo>
                  <a:pt x="0" y="4980743"/>
                  <a:pt x="0" y="4980743"/>
                  <a:pt x="0" y="4415582"/>
                </a:cubicBezTo>
                <a:cubicBezTo>
                  <a:pt x="0" y="4415582"/>
                  <a:pt x="0" y="4415582"/>
                  <a:pt x="0" y="3525545"/>
                </a:cubicBezTo>
                <a:lnTo>
                  <a:pt x="7" y="3525530"/>
                </a:lnTo>
                <a:lnTo>
                  <a:pt x="7" y="3060347"/>
                </a:lnTo>
                <a:cubicBezTo>
                  <a:pt x="7" y="3060347"/>
                  <a:pt x="7" y="3060347"/>
                  <a:pt x="7" y="2495180"/>
                </a:cubicBezTo>
                <a:cubicBezTo>
                  <a:pt x="7" y="2495180"/>
                  <a:pt x="7" y="2495180"/>
                  <a:pt x="7" y="2489410"/>
                </a:cubicBezTo>
                <a:cubicBezTo>
                  <a:pt x="7" y="2489410"/>
                  <a:pt x="7" y="2489410"/>
                  <a:pt x="7" y="1924249"/>
                </a:cubicBezTo>
                <a:cubicBezTo>
                  <a:pt x="7" y="1924249"/>
                  <a:pt x="7" y="1924249"/>
                  <a:pt x="7" y="1034210"/>
                </a:cubicBezTo>
                <a:cubicBezTo>
                  <a:pt x="7" y="893877"/>
                  <a:pt x="114017" y="780462"/>
                  <a:pt x="255079" y="780462"/>
                </a:cubicBezTo>
                <a:cubicBezTo>
                  <a:pt x="330434" y="780462"/>
                  <a:pt x="401931" y="747786"/>
                  <a:pt x="450242" y="690115"/>
                </a:cubicBezTo>
                <a:cubicBezTo>
                  <a:pt x="805788" y="269121"/>
                  <a:pt x="1337185" y="0"/>
                  <a:pt x="1932340" y="0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017ED0F-7B02-F3AC-7B8F-47C0D0D9446B}"/>
              </a:ext>
            </a:extLst>
          </p:cNvPr>
          <p:cNvSpPr/>
          <p:nvPr/>
        </p:nvSpPr>
        <p:spPr bwMode="auto">
          <a:xfrm>
            <a:off x="8193803" y="1502123"/>
            <a:ext cx="2704384" cy="4435005"/>
          </a:xfrm>
          <a:custGeom>
            <a:avLst/>
            <a:gdLst>
              <a:gd name="connsiteX0" fmla="*/ 1932340 w 3864569"/>
              <a:gd name="connsiteY0" fmla="*/ 0 h 6337628"/>
              <a:gd name="connsiteX1" fmla="*/ 3414444 w 3864569"/>
              <a:gd name="connsiteY1" fmla="*/ 690115 h 6337628"/>
              <a:gd name="connsiteX2" fmla="*/ 3611541 w 3864569"/>
              <a:gd name="connsiteY2" fmla="*/ 780462 h 6337628"/>
              <a:gd name="connsiteX3" fmla="*/ 3859503 w 3864569"/>
              <a:gd name="connsiteY3" fmla="*/ 983016 h 6337628"/>
              <a:gd name="connsiteX4" fmla="*/ 3864569 w 3864569"/>
              <a:gd name="connsiteY4" fmla="*/ 1033181 h 6337628"/>
              <a:gd name="connsiteX5" fmla="*/ 3864569 w 3864569"/>
              <a:gd name="connsiteY5" fmla="*/ 1353033 h 6337628"/>
              <a:gd name="connsiteX6" fmla="*/ 3864569 w 3864569"/>
              <a:gd name="connsiteY6" fmla="*/ 1358797 h 6337628"/>
              <a:gd name="connsiteX7" fmla="*/ 3864569 w 3864569"/>
              <a:gd name="connsiteY7" fmla="*/ 1923965 h 6337628"/>
              <a:gd name="connsiteX8" fmla="*/ 3864569 w 3864569"/>
              <a:gd name="connsiteY8" fmla="*/ 2812076 h 6337628"/>
              <a:gd name="connsiteX9" fmla="*/ 3864562 w 3864569"/>
              <a:gd name="connsiteY9" fmla="*/ 2812096 h 6337628"/>
              <a:gd name="connsiteX10" fmla="*/ 3864562 w 3864569"/>
              <a:gd name="connsiteY10" fmla="*/ 3279199 h 6337628"/>
              <a:gd name="connsiteX11" fmla="*/ 3864562 w 3864569"/>
              <a:gd name="connsiteY11" fmla="*/ 3844367 h 6337628"/>
              <a:gd name="connsiteX12" fmla="*/ 3864562 w 3864569"/>
              <a:gd name="connsiteY12" fmla="*/ 3850127 h 6337628"/>
              <a:gd name="connsiteX13" fmla="*/ 3864562 w 3864569"/>
              <a:gd name="connsiteY13" fmla="*/ 4415295 h 6337628"/>
              <a:gd name="connsiteX14" fmla="*/ 3864562 w 3864569"/>
              <a:gd name="connsiteY14" fmla="*/ 5303407 h 6337628"/>
              <a:gd name="connsiteX15" fmla="*/ 3611423 w 3864569"/>
              <a:gd name="connsiteY15" fmla="*/ 5557163 h 6337628"/>
              <a:gd name="connsiteX16" fmla="*/ 3414327 w 3864569"/>
              <a:gd name="connsiteY16" fmla="*/ 5649435 h 6337628"/>
              <a:gd name="connsiteX17" fmla="*/ 1932229 w 3864569"/>
              <a:gd name="connsiteY17" fmla="*/ 6337628 h 6337628"/>
              <a:gd name="connsiteX18" fmla="*/ 450132 w 3864569"/>
              <a:gd name="connsiteY18" fmla="*/ 5649435 h 6337628"/>
              <a:gd name="connsiteX19" fmla="*/ 254961 w 3864569"/>
              <a:gd name="connsiteY19" fmla="*/ 5557163 h 6337628"/>
              <a:gd name="connsiteX20" fmla="*/ 5070 w 3864569"/>
              <a:gd name="connsiteY20" fmla="*/ 5354603 h 6337628"/>
              <a:gd name="connsiteX21" fmla="*/ 0 w 3864569"/>
              <a:gd name="connsiteY21" fmla="*/ 5304435 h 6337628"/>
              <a:gd name="connsiteX22" fmla="*/ 0 w 3864569"/>
              <a:gd name="connsiteY22" fmla="*/ 4986513 h 6337628"/>
              <a:gd name="connsiteX23" fmla="*/ 0 w 3864569"/>
              <a:gd name="connsiteY23" fmla="*/ 4980743 h 6337628"/>
              <a:gd name="connsiteX24" fmla="*/ 0 w 3864569"/>
              <a:gd name="connsiteY24" fmla="*/ 4415582 h 6337628"/>
              <a:gd name="connsiteX25" fmla="*/ 0 w 3864569"/>
              <a:gd name="connsiteY25" fmla="*/ 3525545 h 6337628"/>
              <a:gd name="connsiteX26" fmla="*/ 7 w 3864569"/>
              <a:gd name="connsiteY26" fmla="*/ 3525530 h 6337628"/>
              <a:gd name="connsiteX27" fmla="*/ 7 w 3864569"/>
              <a:gd name="connsiteY27" fmla="*/ 3060347 h 6337628"/>
              <a:gd name="connsiteX28" fmla="*/ 7 w 3864569"/>
              <a:gd name="connsiteY28" fmla="*/ 2495180 h 6337628"/>
              <a:gd name="connsiteX29" fmla="*/ 7 w 3864569"/>
              <a:gd name="connsiteY29" fmla="*/ 2489410 h 6337628"/>
              <a:gd name="connsiteX30" fmla="*/ 7 w 3864569"/>
              <a:gd name="connsiteY30" fmla="*/ 1924249 h 6337628"/>
              <a:gd name="connsiteX31" fmla="*/ 7 w 3864569"/>
              <a:gd name="connsiteY31" fmla="*/ 1034210 h 6337628"/>
              <a:gd name="connsiteX32" fmla="*/ 255079 w 3864569"/>
              <a:gd name="connsiteY32" fmla="*/ 780462 h 6337628"/>
              <a:gd name="connsiteX33" fmla="*/ 450242 w 3864569"/>
              <a:gd name="connsiteY33" fmla="*/ 690115 h 6337628"/>
              <a:gd name="connsiteX34" fmla="*/ 1932340 w 3864569"/>
              <a:gd name="connsiteY34" fmla="*/ 0 h 633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864569" h="6337628">
                <a:moveTo>
                  <a:pt x="1932340" y="0"/>
                </a:moveTo>
                <a:cubicBezTo>
                  <a:pt x="2527502" y="0"/>
                  <a:pt x="3060825" y="269121"/>
                  <a:pt x="3414444" y="690115"/>
                </a:cubicBezTo>
                <a:cubicBezTo>
                  <a:pt x="3462749" y="747786"/>
                  <a:pt x="3534246" y="780462"/>
                  <a:pt x="3611541" y="780462"/>
                </a:cubicBezTo>
                <a:cubicBezTo>
                  <a:pt x="3733279" y="780462"/>
                  <a:pt x="3835780" y="867296"/>
                  <a:pt x="3859503" y="983016"/>
                </a:cubicBezTo>
                <a:lnTo>
                  <a:pt x="3864569" y="1033181"/>
                </a:lnTo>
                <a:lnTo>
                  <a:pt x="3864569" y="1353033"/>
                </a:lnTo>
                <a:cubicBezTo>
                  <a:pt x="3864569" y="1353033"/>
                  <a:pt x="3864569" y="1353033"/>
                  <a:pt x="3864569" y="1358797"/>
                </a:cubicBezTo>
                <a:cubicBezTo>
                  <a:pt x="3864569" y="1358797"/>
                  <a:pt x="3864569" y="1358797"/>
                  <a:pt x="3864569" y="1923965"/>
                </a:cubicBezTo>
                <a:cubicBezTo>
                  <a:pt x="3864569" y="1923965"/>
                  <a:pt x="3864569" y="1923965"/>
                  <a:pt x="3864569" y="2812076"/>
                </a:cubicBezTo>
                <a:lnTo>
                  <a:pt x="3864562" y="2812096"/>
                </a:lnTo>
                <a:lnTo>
                  <a:pt x="3864562" y="3279199"/>
                </a:lnTo>
                <a:cubicBezTo>
                  <a:pt x="3864562" y="3279199"/>
                  <a:pt x="3864562" y="3279199"/>
                  <a:pt x="3864562" y="3844367"/>
                </a:cubicBezTo>
                <a:cubicBezTo>
                  <a:pt x="3864562" y="3844367"/>
                  <a:pt x="3864562" y="3844367"/>
                  <a:pt x="3864562" y="3850127"/>
                </a:cubicBezTo>
                <a:cubicBezTo>
                  <a:pt x="3864562" y="3850127"/>
                  <a:pt x="3864562" y="3850127"/>
                  <a:pt x="3864562" y="4415295"/>
                </a:cubicBezTo>
                <a:cubicBezTo>
                  <a:pt x="3864562" y="4415295"/>
                  <a:pt x="3864562" y="4415295"/>
                  <a:pt x="3864562" y="5303407"/>
                </a:cubicBezTo>
                <a:cubicBezTo>
                  <a:pt x="3864562" y="5443744"/>
                  <a:pt x="3750552" y="5557163"/>
                  <a:pt x="3611423" y="5557163"/>
                </a:cubicBezTo>
                <a:cubicBezTo>
                  <a:pt x="3534128" y="5557163"/>
                  <a:pt x="3462638" y="5591767"/>
                  <a:pt x="3414327" y="5649435"/>
                </a:cubicBezTo>
                <a:cubicBezTo>
                  <a:pt x="3060707" y="6070424"/>
                  <a:pt x="2527385" y="6337628"/>
                  <a:pt x="1932229" y="6337628"/>
                </a:cubicBezTo>
                <a:cubicBezTo>
                  <a:pt x="1337067" y="6337628"/>
                  <a:pt x="805677" y="6070424"/>
                  <a:pt x="450132" y="5649435"/>
                </a:cubicBezTo>
                <a:cubicBezTo>
                  <a:pt x="401820" y="5591767"/>
                  <a:pt x="330323" y="5557163"/>
                  <a:pt x="254961" y="5557163"/>
                </a:cubicBezTo>
                <a:cubicBezTo>
                  <a:pt x="131538" y="5557163"/>
                  <a:pt x="28821" y="5470326"/>
                  <a:pt x="5070" y="5354603"/>
                </a:cubicBezTo>
                <a:lnTo>
                  <a:pt x="0" y="5304435"/>
                </a:lnTo>
                <a:lnTo>
                  <a:pt x="0" y="4986513"/>
                </a:lnTo>
                <a:cubicBezTo>
                  <a:pt x="0" y="4986513"/>
                  <a:pt x="0" y="4986513"/>
                  <a:pt x="0" y="4980743"/>
                </a:cubicBezTo>
                <a:cubicBezTo>
                  <a:pt x="0" y="4980743"/>
                  <a:pt x="0" y="4980743"/>
                  <a:pt x="0" y="4415582"/>
                </a:cubicBezTo>
                <a:cubicBezTo>
                  <a:pt x="0" y="4415582"/>
                  <a:pt x="0" y="4415582"/>
                  <a:pt x="0" y="3525545"/>
                </a:cubicBezTo>
                <a:lnTo>
                  <a:pt x="7" y="3525530"/>
                </a:lnTo>
                <a:lnTo>
                  <a:pt x="7" y="3060347"/>
                </a:lnTo>
                <a:cubicBezTo>
                  <a:pt x="7" y="3060347"/>
                  <a:pt x="7" y="3060347"/>
                  <a:pt x="7" y="2495180"/>
                </a:cubicBezTo>
                <a:cubicBezTo>
                  <a:pt x="7" y="2495180"/>
                  <a:pt x="7" y="2495180"/>
                  <a:pt x="7" y="2489410"/>
                </a:cubicBezTo>
                <a:cubicBezTo>
                  <a:pt x="7" y="2489410"/>
                  <a:pt x="7" y="2489410"/>
                  <a:pt x="7" y="1924249"/>
                </a:cubicBezTo>
                <a:cubicBezTo>
                  <a:pt x="7" y="1924249"/>
                  <a:pt x="7" y="1924249"/>
                  <a:pt x="7" y="1034210"/>
                </a:cubicBezTo>
                <a:cubicBezTo>
                  <a:pt x="7" y="893877"/>
                  <a:pt x="114017" y="780462"/>
                  <a:pt x="255079" y="780462"/>
                </a:cubicBezTo>
                <a:cubicBezTo>
                  <a:pt x="330434" y="780462"/>
                  <a:pt x="401931" y="747786"/>
                  <a:pt x="450242" y="690115"/>
                </a:cubicBezTo>
                <a:cubicBezTo>
                  <a:pt x="805788" y="269121"/>
                  <a:pt x="1337185" y="0"/>
                  <a:pt x="193234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8D6A948-A42D-52C9-8B7D-E707708C6216}"/>
              </a:ext>
            </a:extLst>
          </p:cNvPr>
          <p:cNvGrpSpPr/>
          <p:nvPr/>
        </p:nvGrpSpPr>
        <p:grpSpPr>
          <a:xfrm>
            <a:off x="2045336" y="2069550"/>
            <a:ext cx="1081024" cy="1055032"/>
            <a:chOff x="2358790" y="4829240"/>
            <a:chExt cx="1081024" cy="1055032"/>
          </a:xfrm>
          <a:gradFill>
            <a:gsLst>
              <a:gs pos="0">
                <a:srgbClr val="FF0000"/>
              </a:gs>
              <a:gs pos="54000">
                <a:srgbClr val="C80606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26" name="Freeform 72">
              <a:extLst>
                <a:ext uri="{FF2B5EF4-FFF2-40B4-BE49-F238E27FC236}">
                  <a16:creationId xmlns:a16="http://schemas.microsoft.com/office/drawing/2014/main" id="{FB53C072-0B69-87DB-8172-FB2251D691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58790" y="4959199"/>
              <a:ext cx="799840" cy="784480"/>
            </a:xfrm>
            <a:custGeom>
              <a:avLst/>
              <a:gdLst>
                <a:gd name="T0" fmla="*/ 0 w 413"/>
                <a:gd name="T1" fmla="*/ 138 h 405"/>
                <a:gd name="T2" fmla="*/ 41 w 413"/>
                <a:gd name="T3" fmla="*/ 114 h 405"/>
                <a:gd name="T4" fmla="*/ 125 w 413"/>
                <a:gd name="T5" fmla="*/ 120 h 405"/>
                <a:gd name="T6" fmla="*/ 140 w 413"/>
                <a:gd name="T7" fmla="*/ 125 h 405"/>
                <a:gd name="T8" fmla="*/ 144 w 413"/>
                <a:gd name="T9" fmla="*/ 109 h 405"/>
                <a:gd name="T10" fmla="*/ 177 w 413"/>
                <a:gd name="T11" fmla="*/ 35 h 405"/>
                <a:gd name="T12" fmla="*/ 217 w 413"/>
                <a:gd name="T13" fmla="*/ 0 h 405"/>
                <a:gd name="T14" fmla="*/ 274 w 413"/>
                <a:gd name="T15" fmla="*/ 93 h 405"/>
                <a:gd name="T16" fmla="*/ 269 w 413"/>
                <a:gd name="T17" fmla="*/ 112 h 405"/>
                <a:gd name="T18" fmla="*/ 283 w 413"/>
                <a:gd name="T19" fmla="*/ 123 h 405"/>
                <a:gd name="T20" fmla="*/ 372 w 413"/>
                <a:gd name="T21" fmla="*/ 135 h 405"/>
                <a:gd name="T22" fmla="*/ 411 w 413"/>
                <a:gd name="T23" fmla="*/ 157 h 405"/>
                <a:gd name="T24" fmla="*/ 340 w 413"/>
                <a:gd name="T25" fmla="*/ 241 h 405"/>
                <a:gd name="T26" fmla="*/ 321 w 413"/>
                <a:gd name="T27" fmla="*/ 243 h 405"/>
                <a:gd name="T28" fmla="*/ 315 w 413"/>
                <a:gd name="T29" fmla="*/ 258 h 405"/>
                <a:gd name="T30" fmla="*/ 330 w 413"/>
                <a:gd name="T31" fmla="*/ 352 h 405"/>
                <a:gd name="T32" fmla="*/ 323 w 413"/>
                <a:gd name="T33" fmla="*/ 396 h 405"/>
                <a:gd name="T34" fmla="*/ 207 w 413"/>
                <a:gd name="T35" fmla="*/ 318 h 405"/>
                <a:gd name="T36" fmla="*/ 193 w 413"/>
                <a:gd name="T37" fmla="*/ 339 h 405"/>
                <a:gd name="T38" fmla="*/ 134 w 413"/>
                <a:gd name="T39" fmla="*/ 374 h 405"/>
                <a:gd name="T40" fmla="*/ 71 w 413"/>
                <a:gd name="T41" fmla="*/ 380 h 405"/>
                <a:gd name="T42" fmla="*/ 61 w 413"/>
                <a:gd name="T43" fmla="*/ 311 h 405"/>
                <a:gd name="T44" fmla="*/ 97 w 413"/>
                <a:gd name="T45" fmla="*/ 246 h 405"/>
                <a:gd name="T46" fmla="*/ 86 w 413"/>
                <a:gd name="T47" fmla="*/ 241 h 405"/>
                <a:gd name="T48" fmla="*/ 29 w 413"/>
                <a:gd name="T49" fmla="*/ 192 h 405"/>
                <a:gd name="T50" fmla="*/ 16 w 413"/>
                <a:gd name="T51" fmla="*/ 161 h 405"/>
                <a:gd name="T52" fmla="*/ 0 w 413"/>
                <a:gd name="T53" fmla="*/ 146 h 405"/>
                <a:gd name="T54" fmla="*/ 0 w 413"/>
                <a:gd name="T55" fmla="*/ 138 h 405"/>
                <a:gd name="T56" fmla="*/ 224 w 413"/>
                <a:gd name="T57" fmla="*/ 216 h 405"/>
                <a:gd name="T58" fmla="*/ 157 w 413"/>
                <a:gd name="T59" fmla="*/ 235 h 405"/>
                <a:gd name="T60" fmla="*/ 142 w 413"/>
                <a:gd name="T61" fmla="*/ 241 h 405"/>
                <a:gd name="T62" fmla="*/ 142 w 413"/>
                <a:gd name="T63" fmla="*/ 255 h 405"/>
                <a:gd name="T64" fmla="*/ 157 w 413"/>
                <a:gd name="T65" fmla="*/ 259 h 405"/>
                <a:gd name="T66" fmla="*/ 225 w 413"/>
                <a:gd name="T67" fmla="*/ 234 h 405"/>
                <a:gd name="T68" fmla="*/ 193 w 413"/>
                <a:gd name="T69" fmla="*/ 268 h 405"/>
                <a:gd name="T70" fmla="*/ 178 w 413"/>
                <a:gd name="T71" fmla="*/ 278 h 405"/>
                <a:gd name="T72" fmla="*/ 185 w 413"/>
                <a:gd name="T73" fmla="*/ 292 h 405"/>
                <a:gd name="T74" fmla="*/ 202 w 413"/>
                <a:gd name="T75" fmla="*/ 287 h 405"/>
                <a:gd name="T76" fmla="*/ 216 w 413"/>
                <a:gd name="T77" fmla="*/ 274 h 405"/>
                <a:gd name="T78" fmla="*/ 237 w 413"/>
                <a:gd name="T79" fmla="*/ 226 h 405"/>
                <a:gd name="T80" fmla="*/ 240 w 413"/>
                <a:gd name="T81" fmla="*/ 211 h 405"/>
                <a:gd name="T82" fmla="*/ 238 w 413"/>
                <a:gd name="T83" fmla="*/ 149 h 405"/>
                <a:gd name="T84" fmla="*/ 219 w 413"/>
                <a:gd name="T85" fmla="*/ 119 h 405"/>
                <a:gd name="T86" fmla="*/ 203 w 413"/>
                <a:gd name="T87" fmla="*/ 102 h 405"/>
                <a:gd name="T88" fmla="*/ 193 w 413"/>
                <a:gd name="T89" fmla="*/ 114 h 405"/>
                <a:gd name="T90" fmla="*/ 207 w 413"/>
                <a:gd name="T91" fmla="*/ 129 h 405"/>
                <a:gd name="T92" fmla="*/ 235 w 413"/>
                <a:gd name="T93" fmla="*/ 190 h 405"/>
                <a:gd name="T94" fmla="*/ 184 w 413"/>
                <a:gd name="T95" fmla="*/ 150 h 405"/>
                <a:gd name="T96" fmla="*/ 170 w 413"/>
                <a:gd name="T97" fmla="*/ 149 h 405"/>
                <a:gd name="T98" fmla="*/ 164 w 413"/>
                <a:gd name="T99" fmla="*/ 163 h 405"/>
                <a:gd name="T100" fmla="*/ 176 w 413"/>
                <a:gd name="T101" fmla="*/ 173 h 405"/>
                <a:gd name="T102" fmla="*/ 212 w 413"/>
                <a:gd name="T103" fmla="*/ 194 h 405"/>
                <a:gd name="T104" fmla="*/ 128 w 413"/>
                <a:gd name="T105" fmla="*/ 179 h 405"/>
                <a:gd name="T106" fmla="*/ 116 w 413"/>
                <a:gd name="T107" fmla="*/ 185 h 405"/>
                <a:gd name="T108" fmla="*/ 117 w 413"/>
                <a:gd name="T109" fmla="*/ 199 h 405"/>
                <a:gd name="T110" fmla="*/ 132 w 413"/>
                <a:gd name="T111" fmla="*/ 203 h 405"/>
                <a:gd name="T112" fmla="*/ 224 w 413"/>
                <a:gd name="T113" fmla="*/ 2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3" h="405">
                  <a:moveTo>
                    <a:pt x="0" y="138"/>
                  </a:moveTo>
                  <a:cubicBezTo>
                    <a:pt x="14" y="130"/>
                    <a:pt x="27" y="121"/>
                    <a:pt x="41" y="114"/>
                  </a:cubicBezTo>
                  <a:cubicBezTo>
                    <a:pt x="70" y="98"/>
                    <a:pt x="98" y="102"/>
                    <a:pt x="125" y="120"/>
                  </a:cubicBezTo>
                  <a:cubicBezTo>
                    <a:pt x="129" y="123"/>
                    <a:pt x="135" y="123"/>
                    <a:pt x="140" y="125"/>
                  </a:cubicBezTo>
                  <a:cubicBezTo>
                    <a:pt x="141" y="119"/>
                    <a:pt x="144" y="114"/>
                    <a:pt x="144" y="109"/>
                  </a:cubicBezTo>
                  <a:cubicBezTo>
                    <a:pt x="138" y="76"/>
                    <a:pt x="152" y="54"/>
                    <a:pt x="177" y="35"/>
                  </a:cubicBezTo>
                  <a:cubicBezTo>
                    <a:pt x="191" y="25"/>
                    <a:pt x="203" y="13"/>
                    <a:pt x="217" y="0"/>
                  </a:cubicBezTo>
                  <a:cubicBezTo>
                    <a:pt x="252" y="10"/>
                    <a:pt x="281" y="55"/>
                    <a:pt x="274" y="93"/>
                  </a:cubicBezTo>
                  <a:cubicBezTo>
                    <a:pt x="272" y="99"/>
                    <a:pt x="270" y="106"/>
                    <a:pt x="269" y="112"/>
                  </a:cubicBezTo>
                  <a:cubicBezTo>
                    <a:pt x="268" y="123"/>
                    <a:pt x="272" y="129"/>
                    <a:pt x="283" y="123"/>
                  </a:cubicBezTo>
                  <a:cubicBezTo>
                    <a:pt x="316" y="104"/>
                    <a:pt x="344" y="115"/>
                    <a:pt x="372" y="135"/>
                  </a:cubicBezTo>
                  <a:cubicBezTo>
                    <a:pt x="383" y="144"/>
                    <a:pt x="397" y="150"/>
                    <a:pt x="411" y="157"/>
                  </a:cubicBezTo>
                  <a:cubicBezTo>
                    <a:pt x="413" y="194"/>
                    <a:pt x="379" y="235"/>
                    <a:pt x="340" y="241"/>
                  </a:cubicBezTo>
                  <a:cubicBezTo>
                    <a:pt x="334" y="242"/>
                    <a:pt x="327" y="242"/>
                    <a:pt x="321" y="243"/>
                  </a:cubicBezTo>
                  <a:cubicBezTo>
                    <a:pt x="311" y="245"/>
                    <a:pt x="307" y="251"/>
                    <a:pt x="315" y="258"/>
                  </a:cubicBezTo>
                  <a:cubicBezTo>
                    <a:pt x="346" y="286"/>
                    <a:pt x="341" y="318"/>
                    <a:pt x="330" y="352"/>
                  </a:cubicBezTo>
                  <a:cubicBezTo>
                    <a:pt x="325" y="365"/>
                    <a:pt x="325" y="379"/>
                    <a:pt x="323" y="396"/>
                  </a:cubicBezTo>
                  <a:cubicBezTo>
                    <a:pt x="266" y="405"/>
                    <a:pt x="227" y="381"/>
                    <a:pt x="207" y="318"/>
                  </a:cubicBezTo>
                  <a:cubicBezTo>
                    <a:pt x="200" y="329"/>
                    <a:pt x="196" y="334"/>
                    <a:pt x="193" y="339"/>
                  </a:cubicBezTo>
                  <a:cubicBezTo>
                    <a:pt x="180" y="363"/>
                    <a:pt x="160" y="373"/>
                    <a:pt x="134" y="374"/>
                  </a:cubicBezTo>
                  <a:cubicBezTo>
                    <a:pt x="114" y="375"/>
                    <a:pt x="94" y="378"/>
                    <a:pt x="71" y="380"/>
                  </a:cubicBezTo>
                  <a:cubicBezTo>
                    <a:pt x="60" y="360"/>
                    <a:pt x="53" y="335"/>
                    <a:pt x="61" y="311"/>
                  </a:cubicBezTo>
                  <a:cubicBezTo>
                    <a:pt x="68" y="288"/>
                    <a:pt x="83" y="269"/>
                    <a:pt x="97" y="246"/>
                  </a:cubicBezTo>
                  <a:cubicBezTo>
                    <a:pt x="95" y="246"/>
                    <a:pt x="91" y="242"/>
                    <a:pt x="86" y="241"/>
                  </a:cubicBezTo>
                  <a:cubicBezTo>
                    <a:pt x="56" y="237"/>
                    <a:pt x="38" y="220"/>
                    <a:pt x="29" y="192"/>
                  </a:cubicBezTo>
                  <a:cubicBezTo>
                    <a:pt x="25" y="181"/>
                    <a:pt x="22" y="170"/>
                    <a:pt x="16" y="161"/>
                  </a:cubicBezTo>
                  <a:cubicBezTo>
                    <a:pt x="13" y="155"/>
                    <a:pt x="6" y="151"/>
                    <a:pt x="0" y="146"/>
                  </a:cubicBezTo>
                  <a:cubicBezTo>
                    <a:pt x="0" y="143"/>
                    <a:pt x="0" y="141"/>
                    <a:pt x="0" y="138"/>
                  </a:cubicBezTo>
                  <a:close/>
                  <a:moveTo>
                    <a:pt x="224" y="216"/>
                  </a:moveTo>
                  <a:cubicBezTo>
                    <a:pt x="201" y="234"/>
                    <a:pt x="182" y="245"/>
                    <a:pt x="157" y="235"/>
                  </a:cubicBezTo>
                  <a:cubicBezTo>
                    <a:pt x="153" y="234"/>
                    <a:pt x="145" y="237"/>
                    <a:pt x="142" y="241"/>
                  </a:cubicBezTo>
                  <a:cubicBezTo>
                    <a:pt x="139" y="244"/>
                    <a:pt x="140" y="252"/>
                    <a:pt x="142" y="255"/>
                  </a:cubicBezTo>
                  <a:cubicBezTo>
                    <a:pt x="146" y="258"/>
                    <a:pt x="153" y="261"/>
                    <a:pt x="157" y="259"/>
                  </a:cubicBezTo>
                  <a:cubicBezTo>
                    <a:pt x="180" y="252"/>
                    <a:pt x="203" y="242"/>
                    <a:pt x="225" y="234"/>
                  </a:cubicBezTo>
                  <a:cubicBezTo>
                    <a:pt x="225" y="256"/>
                    <a:pt x="215" y="266"/>
                    <a:pt x="193" y="268"/>
                  </a:cubicBezTo>
                  <a:cubicBezTo>
                    <a:pt x="188" y="268"/>
                    <a:pt x="181" y="273"/>
                    <a:pt x="178" y="278"/>
                  </a:cubicBezTo>
                  <a:cubicBezTo>
                    <a:pt x="177" y="281"/>
                    <a:pt x="182" y="291"/>
                    <a:pt x="185" y="292"/>
                  </a:cubicBezTo>
                  <a:cubicBezTo>
                    <a:pt x="190" y="293"/>
                    <a:pt x="197" y="290"/>
                    <a:pt x="202" y="287"/>
                  </a:cubicBezTo>
                  <a:cubicBezTo>
                    <a:pt x="208" y="284"/>
                    <a:pt x="211" y="278"/>
                    <a:pt x="216" y="274"/>
                  </a:cubicBezTo>
                  <a:cubicBezTo>
                    <a:pt x="232" y="262"/>
                    <a:pt x="242" y="247"/>
                    <a:pt x="237" y="226"/>
                  </a:cubicBezTo>
                  <a:cubicBezTo>
                    <a:pt x="236" y="221"/>
                    <a:pt x="237" y="215"/>
                    <a:pt x="240" y="211"/>
                  </a:cubicBezTo>
                  <a:cubicBezTo>
                    <a:pt x="254" y="190"/>
                    <a:pt x="249" y="169"/>
                    <a:pt x="238" y="149"/>
                  </a:cubicBezTo>
                  <a:cubicBezTo>
                    <a:pt x="233" y="138"/>
                    <a:pt x="226" y="128"/>
                    <a:pt x="219" y="119"/>
                  </a:cubicBezTo>
                  <a:cubicBezTo>
                    <a:pt x="215" y="113"/>
                    <a:pt x="209" y="108"/>
                    <a:pt x="203" y="102"/>
                  </a:cubicBezTo>
                  <a:cubicBezTo>
                    <a:pt x="199" y="106"/>
                    <a:pt x="192" y="112"/>
                    <a:pt x="193" y="114"/>
                  </a:cubicBezTo>
                  <a:cubicBezTo>
                    <a:pt x="196" y="120"/>
                    <a:pt x="201" y="126"/>
                    <a:pt x="207" y="129"/>
                  </a:cubicBezTo>
                  <a:cubicBezTo>
                    <a:pt x="228" y="139"/>
                    <a:pt x="242" y="178"/>
                    <a:pt x="235" y="190"/>
                  </a:cubicBezTo>
                  <a:cubicBezTo>
                    <a:pt x="220" y="178"/>
                    <a:pt x="202" y="164"/>
                    <a:pt x="184" y="150"/>
                  </a:cubicBezTo>
                  <a:cubicBezTo>
                    <a:pt x="181" y="148"/>
                    <a:pt x="173" y="147"/>
                    <a:pt x="170" y="149"/>
                  </a:cubicBezTo>
                  <a:cubicBezTo>
                    <a:pt x="166" y="152"/>
                    <a:pt x="163" y="159"/>
                    <a:pt x="164" y="163"/>
                  </a:cubicBezTo>
                  <a:cubicBezTo>
                    <a:pt x="165" y="168"/>
                    <a:pt x="172" y="174"/>
                    <a:pt x="176" y="173"/>
                  </a:cubicBezTo>
                  <a:cubicBezTo>
                    <a:pt x="194" y="169"/>
                    <a:pt x="201" y="181"/>
                    <a:pt x="212" y="194"/>
                  </a:cubicBezTo>
                  <a:cubicBezTo>
                    <a:pt x="182" y="188"/>
                    <a:pt x="155" y="183"/>
                    <a:pt x="128" y="179"/>
                  </a:cubicBezTo>
                  <a:cubicBezTo>
                    <a:pt x="124" y="178"/>
                    <a:pt x="118" y="182"/>
                    <a:pt x="116" y="185"/>
                  </a:cubicBezTo>
                  <a:cubicBezTo>
                    <a:pt x="114" y="189"/>
                    <a:pt x="114" y="197"/>
                    <a:pt x="117" y="199"/>
                  </a:cubicBezTo>
                  <a:cubicBezTo>
                    <a:pt x="120" y="202"/>
                    <a:pt x="128" y="205"/>
                    <a:pt x="132" y="203"/>
                  </a:cubicBezTo>
                  <a:cubicBezTo>
                    <a:pt x="164" y="187"/>
                    <a:pt x="192" y="200"/>
                    <a:pt x="224" y="216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98">
              <a:extLst>
                <a:ext uri="{FF2B5EF4-FFF2-40B4-BE49-F238E27FC236}">
                  <a16:creationId xmlns:a16="http://schemas.microsoft.com/office/drawing/2014/main" id="{F0D8F5ED-7829-3EED-A394-76A5931DC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8796" y="4829240"/>
              <a:ext cx="521018" cy="376882"/>
            </a:xfrm>
            <a:custGeom>
              <a:avLst/>
              <a:gdLst>
                <a:gd name="T0" fmla="*/ 61 w 269"/>
                <a:gd name="T1" fmla="*/ 152 h 195"/>
                <a:gd name="T2" fmla="*/ 54 w 269"/>
                <a:gd name="T3" fmla="*/ 166 h 195"/>
                <a:gd name="T4" fmla="*/ 0 w 269"/>
                <a:gd name="T5" fmla="*/ 166 h 195"/>
                <a:gd name="T6" fmla="*/ 27 w 269"/>
                <a:gd name="T7" fmla="*/ 68 h 195"/>
                <a:gd name="T8" fmla="*/ 57 w 269"/>
                <a:gd name="T9" fmla="*/ 54 h 195"/>
                <a:gd name="T10" fmla="*/ 76 w 269"/>
                <a:gd name="T11" fmla="*/ 81 h 195"/>
                <a:gd name="T12" fmla="*/ 71 w 269"/>
                <a:gd name="T13" fmla="*/ 115 h 195"/>
                <a:gd name="T14" fmla="*/ 107 w 269"/>
                <a:gd name="T15" fmla="*/ 75 h 195"/>
                <a:gd name="T16" fmla="*/ 204 w 269"/>
                <a:gd name="T17" fmla="*/ 20 h 195"/>
                <a:gd name="T18" fmla="*/ 269 w 269"/>
                <a:gd name="T19" fmla="*/ 0 h 195"/>
                <a:gd name="T20" fmla="*/ 61 w 269"/>
                <a:gd name="T21" fmla="*/ 152 h 195"/>
                <a:gd name="T22" fmla="*/ 127 w 269"/>
                <a:gd name="T23" fmla="*/ 128 h 195"/>
                <a:gd name="T24" fmla="*/ 236 w 269"/>
                <a:gd name="T25" fmla="*/ 47 h 195"/>
                <a:gd name="T26" fmla="*/ 186 w 269"/>
                <a:gd name="T27" fmla="*/ 93 h 195"/>
                <a:gd name="T28" fmla="*/ 127 w 269"/>
                <a:gd name="T2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195">
                  <a:moveTo>
                    <a:pt x="61" y="152"/>
                  </a:moveTo>
                  <a:cubicBezTo>
                    <a:pt x="58" y="158"/>
                    <a:pt x="56" y="162"/>
                    <a:pt x="54" y="166"/>
                  </a:cubicBezTo>
                  <a:cubicBezTo>
                    <a:pt x="36" y="166"/>
                    <a:pt x="19" y="166"/>
                    <a:pt x="0" y="166"/>
                  </a:cubicBezTo>
                  <a:cubicBezTo>
                    <a:pt x="9" y="134"/>
                    <a:pt x="17" y="101"/>
                    <a:pt x="27" y="68"/>
                  </a:cubicBezTo>
                  <a:cubicBezTo>
                    <a:pt x="31" y="54"/>
                    <a:pt x="45" y="48"/>
                    <a:pt x="57" y="54"/>
                  </a:cubicBezTo>
                  <a:cubicBezTo>
                    <a:pt x="66" y="59"/>
                    <a:pt x="73" y="71"/>
                    <a:pt x="76" y="81"/>
                  </a:cubicBezTo>
                  <a:cubicBezTo>
                    <a:pt x="78" y="90"/>
                    <a:pt x="73" y="100"/>
                    <a:pt x="71" y="115"/>
                  </a:cubicBezTo>
                  <a:cubicBezTo>
                    <a:pt x="85" y="99"/>
                    <a:pt x="95" y="86"/>
                    <a:pt x="107" y="75"/>
                  </a:cubicBezTo>
                  <a:cubicBezTo>
                    <a:pt x="133" y="46"/>
                    <a:pt x="165" y="28"/>
                    <a:pt x="204" y="20"/>
                  </a:cubicBezTo>
                  <a:cubicBezTo>
                    <a:pt x="227" y="15"/>
                    <a:pt x="248" y="7"/>
                    <a:pt x="269" y="0"/>
                  </a:cubicBezTo>
                  <a:cubicBezTo>
                    <a:pt x="264" y="95"/>
                    <a:pt x="216" y="195"/>
                    <a:pt x="61" y="152"/>
                  </a:cubicBezTo>
                  <a:close/>
                  <a:moveTo>
                    <a:pt x="127" y="128"/>
                  </a:moveTo>
                  <a:cubicBezTo>
                    <a:pt x="174" y="128"/>
                    <a:pt x="229" y="86"/>
                    <a:pt x="236" y="47"/>
                  </a:cubicBezTo>
                  <a:cubicBezTo>
                    <a:pt x="220" y="61"/>
                    <a:pt x="205" y="79"/>
                    <a:pt x="186" y="93"/>
                  </a:cubicBezTo>
                  <a:cubicBezTo>
                    <a:pt x="168" y="107"/>
                    <a:pt x="146" y="117"/>
                    <a:pt x="127" y="128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Freeform 144">
              <a:extLst>
                <a:ext uri="{FF2B5EF4-FFF2-40B4-BE49-F238E27FC236}">
                  <a16:creationId xmlns:a16="http://schemas.microsoft.com/office/drawing/2014/main" id="{D453B46E-EF6F-AE47-9D9E-352281372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450" y="5646801"/>
              <a:ext cx="207935" cy="237471"/>
            </a:xfrm>
            <a:custGeom>
              <a:avLst/>
              <a:gdLst>
                <a:gd name="T0" fmla="*/ 94 w 107"/>
                <a:gd name="T1" fmla="*/ 0 h 123"/>
                <a:gd name="T2" fmla="*/ 97 w 107"/>
                <a:gd name="T3" fmla="*/ 38 h 123"/>
                <a:gd name="T4" fmla="*/ 55 w 107"/>
                <a:gd name="T5" fmla="*/ 103 h 123"/>
                <a:gd name="T6" fmla="*/ 16 w 107"/>
                <a:gd name="T7" fmla="*/ 114 h 123"/>
                <a:gd name="T8" fmla="*/ 11 w 107"/>
                <a:gd name="T9" fmla="*/ 73 h 123"/>
                <a:gd name="T10" fmla="*/ 62 w 107"/>
                <a:gd name="T11" fmla="*/ 25 h 123"/>
                <a:gd name="T12" fmla="*/ 94 w 107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3">
                  <a:moveTo>
                    <a:pt x="94" y="0"/>
                  </a:moveTo>
                  <a:cubicBezTo>
                    <a:pt x="107" y="11"/>
                    <a:pt x="107" y="23"/>
                    <a:pt x="97" y="38"/>
                  </a:cubicBezTo>
                  <a:cubicBezTo>
                    <a:pt x="82" y="59"/>
                    <a:pt x="69" y="81"/>
                    <a:pt x="55" y="103"/>
                  </a:cubicBezTo>
                  <a:cubicBezTo>
                    <a:pt x="44" y="119"/>
                    <a:pt x="29" y="123"/>
                    <a:pt x="16" y="114"/>
                  </a:cubicBezTo>
                  <a:cubicBezTo>
                    <a:pt x="2" y="105"/>
                    <a:pt x="0" y="90"/>
                    <a:pt x="11" y="73"/>
                  </a:cubicBezTo>
                  <a:cubicBezTo>
                    <a:pt x="24" y="53"/>
                    <a:pt x="34" y="31"/>
                    <a:pt x="62" y="25"/>
                  </a:cubicBezTo>
                  <a:cubicBezTo>
                    <a:pt x="74" y="22"/>
                    <a:pt x="83" y="9"/>
                    <a:pt x="94" y="0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9" name="组合 28" descr="D:\51PPT模板网\51pptmoban.com\图片.jpg">
            <a:extLst>
              <a:ext uri="{FF2B5EF4-FFF2-40B4-BE49-F238E27FC236}">
                <a16:creationId xmlns:a16="http://schemas.microsoft.com/office/drawing/2014/main" id="{13C15A82-20CF-53B1-7DA7-8EA366F4EC28}"/>
              </a:ext>
            </a:extLst>
          </p:cNvPr>
          <p:cNvGrpSpPr/>
          <p:nvPr/>
        </p:nvGrpSpPr>
        <p:grpSpPr>
          <a:xfrm>
            <a:off x="5697851" y="1861639"/>
            <a:ext cx="796295" cy="1103471"/>
            <a:chOff x="4167585" y="4786708"/>
            <a:chExt cx="796295" cy="1103471"/>
          </a:xfrm>
          <a:solidFill>
            <a:schemeClr val="bg1"/>
          </a:solidFill>
        </p:grpSpPr>
        <p:sp>
          <p:nvSpPr>
            <p:cNvPr id="30" name="Freeform 94">
              <a:extLst>
                <a:ext uri="{FF2B5EF4-FFF2-40B4-BE49-F238E27FC236}">
                  <a16:creationId xmlns:a16="http://schemas.microsoft.com/office/drawing/2014/main" id="{A6A5B817-E2A8-B262-ADFC-DE5B843B5A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7798" y="4786708"/>
              <a:ext cx="448950" cy="1026677"/>
            </a:xfrm>
            <a:custGeom>
              <a:avLst/>
              <a:gdLst>
                <a:gd name="T0" fmla="*/ 120 w 232"/>
                <a:gd name="T1" fmla="*/ 472 h 530"/>
                <a:gd name="T2" fmla="*/ 165 w 232"/>
                <a:gd name="T3" fmla="*/ 449 h 530"/>
                <a:gd name="T4" fmla="*/ 170 w 232"/>
                <a:gd name="T5" fmla="*/ 458 h 530"/>
                <a:gd name="T6" fmla="*/ 131 w 232"/>
                <a:gd name="T7" fmla="*/ 481 h 530"/>
                <a:gd name="T8" fmla="*/ 120 w 232"/>
                <a:gd name="T9" fmla="*/ 527 h 530"/>
                <a:gd name="T10" fmla="*/ 64 w 232"/>
                <a:gd name="T11" fmla="*/ 530 h 530"/>
                <a:gd name="T12" fmla="*/ 54 w 232"/>
                <a:gd name="T13" fmla="*/ 483 h 530"/>
                <a:gd name="T14" fmla="*/ 31 w 232"/>
                <a:gd name="T15" fmla="*/ 475 h 530"/>
                <a:gd name="T16" fmla="*/ 12 w 232"/>
                <a:gd name="T17" fmla="*/ 465 h 530"/>
                <a:gd name="T18" fmla="*/ 14 w 232"/>
                <a:gd name="T19" fmla="*/ 458 h 530"/>
                <a:gd name="T20" fmla="*/ 35 w 232"/>
                <a:gd name="T21" fmla="*/ 462 h 530"/>
                <a:gd name="T22" fmla="*/ 57 w 232"/>
                <a:gd name="T23" fmla="*/ 470 h 530"/>
                <a:gd name="T24" fmla="*/ 91 w 232"/>
                <a:gd name="T25" fmla="*/ 436 h 530"/>
                <a:gd name="T26" fmla="*/ 97 w 232"/>
                <a:gd name="T27" fmla="*/ 454 h 530"/>
                <a:gd name="T28" fmla="*/ 101 w 232"/>
                <a:gd name="T29" fmla="*/ 196 h 530"/>
                <a:gd name="T30" fmla="*/ 76 w 232"/>
                <a:gd name="T31" fmla="*/ 227 h 530"/>
                <a:gd name="T32" fmla="*/ 98 w 232"/>
                <a:gd name="T33" fmla="*/ 235 h 530"/>
                <a:gd name="T34" fmla="*/ 93 w 232"/>
                <a:gd name="T35" fmla="*/ 260 h 530"/>
                <a:gd name="T36" fmla="*/ 7 w 232"/>
                <a:gd name="T37" fmla="*/ 238 h 530"/>
                <a:gd name="T38" fmla="*/ 13 w 232"/>
                <a:gd name="T39" fmla="*/ 214 h 530"/>
                <a:gd name="T40" fmla="*/ 29 w 232"/>
                <a:gd name="T41" fmla="*/ 216 h 530"/>
                <a:gd name="T42" fmla="*/ 62 w 232"/>
                <a:gd name="T43" fmla="*/ 218 h 530"/>
                <a:gd name="T44" fmla="*/ 95 w 232"/>
                <a:gd name="T45" fmla="*/ 161 h 530"/>
                <a:gd name="T46" fmla="*/ 91 w 232"/>
                <a:gd name="T47" fmla="*/ 95 h 530"/>
                <a:gd name="T48" fmla="*/ 73 w 232"/>
                <a:gd name="T49" fmla="*/ 110 h 530"/>
                <a:gd name="T50" fmla="*/ 88 w 232"/>
                <a:gd name="T51" fmla="*/ 123 h 530"/>
                <a:gd name="T52" fmla="*/ 75 w 232"/>
                <a:gd name="T53" fmla="*/ 144 h 530"/>
                <a:gd name="T54" fmla="*/ 0 w 232"/>
                <a:gd name="T55" fmla="*/ 98 h 530"/>
                <a:gd name="T56" fmla="*/ 13 w 232"/>
                <a:gd name="T57" fmla="*/ 76 h 530"/>
                <a:gd name="T58" fmla="*/ 42 w 232"/>
                <a:gd name="T59" fmla="*/ 93 h 530"/>
                <a:gd name="T60" fmla="*/ 78 w 232"/>
                <a:gd name="T61" fmla="*/ 85 h 530"/>
                <a:gd name="T62" fmla="*/ 96 w 232"/>
                <a:gd name="T63" fmla="*/ 41 h 530"/>
                <a:gd name="T64" fmla="*/ 105 w 232"/>
                <a:gd name="T65" fmla="*/ 7 h 530"/>
                <a:gd name="T66" fmla="*/ 115 w 232"/>
                <a:gd name="T67" fmla="*/ 1 h 530"/>
                <a:gd name="T68" fmla="*/ 121 w 232"/>
                <a:gd name="T69" fmla="*/ 9 h 530"/>
                <a:gd name="T70" fmla="*/ 144 w 232"/>
                <a:gd name="T71" fmla="*/ 73 h 530"/>
                <a:gd name="T72" fmla="*/ 164 w 232"/>
                <a:gd name="T73" fmla="*/ 101 h 530"/>
                <a:gd name="T74" fmla="*/ 197 w 232"/>
                <a:gd name="T75" fmla="*/ 79 h 530"/>
                <a:gd name="T76" fmla="*/ 213 w 232"/>
                <a:gd name="T77" fmla="*/ 99 h 530"/>
                <a:gd name="T78" fmla="*/ 141 w 232"/>
                <a:gd name="T79" fmla="*/ 150 h 530"/>
                <a:gd name="T80" fmla="*/ 152 w 232"/>
                <a:gd name="T81" fmla="*/ 108 h 530"/>
                <a:gd name="T82" fmla="*/ 113 w 232"/>
                <a:gd name="T83" fmla="*/ 57 h 530"/>
                <a:gd name="T84" fmla="*/ 151 w 232"/>
                <a:gd name="T85" fmla="*/ 210 h 530"/>
                <a:gd name="T86" fmla="*/ 225 w 232"/>
                <a:gd name="T87" fmla="*/ 225 h 530"/>
                <a:gd name="T88" fmla="*/ 232 w 232"/>
                <a:gd name="T89" fmla="*/ 252 h 530"/>
                <a:gd name="T90" fmla="*/ 146 w 232"/>
                <a:gd name="T91" fmla="*/ 272 h 530"/>
                <a:gd name="T92" fmla="*/ 140 w 232"/>
                <a:gd name="T93" fmla="*/ 248 h 530"/>
                <a:gd name="T94" fmla="*/ 160 w 232"/>
                <a:gd name="T95" fmla="*/ 240 h 530"/>
                <a:gd name="T96" fmla="*/ 120 w 232"/>
                <a:gd name="T97" fmla="*/ 200 h 530"/>
                <a:gd name="T98" fmla="*/ 116 w 232"/>
                <a:gd name="T99" fmla="*/ 465 h 530"/>
                <a:gd name="T100" fmla="*/ 120 w 232"/>
                <a:gd name="T101" fmla="*/ 472 h 530"/>
                <a:gd name="T102" fmla="*/ 91 w 232"/>
                <a:gd name="T103" fmla="*/ 473 h 530"/>
                <a:gd name="T104" fmla="*/ 77 w 232"/>
                <a:gd name="T105" fmla="*/ 484 h 530"/>
                <a:gd name="T106" fmla="*/ 85 w 232"/>
                <a:gd name="T107" fmla="*/ 504 h 530"/>
                <a:gd name="T108" fmla="*/ 108 w 232"/>
                <a:gd name="T109" fmla="*/ 487 h 530"/>
                <a:gd name="T110" fmla="*/ 91 w 232"/>
                <a:gd name="T111" fmla="*/ 4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2" h="530">
                  <a:moveTo>
                    <a:pt x="120" y="472"/>
                  </a:moveTo>
                  <a:cubicBezTo>
                    <a:pt x="135" y="464"/>
                    <a:pt x="150" y="457"/>
                    <a:pt x="165" y="449"/>
                  </a:cubicBezTo>
                  <a:cubicBezTo>
                    <a:pt x="167" y="452"/>
                    <a:pt x="168" y="455"/>
                    <a:pt x="170" y="458"/>
                  </a:cubicBezTo>
                  <a:cubicBezTo>
                    <a:pt x="157" y="465"/>
                    <a:pt x="144" y="473"/>
                    <a:pt x="131" y="481"/>
                  </a:cubicBezTo>
                  <a:cubicBezTo>
                    <a:pt x="113" y="492"/>
                    <a:pt x="115" y="508"/>
                    <a:pt x="120" y="527"/>
                  </a:cubicBezTo>
                  <a:cubicBezTo>
                    <a:pt x="100" y="514"/>
                    <a:pt x="82" y="511"/>
                    <a:pt x="64" y="530"/>
                  </a:cubicBezTo>
                  <a:cubicBezTo>
                    <a:pt x="63" y="511"/>
                    <a:pt x="72" y="493"/>
                    <a:pt x="54" y="483"/>
                  </a:cubicBezTo>
                  <a:cubicBezTo>
                    <a:pt x="47" y="479"/>
                    <a:pt x="38" y="478"/>
                    <a:pt x="31" y="475"/>
                  </a:cubicBezTo>
                  <a:cubicBezTo>
                    <a:pt x="25" y="472"/>
                    <a:pt x="18" y="468"/>
                    <a:pt x="12" y="465"/>
                  </a:cubicBezTo>
                  <a:cubicBezTo>
                    <a:pt x="12" y="464"/>
                    <a:pt x="14" y="458"/>
                    <a:pt x="14" y="458"/>
                  </a:cubicBezTo>
                  <a:cubicBezTo>
                    <a:pt x="21" y="459"/>
                    <a:pt x="28" y="460"/>
                    <a:pt x="35" y="462"/>
                  </a:cubicBezTo>
                  <a:cubicBezTo>
                    <a:pt x="42" y="464"/>
                    <a:pt x="50" y="469"/>
                    <a:pt x="57" y="470"/>
                  </a:cubicBezTo>
                  <a:cubicBezTo>
                    <a:pt x="77" y="472"/>
                    <a:pt x="83" y="457"/>
                    <a:pt x="91" y="436"/>
                  </a:cubicBezTo>
                  <a:cubicBezTo>
                    <a:pt x="94" y="445"/>
                    <a:pt x="95" y="449"/>
                    <a:pt x="97" y="454"/>
                  </a:cubicBezTo>
                  <a:cubicBezTo>
                    <a:pt x="145" y="367"/>
                    <a:pt x="109" y="284"/>
                    <a:pt x="101" y="196"/>
                  </a:cubicBezTo>
                  <a:cubicBezTo>
                    <a:pt x="91" y="208"/>
                    <a:pt x="84" y="217"/>
                    <a:pt x="76" y="227"/>
                  </a:cubicBezTo>
                  <a:cubicBezTo>
                    <a:pt x="84" y="230"/>
                    <a:pt x="90" y="232"/>
                    <a:pt x="98" y="235"/>
                  </a:cubicBezTo>
                  <a:cubicBezTo>
                    <a:pt x="97" y="243"/>
                    <a:pt x="95" y="251"/>
                    <a:pt x="93" y="260"/>
                  </a:cubicBezTo>
                  <a:cubicBezTo>
                    <a:pt x="64" y="252"/>
                    <a:pt x="36" y="245"/>
                    <a:pt x="7" y="238"/>
                  </a:cubicBezTo>
                  <a:cubicBezTo>
                    <a:pt x="9" y="229"/>
                    <a:pt x="11" y="222"/>
                    <a:pt x="13" y="214"/>
                  </a:cubicBezTo>
                  <a:cubicBezTo>
                    <a:pt x="19" y="215"/>
                    <a:pt x="24" y="216"/>
                    <a:pt x="29" y="216"/>
                  </a:cubicBezTo>
                  <a:cubicBezTo>
                    <a:pt x="40" y="217"/>
                    <a:pt x="58" y="223"/>
                    <a:pt x="62" y="218"/>
                  </a:cubicBezTo>
                  <a:cubicBezTo>
                    <a:pt x="76" y="201"/>
                    <a:pt x="90" y="181"/>
                    <a:pt x="95" y="161"/>
                  </a:cubicBezTo>
                  <a:cubicBezTo>
                    <a:pt x="99" y="141"/>
                    <a:pt x="93" y="119"/>
                    <a:pt x="91" y="95"/>
                  </a:cubicBezTo>
                  <a:cubicBezTo>
                    <a:pt x="84" y="101"/>
                    <a:pt x="79" y="105"/>
                    <a:pt x="73" y="110"/>
                  </a:cubicBezTo>
                  <a:cubicBezTo>
                    <a:pt x="78" y="115"/>
                    <a:pt x="83" y="118"/>
                    <a:pt x="88" y="123"/>
                  </a:cubicBezTo>
                  <a:cubicBezTo>
                    <a:pt x="84" y="130"/>
                    <a:pt x="80" y="137"/>
                    <a:pt x="75" y="144"/>
                  </a:cubicBezTo>
                  <a:cubicBezTo>
                    <a:pt x="50" y="129"/>
                    <a:pt x="26" y="114"/>
                    <a:pt x="0" y="98"/>
                  </a:cubicBezTo>
                  <a:cubicBezTo>
                    <a:pt x="4" y="91"/>
                    <a:pt x="8" y="84"/>
                    <a:pt x="13" y="76"/>
                  </a:cubicBezTo>
                  <a:cubicBezTo>
                    <a:pt x="24" y="82"/>
                    <a:pt x="34" y="86"/>
                    <a:pt x="42" y="93"/>
                  </a:cubicBezTo>
                  <a:cubicBezTo>
                    <a:pt x="58" y="106"/>
                    <a:pt x="70" y="99"/>
                    <a:pt x="78" y="85"/>
                  </a:cubicBezTo>
                  <a:cubicBezTo>
                    <a:pt x="86" y="72"/>
                    <a:pt x="91" y="56"/>
                    <a:pt x="96" y="41"/>
                  </a:cubicBezTo>
                  <a:cubicBezTo>
                    <a:pt x="99" y="30"/>
                    <a:pt x="101" y="18"/>
                    <a:pt x="105" y="7"/>
                  </a:cubicBezTo>
                  <a:cubicBezTo>
                    <a:pt x="106" y="4"/>
                    <a:pt x="111" y="1"/>
                    <a:pt x="115" y="1"/>
                  </a:cubicBezTo>
                  <a:cubicBezTo>
                    <a:pt x="117" y="0"/>
                    <a:pt x="122" y="8"/>
                    <a:pt x="121" y="9"/>
                  </a:cubicBezTo>
                  <a:cubicBezTo>
                    <a:pt x="105" y="39"/>
                    <a:pt x="130" y="54"/>
                    <a:pt x="144" y="73"/>
                  </a:cubicBezTo>
                  <a:cubicBezTo>
                    <a:pt x="150" y="82"/>
                    <a:pt x="156" y="90"/>
                    <a:pt x="164" y="101"/>
                  </a:cubicBezTo>
                  <a:cubicBezTo>
                    <a:pt x="174" y="94"/>
                    <a:pt x="184" y="87"/>
                    <a:pt x="197" y="79"/>
                  </a:cubicBezTo>
                  <a:cubicBezTo>
                    <a:pt x="202" y="85"/>
                    <a:pt x="206" y="91"/>
                    <a:pt x="213" y="99"/>
                  </a:cubicBezTo>
                  <a:cubicBezTo>
                    <a:pt x="189" y="117"/>
                    <a:pt x="165" y="133"/>
                    <a:pt x="141" y="150"/>
                  </a:cubicBezTo>
                  <a:cubicBezTo>
                    <a:pt x="125" y="133"/>
                    <a:pt x="125" y="133"/>
                    <a:pt x="152" y="108"/>
                  </a:cubicBezTo>
                  <a:cubicBezTo>
                    <a:pt x="140" y="92"/>
                    <a:pt x="128" y="77"/>
                    <a:pt x="113" y="57"/>
                  </a:cubicBezTo>
                  <a:cubicBezTo>
                    <a:pt x="108" y="116"/>
                    <a:pt x="106" y="168"/>
                    <a:pt x="151" y="210"/>
                  </a:cubicBezTo>
                  <a:cubicBezTo>
                    <a:pt x="173" y="231"/>
                    <a:pt x="195" y="241"/>
                    <a:pt x="225" y="225"/>
                  </a:cubicBezTo>
                  <a:cubicBezTo>
                    <a:pt x="228" y="235"/>
                    <a:pt x="230" y="242"/>
                    <a:pt x="232" y="252"/>
                  </a:cubicBezTo>
                  <a:cubicBezTo>
                    <a:pt x="203" y="259"/>
                    <a:pt x="176" y="265"/>
                    <a:pt x="146" y="272"/>
                  </a:cubicBezTo>
                  <a:cubicBezTo>
                    <a:pt x="144" y="264"/>
                    <a:pt x="142" y="256"/>
                    <a:pt x="140" y="248"/>
                  </a:cubicBezTo>
                  <a:cubicBezTo>
                    <a:pt x="148" y="245"/>
                    <a:pt x="154" y="243"/>
                    <a:pt x="160" y="240"/>
                  </a:cubicBezTo>
                  <a:cubicBezTo>
                    <a:pt x="147" y="227"/>
                    <a:pt x="134" y="214"/>
                    <a:pt x="120" y="200"/>
                  </a:cubicBezTo>
                  <a:cubicBezTo>
                    <a:pt x="128" y="289"/>
                    <a:pt x="164" y="378"/>
                    <a:pt x="116" y="465"/>
                  </a:cubicBezTo>
                  <a:cubicBezTo>
                    <a:pt x="117" y="468"/>
                    <a:pt x="119" y="470"/>
                    <a:pt x="120" y="472"/>
                  </a:cubicBezTo>
                  <a:close/>
                  <a:moveTo>
                    <a:pt x="91" y="473"/>
                  </a:moveTo>
                  <a:cubicBezTo>
                    <a:pt x="86" y="477"/>
                    <a:pt x="81" y="480"/>
                    <a:pt x="77" y="484"/>
                  </a:cubicBezTo>
                  <a:cubicBezTo>
                    <a:pt x="79" y="490"/>
                    <a:pt x="81" y="495"/>
                    <a:pt x="85" y="504"/>
                  </a:cubicBezTo>
                  <a:cubicBezTo>
                    <a:pt x="93" y="498"/>
                    <a:pt x="100" y="493"/>
                    <a:pt x="108" y="487"/>
                  </a:cubicBezTo>
                  <a:cubicBezTo>
                    <a:pt x="101" y="481"/>
                    <a:pt x="96" y="477"/>
                    <a:pt x="91" y="4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2">
              <a:extLst>
                <a:ext uri="{FF2B5EF4-FFF2-40B4-BE49-F238E27FC236}">
                  <a16:creationId xmlns:a16="http://schemas.microsoft.com/office/drawing/2014/main" id="{8F7A4F56-5A28-A6A5-38C1-14D84AE4A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996" y="5271101"/>
              <a:ext cx="224475" cy="267007"/>
            </a:xfrm>
            <a:custGeom>
              <a:avLst/>
              <a:gdLst>
                <a:gd name="T0" fmla="*/ 29 w 116"/>
                <a:gd name="T1" fmla="*/ 0 h 138"/>
                <a:gd name="T2" fmla="*/ 116 w 116"/>
                <a:gd name="T3" fmla="*/ 22 h 138"/>
                <a:gd name="T4" fmla="*/ 86 w 116"/>
                <a:gd name="T5" fmla="*/ 138 h 138"/>
                <a:gd name="T6" fmla="*/ 0 w 116"/>
                <a:gd name="T7" fmla="*/ 116 h 138"/>
                <a:gd name="T8" fmla="*/ 29 w 116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8">
                  <a:moveTo>
                    <a:pt x="29" y="0"/>
                  </a:moveTo>
                  <a:cubicBezTo>
                    <a:pt x="59" y="7"/>
                    <a:pt x="86" y="14"/>
                    <a:pt x="116" y="22"/>
                  </a:cubicBezTo>
                  <a:cubicBezTo>
                    <a:pt x="106" y="60"/>
                    <a:pt x="96" y="98"/>
                    <a:pt x="86" y="138"/>
                  </a:cubicBezTo>
                  <a:cubicBezTo>
                    <a:pt x="58" y="131"/>
                    <a:pt x="31" y="124"/>
                    <a:pt x="0" y="116"/>
                  </a:cubicBezTo>
                  <a:cubicBezTo>
                    <a:pt x="10" y="78"/>
                    <a:pt x="19" y="4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3">
              <a:extLst>
                <a:ext uri="{FF2B5EF4-FFF2-40B4-BE49-F238E27FC236}">
                  <a16:creationId xmlns:a16="http://schemas.microsoft.com/office/drawing/2014/main" id="{AC95AFC4-83BD-2868-82C0-052C55231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708" y="5299456"/>
              <a:ext cx="219749" cy="263463"/>
            </a:xfrm>
            <a:custGeom>
              <a:avLst/>
              <a:gdLst>
                <a:gd name="T0" fmla="*/ 26 w 113"/>
                <a:gd name="T1" fmla="*/ 136 h 136"/>
                <a:gd name="T2" fmla="*/ 0 w 113"/>
                <a:gd name="T3" fmla="*/ 19 h 136"/>
                <a:gd name="T4" fmla="*/ 87 w 113"/>
                <a:gd name="T5" fmla="*/ 0 h 136"/>
                <a:gd name="T6" fmla="*/ 113 w 113"/>
                <a:gd name="T7" fmla="*/ 116 h 136"/>
                <a:gd name="T8" fmla="*/ 26 w 113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36">
                  <a:moveTo>
                    <a:pt x="26" y="136"/>
                  </a:moveTo>
                  <a:cubicBezTo>
                    <a:pt x="18" y="97"/>
                    <a:pt x="9" y="59"/>
                    <a:pt x="0" y="19"/>
                  </a:cubicBezTo>
                  <a:cubicBezTo>
                    <a:pt x="29" y="13"/>
                    <a:pt x="57" y="6"/>
                    <a:pt x="87" y="0"/>
                  </a:cubicBezTo>
                  <a:cubicBezTo>
                    <a:pt x="96" y="39"/>
                    <a:pt x="104" y="76"/>
                    <a:pt x="113" y="116"/>
                  </a:cubicBezTo>
                  <a:cubicBezTo>
                    <a:pt x="84" y="123"/>
                    <a:pt x="56" y="129"/>
                    <a:pt x="26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8">
              <a:extLst>
                <a:ext uri="{FF2B5EF4-FFF2-40B4-BE49-F238E27FC236}">
                  <a16:creationId xmlns:a16="http://schemas.microsoft.com/office/drawing/2014/main" id="{6A6C3C18-45C8-405A-E85C-187DE8B01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527" y="4999368"/>
              <a:ext cx="275277" cy="244560"/>
            </a:xfrm>
            <a:custGeom>
              <a:avLst/>
              <a:gdLst>
                <a:gd name="T0" fmla="*/ 0 w 142"/>
                <a:gd name="T1" fmla="*/ 51 h 126"/>
                <a:gd name="T2" fmla="*/ 73 w 142"/>
                <a:gd name="T3" fmla="*/ 0 h 126"/>
                <a:gd name="T4" fmla="*/ 142 w 142"/>
                <a:gd name="T5" fmla="*/ 98 h 126"/>
                <a:gd name="T6" fmla="*/ 102 w 142"/>
                <a:gd name="T7" fmla="*/ 126 h 126"/>
                <a:gd name="T8" fmla="*/ 56 w 142"/>
                <a:gd name="T9" fmla="*/ 105 h 126"/>
                <a:gd name="T10" fmla="*/ 30 w 142"/>
                <a:gd name="T11" fmla="*/ 94 h 126"/>
                <a:gd name="T12" fmla="*/ 0 w 142"/>
                <a:gd name="T13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26">
                  <a:moveTo>
                    <a:pt x="0" y="51"/>
                  </a:moveTo>
                  <a:cubicBezTo>
                    <a:pt x="24" y="34"/>
                    <a:pt x="48" y="17"/>
                    <a:pt x="73" y="0"/>
                  </a:cubicBezTo>
                  <a:cubicBezTo>
                    <a:pt x="96" y="32"/>
                    <a:pt x="119" y="65"/>
                    <a:pt x="142" y="98"/>
                  </a:cubicBezTo>
                  <a:cubicBezTo>
                    <a:pt x="128" y="108"/>
                    <a:pt x="115" y="117"/>
                    <a:pt x="102" y="126"/>
                  </a:cubicBezTo>
                  <a:cubicBezTo>
                    <a:pt x="87" y="99"/>
                    <a:pt x="86" y="98"/>
                    <a:pt x="56" y="105"/>
                  </a:cubicBezTo>
                  <a:cubicBezTo>
                    <a:pt x="44" y="108"/>
                    <a:pt x="36" y="105"/>
                    <a:pt x="30" y="94"/>
                  </a:cubicBezTo>
                  <a:cubicBezTo>
                    <a:pt x="21" y="80"/>
                    <a:pt x="10" y="66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9">
              <a:extLst>
                <a:ext uri="{FF2B5EF4-FFF2-40B4-BE49-F238E27FC236}">
                  <a16:creationId xmlns:a16="http://schemas.microsoft.com/office/drawing/2014/main" id="{30063535-30A9-47B9-7BAF-A370615BA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1932" y="4995824"/>
              <a:ext cx="269370" cy="264644"/>
            </a:xfrm>
            <a:custGeom>
              <a:avLst/>
              <a:gdLst>
                <a:gd name="T0" fmla="*/ 56 w 139"/>
                <a:gd name="T1" fmla="*/ 137 h 137"/>
                <a:gd name="T2" fmla="*/ 0 w 139"/>
                <a:gd name="T3" fmla="*/ 103 h 137"/>
                <a:gd name="T4" fmla="*/ 63 w 139"/>
                <a:gd name="T5" fmla="*/ 0 h 137"/>
                <a:gd name="T6" fmla="*/ 139 w 139"/>
                <a:gd name="T7" fmla="*/ 47 h 137"/>
                <a:gd name="T8" fmla="*/ 123 w 139"/>
                <a:gd name="T9" fmla="*/ 73 h 137"/>
                <a:gd name="T10" fmla="*/ 91 w 139"/>
                <a:gd name="T11" fmla="*/ 90 h 137"/>
                <a:gd name="T12" fmla="*/ 65 w 139"/>
                <a:gd name="T13" fmla="*/ 106 h 137"/>
                <a:gd name="T14" fmla="*/ 56 w 139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37">
                  <a:moveTo>
                    <a:pt x="56" y="137"/>
                  </a:moveTo>
                  <a:cubicBezTo>
                    <a:pt x="37" y="125"/>
                    <a:pt x="20" y="115"/>
                    <a:pt x="0" y="103"/>
                  </a:cubicBezTo>
                  <a:cubicBezTo>
                    <a:pt x="21" y="69"/>
                    <a:pt x="41" y="36"/>
                    <a:pt x="63" y="0"/>
                  </a:cubicBezTo>
                  <a:cubicBezTo>
                    <a:pt x="89" y="16"/>
                    <a:pt x="113" y="31"/>
                    <a:pt x="139" y="47"/>
                  </a:cubicBezTo>
                  <a:cubicBezTo>
                    <a:pt x="133" y="57"/>
                    <a:pt x="127" y="65"/>
                    <a:pt x="123" y="73"/>
                  </a:cubicBezTo>
                  <a:cubicBezTo>
                    <a:pt x="116" y="87"/>
                    <a:pt x="109" y="96"/>
                    <a:pt x="91" y="90"/>
                  </a:cubicBezTo>
                  <a:cubicBezTo>
                    <a:pt x="79" y="85"/>
                    <a:pt x="69" y="93"/>
                    <a:pt x="65" y="106"/>
                  </a:cubicBezTo>
                  <a:cubicBezTo>
                    <a:pt x="63" y="115"/>
                    <a:pt x="60" y="125"/>
                    <a:pt x="56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4">
              <a:extLst>
                <a:ext uri="{FF2B5EF4-FFF2-40B4-BE49-F238E27FC236}">
                  <a16:creationId xmlns:a16="http://schemas.microsoft.com/office/drawing/2014/main" id="{A66B16BE-F68F-2793-E67B-DD9E285B6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274" y="5520386"/>
              <a:ext cx="178399" cy="93335"/>
            </a:xfrm>
            <a:custGeom>
              <a:avLst/>
              <a:gdLst>
                <a:gd name="T0" fmla="*/ 0 w 92"/>
                <a:gd name="T1" fmla="*/ 26 h 48"/>
                <a:gd name="T2" fmla="*/ 6 w 92"/>
                <a:gd name="T3" fmla="*/ 0 h 48"/>
                <a:gd name="T4" fmla="*/ 92 w 92"/>
                <a:gd name="T5" fmla="*/ 21 h 48"/>
                <a:gd name="T6" fmla="*/ 85 w 92"/>
                <a:gd name="T7" fmla="*/ 48 h 48"/>
                <a:gd name="T8" fmla="*/ 0 w 92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8">
                  <a:moveTo>
                    <a:pt x="0" y="26"/>
                  </a:moveTo>
                  <a:cubicBezTo>
                    <a:pt x="2" y="17"/>
                    <a:pt x="4" y="9"/>
                    <a:pt x="6" y="0"/>
                  </a:cubicBezTo>
                  <a:cubicBezTo>
                    <a:pt x="35" y="7"/>
                    <a:pt x="62" y="14"/>
                    <a:pt x="92" y="21"/>
                  </a:cubicBezTo>
                  <a:cubicBezTo>
                    <a:pt x="89" y="30"/>
                    <a:pt x="87" y="38"/>
                    <a:pt x="85" y="48"/>
                  </a:cubicBezTo>
                  <a:cubicBezTo>
                    <a:pt x="56" y="41"/>
                    <a:pt x="29" y="34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5">
              <a:extLst>
                <a:ext uri="{FF2B5EF4-FFF2-40B4-BE49-F238E27FC236}">
                  <a16:creationId xmlns:a16="http://schemas.microsoft.com/office/drawing/2014/main" id="{DDE21F6D-C8F4-08A6-F898-4E0A78E4C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147" y="5549922"/>
              <a:ext cx="187850" cy="85064"/>
            </a:xfrm>
            <a:custGeom>
              <a:avLst/>
              <a:gdLst>
                <a:gd name="T0" fmla="*/ 90 w 97"/>
                <a:gd name="T1" fmla="*/ 0 h 44"/>
                <a:gd name="T2" fmla="*/ 97 w 97"/>
                <a:gd name="T3" fmla="*/ 27 h 44"/>
                <a:gd name="T4" fmla="*/ 18 w 97"/>
                <a:gd name="T5" fmla="*/ 43 h 44"/>
                <a:gd name="T6" fmla="*/ 0 w 97"/>
                <a:gd name="T7" fmla="*/ 20 h 44"/>
                <a:gd name="T8" fmla="*/ 90 w 9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">
                  <a:moveTo>
                    <a:pt x="90" y="0"/>
                  </a:moveTo>
                  <a:cubicBezTo>
                    <a:pt x="93" y="9"/>
                    <a:pt x="94" y="17"/>
                    <a:pt x="97" y="27"/>
                  </a:cubicBezTo>
                  <a:cubicBezTo>
                    <a:pt x="70" y="33"/>
                    <a:pt x="44" y="40"/>
                    <a:pt x="18" y="43"/>
                  </a:cubicBezTo>
                  <a:cubicBezTo>
                    <a:pt x="14" y="44"/>
                    <a:pt x="8" y="30"/>
                    <a:pt x="0" y="20"/>
                  </a:cubicBezTo>
                  <a:cubicBezTo>
                    <a:pt x="34" y="13"/>
                    <a:pt x="61" y="7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6">
              <a:extLst>
                <a:ext uri="{FF2B5EF4-FFF2-40B4-BE49-F238E27FC236}">
                  <a16:creationId xmlns:a16="http://schemas.microsoft.com/office/drawing/2014/main" id="{1F7B0C92-CD84-6BC0-8DB7-2DA8B5BF4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585" y="5214392"/>
              <a:ext cx="163040" cy="126415"/>
            </a:xfrm>
            <a:custGeom>
              <a:avLst/>
              <a:gdLst>
                <a:gd name="T0" fmla="*/ 20 w 84"/>
                <a:gd name="T1" fmla="*/ 0 h 65"/>
                <a:gd name="T2" fmla="*/ 64 w 84"/>
                <a:gd name="T3" fmla="*/ 26 h 65"/>
                <a:gd name="T4" fmla="*/ 73 w 84"/>
                <a:gd name="T5" fmla="*/ 65 h 65"/>
                <a:gd name="T6" fmla="*/ 17 w 84"/>
                <a:gd name="T7" fmla="*/ 30 h 65"/>
                <a:gd name="T8" fmla="*/ 20 w 8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5">
                  <a:moveTo>
                    <a:pt x="20" y="0"/>
                  </a:moveTo>
                  <a:cubicBezTo>
                    <a:pt x="37" y="10"/>
                    <a:pt x="50" y="19"/>
                    <a:pt x="64" y="26"/>
                  </a:cubicBezTo>
                  <a:cubicBezTo>
                    <a:pt x="84" y="35"/>
                    <a:pt x="82" y="47"/>
                    <a:pt x="73" y="65"/>
                  </a:cubicBezTo>
                  <a:cubicBezTo>
                    <a:pt x="54" y="53"/>
                    <a:pt x="35" y="42"/>
                    <a:pt x="17" y="30"/>
                  </a:cubicBezTo>
                  <a:cubicBezTo>
                    <a:pt x="0" y="19"/>
                    <a:pt x="18" y="12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8">
              <a:extLst>
                <a:ext uri="{FF2B5EF4-FFF2-40B4-BE49-F238E27FC236}">
                  <a16:creationId xmlns:a16="http://schemas.microsoft.com/office/drawing/2014/main" id="{06B3F128-65E3-E4E4-3071-8B4938F49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284" y="5210847"/>
              <a:ext cx="127596" cy="115782"/>
            </a:xfrm>
            <a:custGeom>
              <a:avLst/>
              <a:gdLst>
                <a:gd name="T0" fmla="*/ 48 w 66"/>
                <a:gd name="T1" fmla="*/ 0 h 60"/>
                <a:gd name="T2" fmla="*/ 46 w 66"/>
                <a:gd name="T3" fmla="*/ 35 h 60"/>
                <a:gd name="T4" fmla="*/ 11 w 66"/>
                <a:gd name="T5" fmla="*/ 60 h 60"/>
                <a:gd name="T6" fmla="*/ 20 w 66"/>
                <a:gd name="T7" fmla="*/ 19 h 60"/>
                <a:gd name="T8" fmla="*/ 48 w 6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0">
                  <a:moveTo>
                    <a:pt x="48" y="0"/>
                  </a:moveTo>
                  <a:cubicBezTo>
                    <a:pt x="66" y="21"/>
                    <a:pt x="66" y="21"/>
                    <a:pt x="46" y="35"/>
                  </a:cubicBezTo>
                  <a:cubicBezTo>
                    <a:pt x="35" y="43"/>
                    <a:pt x="24" y="51"/>
                    <a:pt x="11" y="60"/>
                  </a:cubicBezTo>
                  <a:cubicBezTo>
                    <a:pt x="1" y="43"/>
                    <a:pt x="0" y="30"/>
                    <a:pt x="20" y="19"/>
                  </a:cubicBezTo>
                  <a:cubicBezTo>
                    <a:pt x="30" y="14"/>
                    <a:pt x="38" y="7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3">
              <a:extLst>
                <a:ext uri="{FF2B5EF4-FFF2-40B4-BE49-F238E27FC236}">
                  <a16:creationId xmlns:a16="http://schemas.microsoft.com/office/drawing/2014/main" id="{A8D3A1DC-1486-68A4-15D1-B0FD82CFC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878" y="5768490"/>
              <a:ext cx="60254" cy="36625"/>
            </a:xfrm>
            <a:custGeom>
              <a:avLst/>
              <a:gdLst>
                <a:gd name="T0" fmla="*/ 0 w 31"/>
                <a:gd name="T1" fmla="*/ 11 h 19"/>
                <a:gd name="T2" fmla="*/ 7 w 31"/>
                <a:gd name="T3" fmla="*/ 5 h 19"/>
                <a:gd name="T4" fmla="*/ 31 w 31"/>
                <a:gd name="T5" fmla="*/ 0 h 19"/>
                <a:gd name="T6" fmla="*/ 30 w 31"/>
                <a:gd name="T7" fmla="*/ 9 h 19"/>
                <a:gd name="T8" fmla="*/ 3 w 31"/>
                <a:gd name="T9" fmla="*/ 19 h 19"/>
                <a:gd name="T10" fmla="*/ 0 w 31"/>
                <a:gd name="T1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9">
                  <a:moveTo>
                    <a:pt x="0" y="11"/>
                  </a:moveTo>
                  <a:cubicBezTo>
                    <a:pt x="3" y="9"/>
                    <a:pt x="5" y="6"/>
                    <a:pt x="7" y="5"/>
                  </a:cubicBezTo>
                  <a:cubicBezTo>
                    <a:pt x="15" y="3"/>
                    <a:pt x="23" y="2"/>
                    <a:pt x="31" y="0"/>
                  </a:cubicBezTo>
                  <a:cubicBezTo>
                    <a:pt x="31" y="3"/>
                    <a:pt x="31" y="8"/>
                    <a:pt x="30" y="9"/>
                  </a:cubicBezTo>
                  <a:cubicBezTo>
                    <a:pt x="21" y="13"/>
                    <a:pt x="12" y="16"/>
                    <a:pt x="3" y="19"/>
                  </a:cubicBezTo>
                  <a:cubicBezTo>
                    <a:pt x="2" y="17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4">
              <a:extLst>
                <a:ext uri="{FF2B5EF4-FFF2-40B4-BE49-F238E27FC236}">
                  <a16:creationId xmlns:a16="http://schemas.microsoft.com/office/drawing/2014/main" id="{7095BE9D-D327-5B95-7153-68754FC23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7124" y="5826381"/>
              <a:ext cx="38988" cy="63798"/>
            </a:xfrm>
            <a:custGeom>
              <a:avLst/>
              <a:gdLst>
                <a:gd name="T0" fmla="*/ 3 w 20"/>
                <a:gd name="T1" fmla="*/ 31 h 33"/>
                <a:gd name="T2" fmla="*/ 1 w 20"/>
                <a:gd name="T3" fmla="*/ 25 h 33"/>
                <a:gd name="T4" fmla="*/ 13 w 20"/>
                <a:gd name="T5" fmla="*/ 0 h 33"/>
                <a:gd name="T6" fmla="*/ 20 w 20"/>
                <a:gd name="T7" fmla="*/ 5 h 33"/>
                <a:gd name="T8" fmla="*/ 9 w 20"/>
                <a:gd name="T9" fmla="*/ 33 h 33"/>
                <a:gd name="T10" fmla="*/ 3 w 20"/>
                <a:gd name="T1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3" y="31"/>
                  </a:moveTo>
                  <a:cubicBezTo>
                    <a:pt x="2" y="29"/>
                    <a:pt x="0" y="27"/>
                    <a:pt x="1" y="25"/>
                  </a:cubicBezTo>
                  <a:cubicBezTo>
                    <a:pt x="4" y="17"/>
                    <a:pt x="9" y="8"/>
                    <a:pt x="13" y="0"/>
                  </a:cubicBezTo>
                  <a:cubicBezTo>
                    <a:pt x="15" y="1"/>
                    <a:pt x="20" y="4"/>
                    <a:pt x="20" y="5"/>
                  </a:cubicBezTo>
                  <a:cubicBezTo>
                    <a:pt x="17" y="14"/>
                    <a:pt x="13" y="24"/>
                    <a:pt x="9" y="33"/>
                  </a:cubicBezTo>
                  <a:cubicBezTo>
                    <a:pt x="7" y="32"/>
                    <a:pt x="5" y="3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5">
              <a:extLst>
                <a:ext uri="{FF2B5EF4-FFF2-40B4-BE49-F238E27FC236}">
                  <a16:creationId xmlns:a16="http://schemas.microsoft.com/office/drawing/2014/main" id="{239A5B92-7662-E29A-219B-109DF048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8349" y="5760220"/>
              <a:ext cx="66161" cy="36625"/>
            </a:xfrm>
            <a:custGeom>
              <a:avLst/>
              <a:gdLst>
                <a:gd name="T0" fmla="*/ 34 w 34"/>
                <a:gd name="T1" fmla="*/ 11 h 19"/>
                <a:gd name="T2" fmla="*/ 0 w 34"/>
                <a:gd name="T3" fmla="*/ 8 h 19"/>
                <a:gd name="T4" fmla="*/ 8 w 34"/>
                <a:gd name="T5" fmla="*/ 0 h 19"/>
                <a:gd name="T6" fmla="*/ 34 w 34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34" y="11"/>
                  </a:moveTo>
                  <a:cubicBezTo>
                    <a:pt x="22" y="19"/>
                    <a:pt x="2" y="16"/>
                    <a:pt x="0" y="8"/>
                  </a:cubicBezTo>
                  <a:cubicBezTo>
                    <a:pt x="0" y="6"/>
                    <a:pt x="6" y="0"/>
                    <a:pt x="8" y="0"/>
                  </a:cubicBezTo>
                  <a:cubicBezTo>
                    <a:pt x="16" y="3"/>
                    <a:pt x="24" y="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6">
              <a:extLst>
                <a:ext uri="{FF2B5EF4-FFF2-40B4-BE49-F238E27FC236}">
                  <a16:creationId xmlns:a16="http://schemas.microsoft.com/office/drawing/2014/main" id="{130BCA4E-8DD9-4A63-5A6E-CD0EB7565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035" y="5586547"/>
              <a:ext cx="42532" cy="60254"/>
            </a:xfrm>
            <a:custGeom>
              <a:avLst/>
              <a:gdLst>
                <a:gd name="T0" fmla="*/ 9 w 22"/>
                <a:gd name="T1" fmla="*/ 0 h 31"/>
                <a:gd name="T2" fmla="*/ 22 w 22"/>
                <a:gd name="T3" fmla="*/ 28 h 31"/>
                <a:gd name="T4" fmla="*/ 11 w 22"/>
                <a:gd name="T5" fmla="*/ 30 h 31"/>
                <a:gd name="T6" fmla="*/ 0 w 22"/>
                <a:gd name="T7" fmla="*/ 4 h 31"/>
                <a:gd name="T8" fmla="*/ 9 w 2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9" y="0"/>
                  </a:moveTo>
                  <a:cubicBezTo>
                    <a:pt x="13" y="9"/>
                    <a:pt x="17" y="18"/>
                    <a:pt x="22" y="28"/>
                  </a:cubicBezTo>
                  <a:cubicBezTo>
                    <a:pt x="18" y="29"/>
                    <a:pt x="12" y="31"/>
                    <a:pt x="11" y="30"/>
                  </a:cubicBezTo>
                  <a:cubicBezTo>
                    <a:pt x="7" y="22"/>
                    <a:pt x="3" y="13"/>
                    <a:pt x="0" y="4"/>
                  </a:cubicBezTo>
                  <a:cubicBezTo>
                    <a:pt x="3" y="3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7">
              <a:extLst>
                <a:ext uri="{FF2B5EF4-FFF2-40B4-BE49-F238E27FC236}">
                  <a16:creationId xmlns:a16="http://schemas.microsoft.com/office/drawing/2014/main" id="{CAD55FDE-FD81-960A-3DA2-CC71F1D30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21" y="5802752"/>
              <a:ext cx="48440" cy="72069"/>
            </a:xfrm>
            <a:custGeom>
              <a:avLst/>
              <a:gdLst>
                <a:gd name="T0" fmla="*/ 9 w 25"/>
                <a:gd name="T1" fmla="*/ 0 h 37"/>
                <a:gd name="T2" fmla="*/ 25 w 25"/>
                <a:gd name="T3" fmla="*/ 37 h 37"/>
                <a:gd name="T4" fmla="*/ 9 w 25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7">
                  <a:moveTo>
                    <a:pt x="9" y="0"/>
                  </a:moveTo>
                  <a:cubicBezTo>
                    <a:pt x="15" y="15"/>
                    <a:pt x="20" y="25"/>
                    <a:pt x="25" y="37"/>
                  </a:cubicBezTo>
                  <a:cubicBezTo>
                    <a:pt x="6" y="33"/>
                    <a:pt x="0" y="2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3">
              <a:extLst>
                <a:ext uri="{FF2B5EF4-FFF2-40B4-BE49-F238E27FC236}">
                  <a16:creationId xmlns:a16="http://schemas.microsoft.com/office/drawing/2014/main" id="{9CC20A53-BDD2-6921-1387-A38E1F424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660" y="5702329"/>
              <a:ext cx="60254" cy="60254"/>
            </a:xfrm>
            <a:custGeom>
              <a:avLst/>
              <a:gdLst>
                <a:gd name="T0" fmla="*/ 14 w 31"/>
                <a:gd name="T1" fmla="*/ 0 h 31"/>
                <a:gd name="T2" fmla="*/ 31 w 31"/>
                <a:gd name="T3" fmla="*/ 14 h 31"/>
                <a:gd name="T4" fmla="*/ 8 w 31"/>
                <a:gd name="T5" fmla="*/ 31 h 31"/>
                <a:gd name="T6" fmla="*/ 0 w 31"/>
                <a:gd name="T7" fmla="*/ 11 h 31"/>
                <a:gd name="T8" fmla="*/ 14 w 3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4" y="0"/>
                  </a:moveTo>
                  <a:cubicBezTo>
                    <a:pt x="19" y="4"/>
                    <a:pt x="24" y="8"/>
                    <a:pt x="31" y="14"/>
                  </a:cubicBezTo>
                  <a:cubicBezTo>
                    <a:pt x="23" y="20"/>
                    <a:pt x="16" y="25"/>
                    <a:pt x="8" y="31"/>
                  </a:cubicBezTo>
                  <a:cubicBezTo>
                    <a:pt x="4" y="22"/>
                    <a:pt x="2" y="17"/>
                    <a:pt x="0" y="11"/>
                  </a:cubicBezTo>
                  <a:cubicBezTo>
                    <a:pt x="4" y="7"/>
                    <a:pt x="9" y="4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DC27E4-CFCD-F69D-367A-03D7C20D19F8}"/>
              </a:ext>
            </a:extLst>
          </p:cNvPr>
          <p:cNvGrpSpPr/>
          <p:nvPr/>
        </p:nvGrpSpPr>
        <p:grpSpPr>
          <a:xfrm>
            <a:off x="9250633" y="1983875"/>
            <a:ext cx="590723" cy="857731"/>
            <a:chOff x="5884233" y="5406231"/>
            <a:chExt cx="793750" cy="1152526"/>
          </a:xfrm>
          <a:gradFill>
            <a:gsLst>
              <a:gs pos="0">
                <a:srgbClr val="FF0000"/>
              </a:gs>
              <a:gs pos="54000">
                <a:srgbClr val="C80606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1057D612-EFD6-1CC5-B6D7-902163B84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7408" y="5569744"/>
              <a:ext cx="790575" cy="989013"/>
            </a:xfrm>
            <a:custGeom>
              <a:avLst/>
              <a:gdLst>
                <a:gd name="T0" fmla="*/ 1 w 304"/>
                <a:gd name="T1" fmla="*/ 2 h 380"/>
                <a:gd name="T2" fmla="*/ 84 w 304"/>
                <a:gd name="T3" fmla="*/ 45 h 380"/>
                <a:gd name="T4" fmla="*/ 69 w 304"/>
                <a:gd name="T5" fmla="*/ 56 h 380"/>
                <a:gd name="T6" fmla="*/ 237 w 304"/>
                <a:gd name="T7" fmla="*/ 57 h 380"/>
                <a:gd name="T8" fmla="*/ 218 w 304"/>
                <a:gd name="T9" fmla="*/ 44 h 380"/>
                <a:gd name="T10" fmla="*/ 262 w 304"/>
                <a:gd name="T11" fmla="*/ 25 h 380"/>
                <a:gd name="T12" fmla="*/ 303 w 304"/>
                <a:gd name="T13" fmla="*/ 0 h 380"/>
                <a:gd name="T14" fmla="*/ 304 w 304"/>
                <a:gd name="T15" fmla="*/ 14 h 380"/>
                <a:gd name="T16" fmla="*/ 304 w 304"/>
                <a:gd name="T17" fmla="*/ 349 h 380"/>
                <a:gd name="T18" fmla="*/ 274 w 304"/>
                <a:gd name="T19" fmla="*/ 379 h 380"/>
                <a:gd name="T20" fmla="*/ 28 w 304"/>
                <a:gd name="T21" fmla="*/ 379 h 380"/>
                <a:gd name="T22" fmla="*/ 1 w 304"/>
                <a:gd name="T23" fmla="*/ 354 h 380"/>
                <a:gd name="T24" fmla="*/ 1 w 304"/>
                <a:gd name="T25" fmla="*/ 7 h 380"/>
                <a:gd name="T26" fmla="*/ 1 w 304"/>
                <a:gd name="T27" fmla="*/ 2 h 380"/>
                <a:gd name="T28" fmla="*/ 154 w 304"/>
                <a:gd name="T29" fmla="*/ 83 h 380"/>
                <a:gd name="T30" fmla="*/ 28 w 304"/>
                <a:gd name="T31" fmla="*/ 204 h 380"/>
                <a:gd name="T32" fmla="*/ 149 w 304"/>
                <a:gd name="T33" fmla="*/ 332 h 380"/>
                <a:gd name="T34" fmla="*/ 277 w 304"/>
                <a:gd name="T35" fmla="*/ 209 h 380"/>
                <a:gd name="T36" fmla="*/ 154 w 304"/>
                <a:gd name="T37" fmla="*/ 8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80">
                  <a:moveTo>
                    <a:pt x="1" y="2"/>
                  </a:moveTo>
                  <a:cubicBezTo>
                    <a:pt x="29" y="16"/>
                    <a:pt x="56" y="31"/>
                    <a:pt x="84" y="45"/>
                  </a:cubicBezTo>
                  <a:cubicBezTo>
                    <a:pt x="80" y="48"/>
                    <a:pt x="75" y="52"/>
                    <a:pt x="69" y="56"/>
                  </a:cubicBezTo>
                  <a:cubicBezTo>
                    <a:pt x="81" y="67"/>
                    <a:pt x="219" y="69"/>
                    <a:pt x="237" y="57"/>
                  </a:cubicBezTo>
                  <a:cubicBezTo>
                    <a:pt x="231" y="53"/>
                    <a:pt x="226" y="50"/>
                    <a:pt x="218" y="44"/>
                  </a:cubicBezTo>
                  <a:cubicBezTo>
                    <a:pt x="234" y="37"/>
                    <a:pt x="248" y="32"/>
                    <a:pt x="262" y="25"/>
                  </a:cubicBezTo>
                  <a:cubicBezTo>
                    <a:pt x="276" y="18"/>
                    <a:pt x="289" y="9"/>
                    <a:pt x="303" y="0"/>
                  </a:cubicBezTo>
                  <a:cubicBezTo>
                    <a:pt x="303" y="4"/>
                    <a:pt x="304" y="9"/>
                    <a:pt x="304" y="14"/>
                  </a:cubicBezTo>
                  <a:cubicBezTo>
                    <a:pt x="304" y="125"/>
                    <a:pt x="304" y="237"/>
                    <a:pt x="304" y="349"/>
                  </a:cubicBezTo>
                  <a:cubicBezTo>
                    <a:pt x="304" y="374"/>
                    <a:pt x="299" y="379"/>
                    <a:pt x="274" y="379"/>
                  </a:cubicBezTo>
                  <a:cubicBezTo>
                    <a:pt x="192" y="379"/>
                    <a:pt x="110" y="379"/>
                    <a:pt x="28" y="379"/>
                  </a:cubicBezTo>
                  <a:cubicBezTo>
                    <a:pt x="10" y="380"/>
                    <a:pt x="0" y="373"/>
                    <a:pt x="1" y="354"/>
                  </a:cubicBezTo>
                  <a:cubicBezTo>
                    <a:pt x="1" y="238"/>
                    <a:pt x="1" y="122"/>
                    <a:pt x="1" y="7"/>
                  </a:cubicBezTo>
                  <a:cubicBezTo>
                    <a:pt x="1" y="4"/>
                    <a:pt x="1" y="2"/>
                    <a:pt x="1" y="2"/>
                  </a:cubicBezTo>
                  <a:close/>
                  <a:moveTo>
                    <a:pt x="154" y="83"/>
                  </a:moveTo>
                  <a:cubicBezTo>
                    <a:pt x="87" y="81"/>
                    <a:pt x="29" y="137"/>
                    <a:pt x="28" y="204"/>
                  </a:cubicBezTo>
                  <a:cubicBezTo>
                    <a:pt x="27" y="273"/>
                    <a:pt x="81" y="331"/>
                    <a:pt x="149" y="332"/>
                  </a:cubicBezTo>
                  <a:cubicBezTo>
                    <a:pt x="218" y="334"/>
                    <a:pt x="276" y="278"/>
                    <a:pt x="277" y="209"/>
                  </a:cubicBezTo>
                  <a:cubicBezTo>
                    <a:pt x="279" y="141"/>
                    <a:pt x="223" y="84"/>
                    <a:pt x="154" y="83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95">
              <a:extLst>
                <a:ext uri="{FF2B5EF4-FFF2-40B4-BE49-F238E27FC236}">
                  <a16:creationId xmlns:a16="http://schemas.microsoft.com/office/drawing/2014/main" id="{DA6A49BF-0857-E258-9A44-C862B65D4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233" y="5406231"/>
              <a:ext cx="790575" cy="288925"/>
            </a:xfrm>
            <a:custGeom>
              <a:avLst/>
              <a:gdLst>
                <a:gd name="T0" fmla="*/ 207 w 304"/>
                <a:gd name="T1" fmla="*/ 96 h 111"/>
                <a:gd name="T2" fmla="*/ 205 w 304"/>
                <a:gd name="T3" fmla="*/ 111 h 111"/>
                <a:gd name="T4" fmla="*/ 102 w 304"/>
                <a:gd name="T5" fmla="*/ 111 h 111"/>
                <a:gd name="T6" fmla="*/ 80 w 304"/>
                <a:gd name="T7" fmla="*/ 86 h 111"/>
                <a:gd name="T8" fmla="*/ 27 w 304"/>
                <a:gd name="T9" fmla="*/ 60 h 111"/>
                <a:gd name="T10" fmla="*/ 5 w 304"/>
                <a:gd name="T11" fmla="*/ 26 h 111"/>
                <a:gd name="T12" fmla="*/ 26 w 304"/>
                <a:gd name="T13" fmla="*/ 1 h 111"/>
                <a:gd name="T14" fmla="*/ 281 w 304"/>
                <a:gd name="T15" fmla="*/ 0 h 111"/>
                <a:gd name="T16" fmla="*/ 302 w 304"/>
                <a:gd name="T17" fmla="*/ 24 h 111"/>
                <a:gd name="T18" fmla="*/ 273 w 304"/>
                <a:gd name="T19" fmla="*/ 66 h 111"/>
                <a:gd name="T20" fmla="*/ 207 w 304"/>
                <a:gd name="T21" fmla="*/ 9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111">
                  <a:moveTo>
                    <a:pt x="207" y="96"/>
                  </a:moveTo>
                  <a:cubicBezTo>
                    <a:pt x="206" y="99"/>
                    <a:pt x="206" y="104"/>
                    <a:pt x="205" y="111"/>
                  </a:cubicBezTo>
                  <a:cubicBezTo>
                    <a:pt x="171" y="111"/>
                    <a:pt x="138" y="111"/>
                    <a:pt x="102" y="111"/>
                  </a:cubicBezTo>
                  <a:cubicBezTo>
                    <a:pt x="106" y="92"/>
                    <a:pt x="92" y="91"/>
                    <a:pt x="80" y="86"/>
                  </a:cubicBezTo>
                  <a:cubicBezTo>
                    <a:pt x="61" y="79"/>
                    <a:pt x="42" y="71"/>
                    <a:pt x="27" y="60"/>
                  </a:cubicBezTo>
                  <a:cubicBezTo>
                    <a:pt x="16" y="52"/>
                    <a:pt x="9" y="38"/>
                    <a:pt x="5" y="26"/>
                  </a:cubicBezTo>
                  <a:cubicBezTo>
                    <a:pt x="0" y="9"/>
                    <a:pt x="7" y="1"/>
                    <a:pt x="26" y="1"/>
                  </a:cubicBezTo>
                  <a:cubicBezTo>
                    <a:pt x="111" y="0"/>
                    <a:pt x="196" y="1"/>
                    <a:pt x="281" y="0"/>
                  </a:cubicBezTo>
                  <a:cubicBezTo>
                    <a:pt x="298" y="0"/>
                    <a:pt x="304" y="8"/>
                    <a:pt x="302" y="24"/>
                  </a:cubicBezTo>
                  <a:cubicBezTo>
                    <a:pt x="301" y="44"/>
                    <a:pt x="289" y="57"/>
                    <a:pt x="273" y="66"/>
                  </a:cubicBezTo>
                  <a:cubicBezTo>
                    <a:pt x="252" y="77"/>
                    <a:pt x="230" y="85"/>
                    <a:pt x="207" y="96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47">
              <a:extLst>
                <a:ext uri="{FF2B5EF4-FFF2-40B4-BE49-F238E27FC236}">
                  <a16:creationId xmlns:a16="http://schemas.microsoft.com/office/drawing/2014/main" id="{5BC9F658-903D-6C37-EBCB-0E89C3BCB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708" y="5809456"/>
              <a:ext cx="600075" cy="595313"/>
            </a:xfrm>
            <a:custGeom>
              <a:avLst/>
              <a:gdLst>
                <a:gd name="T0" fmla="*/ 54 w 231"/>
                <a:gd name="T1" fmla="*/ 22 h 229"/>
                <a:gd name="T2" fmla="*/ 157 w 231"/>
                <a:gd name="T3" fmla="*/ 19 h 229"/>
                <a:gd name="T4" fmla="*/ 113 w 231"/>
                <a:gd name="T5" fmla="*/ 31 h 229"/>
                <a:gd name="T6" fmla="*/ 125 w 231"/>
                <a:gd name="T7" fmla="*/ 52 h 229"/>
                <a:gd name="T8" fmla="*/ 114 w 231"/>
                <a:gd name="T9" fmla="*/ 109 h 229"/>
                <a:gd name="T10" fmla="*/ 102 w 231"/>
                <a:gd name="T11" fmla="*/ 120 h 229"/>
                <a:gd name="T12" fmla="*/ 105 w 231"/>
                <a:gd name="T13" fmla="*/ 121 h 229"/>
                <a:gd name="T14" fmla="*/ 155 w 231"/>
                <a:gd name="T15" fmla="*/ 105 h 229"/>
                <a:gd name="T16" fmla="*/ 173 w 231"/>
                <a:gd name="T17" fmla="*/ 67 h 229"/>
                <a:gd name="T18" fmla="*/ 156 w 231"/>
                <a:gd name="T19" fmla="*/ 57 h 229"/>
                <a:gd name="T20" fmla="*/ 134 w 231"/>
                <a:gd name="T21" fmla="*/ 60 h 229"/>
                <a:gd name="T22" fmla="*/ 179 w 231"/>
                <a:gd name="T23" fmla="*/ 33 h 229"/>
                <a:gd name="T24" fmla="*/ 190 w 231"/>
                <a:gd name="T25" fmla="*/ 186 h 229"/>
                <a:gd name="T26" fmla="*/ 199 w 231"/>
                <a:gd name="T27" fmla="*/ 153 h 229"/>
                <a:gd name="T28" fmla="*/ 169 w 231"/>
                <a:gd name="T29" fmla="*/ 117 h 229"/>
                <a:gd name="T30" fmla="*/ 103 w 231"/>
                <a:gd name="T31" fmla="*/ 147 h 229"/>
                <a:gd name="T32" fmla="*/ 93 w 231"/>
                <a:gd name="T33" fmla="*/ 128 h 229"/>
                <a:gd name="T34" fmla="*/ 89 w 231"/>
                <a:gd name="T35" fmla="*/ 132 h 229"/>
                <a:gd name="T36" fmla="*/ 96 w 231"/>
                <a:gd name="T37" fmla="*/ 178 h 229"/>
                <a:gd name="T38" fmla="*/ 128 w 231"/>
                <a:gd name="T39" fmla="*/ 197 h 229"/>
                <a:gd name="T40" fmla="*/ 163 w 231"/>
                <a:gd name="T41" fmla="*/ 211 h 229"/>
                <a:gd name="T42" fmla="*/ 140 w 231"/>
                <a:gd name="T43" fmla="*/ 220 h 229"/>
                <a:gd name="T44" fmla="*/ 67 w 231"/>
                <a:gd name="T45" fmla="*/ 214 h 229"/>
                <a:gd name="T46" fmla="*/ 70 w 231"/>
                <a:gd name="T47" fmla="*/ 126 h 229"/>
                <a:gd name="T48" fmla="*/ 100 w 231"/>
                <a:gd name="T49" fmla="*/ 75 h 229"/>
                <a:gd name="T50" fmla="*/ 96 w 231"/>
                <a:gd name="T51" fmla="*/ 73 h 229"/>
                <a:gd name="T52" fmla="*/ 82 w 231"/>
                <a:gd name="T53" fmla="*/ 91 h 229"/>
                <a:gd name="T54" fmla="*/ 62 w 231"/>
                <a:gd name="T55" fmla="*/ 74 h 229"/>
                <a:gd name="T56" fmla="*/ 39 w 231"/>
                <a:gd name="T57" fmla="*/ 86 h 229"/>
                <a:gd name="T58" fmla="*/ 5 w 231"/>
                <a:gd name="T59" fmla="*/ 102 h 229"/>
                <a:gd name="T60" fmla="*/ 55 w 231"/>
                <a:gd name="T61" fmla="*/ 22 h 229"/>
                <a:gd name="T62" fmla="*/ 65 w 231"/>
                <a:gd name="T63" fmla="*/ 33 h 229"/>
                <a:gd name="T64" fmla="*/ 45 w 231"/>
                <a:gd name="T65" fmla="*/ 48 h 229"/>
                <a:gd name="T66" fmla="*/ 68 w 231"/>
                <a:gd name="T67" fmla="*/ 48 h 229"/>
                <a:gd name="T68" fmla="*/ 93 w 231"/>
                <a:gd name="T69" fmla="*/ 42 h 229"/>
                <a:gd name="T70" fmla="*/ 69 w 231"/>
                <a:gd name="T71" fmla="*/ 23 h 229"/>
                <a:gd name="T72" fmla="*/ 54 w 231"/>
                <a:gd name="T73" fmla="*/ 2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1" h="229">
                  <a:moveTo>
                    <a:pt x="54" y="22"/>
                  </a:moveTo>
                  <a:cubicBezTo>
                    <a:pt x="80" y="2"/>
                    <a:pt x="123" y="0"/>
                    <a:pt x="157" y="19"/>
                  </a:cubicBezTo>
                  <a:cubicBezTo>
                    <a:pt x="141" y="23"/>
                    <a:pt x="128" y="27"/>
                    <a:pt x="113" y="31"/>
                  </a:cubicBezTo>
                  <a:cubicBezTo>
                    <a:pt x="117" y="38"/>
                    <a:pt x="121" y="45"/>
                    <a:pt x="125" y="52"/>
                  </a:cubicBezTo>
                  <a:cubicBezTo>
                    <a:pt x="104" y="79"/>
                    <a:pt x="104" y="79"/>
                    <a:pt x="114" y="109"/>
                  </a:cubicBezTo>
                  <a:cubicBezTo>
                    <a:pt x="111" y="113"/>
                    <a:pt x="106" y="116"/>
                    <a:pt x="102" y="120"/>
                  </a:cubicBezTo>
                  <a:cubicBezTo>
                    <a:pt x="103" y="121"/>
                    <a:pt x="104" y="122"/>
                    <a:pt x="105" y="121"/>
                  </a:cubicBezTo>
                  <a:cubicBezTo>
                    <a:pt x="122" y="116"/>
                    <a:pt x="142" y="115"/>
                    <a:pt x="155" y="105"/>
                  </a:cubicBezTo>
                  <a:cubicBezTo>
                    <a:pt x="165" y="98"/>
                    <a:pt x="169" y="81"/>
                    <a:pt x="173" y="67"/>
                  </a:cubicBezTo>
                  <a:cubicBezTo>
                    <a:pt x="174" y="66"/>
                    <a:pt x="162" y="58"/>
                    <a:pt x="156" y="57"/>
                  </a:cubicBezTo>
                  <a:cubicBezTo>
                    <a:pt x="150" y="56"/>
                    <a:pt x="143" y="61"/>
                    <a:pt x="134" y="60"/>
                  </a:cubicBezTo>
                  <a:cubicBezTo>
                    <a:pt x="149" y="51"/>
                    <a:pt x="164" y="42"/>
                    <a:pt x="179" y="33"/>
                  </a:cubicBezTo>
                  <a:cubicBezTo>
                    <a:pt x="225" y="68"/>
                    <a:pt x="231" y="139"/>
                    <a:pt x="190" y="186"/>
                  </a:cubicBezTo>
                  <a:cubicBezTo>
                    <a:pt x="194" y="173"/>
                    <a:pt x="196" y="163"/>
                    <a:pt x="199" y="153"/>
                  </a:cubicBezTo>
                  <a:cubicBezTo>
                    <a:pt x="205" y="131"/>
                    <a:pt x="193" y="114"/>
                    <a:pt x="169" y="117"/>
                  </a:cubicBezTo>
                  <a:cubicBezTo>
                    <a:pt x="146" y="120"/>
                    <a:pt x="121" y="121"/>
                    <a:pt x="103" y="147"/>
                  </a:cubicBezTo>
                  <a:cubicBezTo>
                    <a:pt x="99" y="140"/>
                    <a:pt x="96" y="134"/>
                    <a:pt x="93" y="128"/>
                  </a:cubicBezTo>
                  <a:cubicBezTo>
                    <a:pt x="92" y="129"/>
                    <a:pt x="90" y="131"/>
                    <a:pt x="89" y="132"/>
                  </a:cubicBezTo>
                  <a:cubicBezTo>
                    <a:pt x="91" y="147"/>
                    <a:pt x="93" y="163"/>
                    <a:pt x="96" y="178"/>
                  </a:cubicBezTo>
                  <a:cubicBezTo>
                    <a:pt x="100" y="195"/>
                    <a:pt x="110" y="205"/>
                    <a:pt x="128" y="197"/>
                  </a:cubicBezTo>
                  <a:cubicBezTo>
                    <a:pt x="145" y="189"/>
                    <a:pt x="154" y="196"/>
                    <a:pt x="163" y="211"/>
                  </a:cubicBezTo>
                  <a:cubicBezTo>
                    <a:pt x="155" y="214"/>
                    <a:pt x="148" y="218"/>
                    <a:pt x="140" y="220"/>
                  </a:cubicBezTo>
                  <a:cubicBezTo>
                    <a:pt x="115" y="227"/>
                    <a:pt x="89" y="229"/>
                    <a:pt x="67" y="214"/>
                  </a:cubicBezTo>
                  <a:cubicBezTo>
                    <a:pt x="55" y="206"/>
                    <a:pt x="60" y="144"/>
                    <a:pt x="70" y="126"/>
                  </a:cubicBezTo>
                  <a:cubicBezTo>
                    <a:pt x="81" y="110"/>
                    <a:pt x="90" y="92"/>
                    <a:pt x="100" y="75"/>
                  </a:cubicBezTo>
                  <a:cubicBezTo>
                    <a:pt x="99" y="75"/>
                    <a:pt x="97" y="74"/>
                    <a:pt x="96" y="73"/>
                  </a:cubicBezTo>
                  <a:cubicBezTo>
                    <a:pt x="91" y="79"/>
                    <a:pt x="87" y="85"/>
                    <a:pt x="82" y="91"/>
                  </a:cubicBezTo>
                  <a:cubicBezTo>
                    <a:pt x="75" y="85"/>
                    <a:pt x="69" y="75"/>
                    <a:pt x="62" y="74"/>
                  </a:cubicBezTo>
                  <a:cubicBezTo>
                    <a:pt x="55" y="74"/>
                    <a:pt x="47" y="82"/>
                    <a:pt x="39" y="86"/>
                  </a:cubicBezTo>
                  <a:cubicBezTo>
                    <a:pt x="28" y="92"/>
                    <a:pt x="17" y="97"/>
                    <a:pt x="5" y="102"/>
                  </a:cubicBezTo>
                  <a:cubicBezTo>
                    <a:pt x="0" y="72"/>
                    <a:pt x="24" y="35"/>
                    <a:pt x="55" y="22"/>
                  </a:cubicBezTo>
                  <a:cubicBezTo>
                    <a:pt x="58" y="25"/>
                    <a:pt x="61" y="29"/>
                    <a:pt x="65" y="33"/>
                  </a:cubicBezTo>
                  <a:cubicBezTo>
                    <a:pt x="58" y="38"/>
                    <a:pt x="53" y="41"/>
                    <a:pt x="45" y="48"/>
                  </a:cubicBezTo>
                  <a:cubicBezTo>
                    <a:pt x="56" y="48"/>
                    <a:pt x="62" y="49"/>
                    <a:pt x="68" y="48"/>
                  </a:cubicBezTo>
                  <a:cubicBezTo>
                    <a:pt x="77" y="46"/>
                    <a:pt x="85" y="44"/>
                    <a:pt x="93" y="42"/>
                  </a:cubicBezTo>
                  <a:cubicBezTo>
                    <a:pt x="85" y="35"/>
                    <a:pt x="78" y="28"/>
                    <a:pt x="69" y="23"/>
                  </a:cubicBezTo>
                  <a:cubicBezTo>
                    <a:pt x="66" y="21"/>
                    <a:pt x="59" y="23"/>
                    <a:pt x="54" y="22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Freeform 248">
              <a:extLst>
                <a:ext uri="{FF2B5EF4-FFF2-40B4-BE49-F238E27FC236}">
                  <a16:creationId xmlns:a16="http://schemas.microsoft.com/office/drawing/2014/main" id="{29791E70-268F-AF71-F9D3-600F4A1DA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33" y="6079331"/>
              <a:ext cx="146050" cy="258763"/>
            </a:xfrm>
            <a:custGeom>
              <a:avLst/>
              <a:gdLst>
                <a:gd name="T0" fmla="*/ 1 w 56"/>
                <a:gd name="T1" fmla="*/ 6 h 99"/>
                <a:gd name="T2" fmla="*/ 52 w 56"/>
                <a:gd name="T3" fmla="*/ 0 h 99"/>
                <a:gd name="T4" fmla="*/ 56 w 56"/>
                <a:gd name="T5" fmla="*/ 3 h 99"/>
                <a:gd name="T6" fmla="*/ 42 w 56"/>
                <a:gd name="T7" fmla="*/ 29 h 99"/>
                <a:gd name="T8" fmla="*/ 30 w 56"/>
                <a:gd name="T9" fmla="*/ 39 h 99"/>
                <a:gd name="T10" fmla="*/ 23 w 56"/>
                <a:gd name="T11" fmla="*/ 65 h 99"/>
                <a:gd name="T12" fmla="*/ 48 w 56"/>
                <a:gd name="T13" fmla="*/ 68 h 99"/>
                <a:gd name="T14" fmla="*/ 48 w 56"/>
                <a:gd name="T15" fmla="*/ 99 h 99"/>
                <a:gd name="T16" fmla="*/ 1 w 56"/>
                <a:gd name="T17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99">
                  <a:moveTo>
                    <a:pt x="1" y="6"/>
                  </a:moveTo>
                  <a:cubicBezTo>
                    <a:pt x="22" y="26"/>
                    <a:pt x="37" y="14"/>
                    <a:pt x="52" y="0"/>
                  </a:cubicBezTo>
                  <a:cubicBezTo>
                    <a:pt x="54" y="1"/>
                    <a:pt x="55" y="2"/>
                    <a:pt x="56" y="3"/>
                  </a:cubicBezTo>
                  <a:cubicBezTo>
                    <a:pt x="52" y="12"/>
                    <a:pt x="48" y="21"/>
                    <a:pt x="42" y="29"/>
                  </a:cubicBezTo>
                  <a:cubicBezTo>
                    <a:pt x="40" y="33"/>
                    <a:pt x="32" y="35"/>
                    <a:pt x="30" y="39"/>
                  </a:cubicBezTo>
                  <a:cubicBezTo>
                    <a:pt x="27" y="47"/>
                    <a:pt x="25" y="56"/>
                    <a:pt x="23" y="65"/>
                  </a:cubicBezTo>
                  <a:cubicBezTo>
                    <a:pt x="31" y="66"/>
                    <a:pt x="39" y="67"/>
                    <a:pt x="48" y="68"/>
                  </a:cubicBezTo>
                  <a:cubicBezTo>
                    <a:pt x="48" y="75"/>
                    <a:pt x="48" y="87"/>
                    <a:pt x="48" y="99"/>
                  </a:cubicBezTo>
                  <a:cubicBezTo>
                    <a:pt x="19" y="86"/>
                    <a:pt x="0" y="50"/>
                    <a:pt x="1" y="6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249">
              <a:extLst>
                <a:ext uri="{FF2B5EF4-FFF2-40B4-BE49-F238E27FC236}">
                  <a16:creationId xmlns:a16="http://schemas.microsoft.com/office/drawing/2014/main" id="{09E3F3AD-6129-2689-B6CE-2E4F550A6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183" y="6150769"/>
              <a:ext cx="88900" cy="155575"/>
            </a:xfrm>
            <a:custGeom>
              <a:avLst/>
              <a:gdLst>
                <a:gd name="T0" fmla="*/ 24 w 34"/>
                <a:gd name="T1" fmla="*/ 60 h 60"/>
                <a:gd name="T2" fmla="*/ 5 w 34"/>
                <a:gd name="T3" fmla="*/ 46 h 60"/>
                <a:gd name="T4" fmla="*/ 0 w 34"/>
                <a:gd name="T5" fmla="*/ 9 h 60"/>
                <a:gd name="T6" fmla="*/ 6 w 34"/>
                <a:gd name="T7" fmla="*/ 5 h 60"/>
                <a:gd name="T8" fmla="*/ 27 w 34"/>
                <a:gd name="T9" fmla="*/ 3 h 60"/>
                <a:gd name="T10" fmla="*/ 33 w 34"/>
                <a:gd name="T11" fmla="*/ 20 h 60"/>
                <a:gd name="T12" fmla="*/ 24 w 34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0">
                  <a:moveTo>
                    <a:pt x="24" y="60"/>
                  </a:moveTo>
                  <a:cubicBezTo>
                    <a:pt x="15" y="53"/>
                    <a:pt x="11" y="50"/>
                    <a:pt x="5" y="46"/>
                  </a:cubicBezTo>
                  <a:cubicBezTo>
                    <a:pt x="14" y="35"/>
                    <a:pt x="30" y="22"/>
                    <a:pt x="0" y="9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13" y="4"/>
                    <a:pt x="21" y="0"/>
                    <a:pt x="27" y="3"/>
                  </a:cubicBezTo>
                  <a:cubicBezTo>
                    <a:pt x="31" y="4"/>
                    <a:pt x="34" y="14"/>
                    <a:pt x="33" y="20"/>
                  </a:cubicBezTo>
                  <a:cubicBezTo>
                    <a:pt x="32" y="32"/>
                    <a:pt x="28" y="44"/>
                    <a:pt x="24" y="60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250">
              <a:extLst>
                <a:ext uri="{FF2B5EF4-FFF2-40B4-BE49-F238E27FC236}">
                  <a16:creationId xmlns:a16="http://schemas.microsoft.com/office/drawing/2014/main" id="{09BC9AD4-59B1-B0D3-2AD8-DBC51596C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520" y="6172994"/>
              <a:ext cx="73025" cy="122238"/>
            </a:xfrm>
            <a:custGeom>
              <a:avLst/>
              <a:gdLst>
                <a:gd name="T0" fmla="*/ 8 w 28"/>
                <a:gd name="T1" fmla="*/ 21 h 47"/>
                <a:gd name="T2" fmla="*/ 23 w 28"/>
                <a:gd name="T3" fmla="*/ 33 h 47"/>
                <a:gd name="T4" fmla="*/ 7 w 28"/>
                <a:gd name="T5" fmla="*/ 47 h 47"/>
                <a:gd name="T6" fmla="*/ 1 w 28"/>
                <a:gd name="T7" fmla="*/ 18 h 47"/>
                <a:gd name="T8" fmla="*/ 28 w 28"/>
                <a:gd name="T9" fmla="*/ 7 h 47"/>
                <a:gd name="T10" fmla="*/ 8 w 28"/>
                <a:gd name="T11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7">
                  <a:moveTo>
                    <a:pt x="8" y="21"/>
                  </a:moveTo>
                  <a:cubicBezTo>
                    <a:pt x="13" y="25"/>
                    <a:pt x="17" y="29"/>
                    <a:pt x="23" y="33"/>
                  </a:cubicBezTo>
                  <a:cubicBezTo>
                    <a:pt x="19" y="37"/>
                    <a:pt x="15" y="40"/>
                    <a:pt x="7" y="47"/>
                  </a:cubicBezTo>
                  <a:cubicBezTo>
                    <a:pt x="4" y="35"/>
                    <a:pt x="0" y="27"/>
                    <a:pt x="1" y="18"/>
                  </a:cubicBezTo>
                  <a:cubicBezTo>
                    <a:pt x="2" y="0"/>
                    <a:pt x="16" y="6"/>
                    <a:pt x="28" y="7"/>
                  </a:cubicBezTo>
                  <a:cubicBezTo>
                    <a:pt x="22" y="12"/>
                    <a:pt x="16" y="16"/>
                    <a:pt x="8" y="21"/>
                  </a:cubicBezTo>
                  <a:close/>
                </a:path>
              </a:pathLst>
            </a:custGeom>
            <a:gradFill>
              <a:gsLst>
                <a:gs pos="0">
                  <a:srgbClr val="E60012">
                    <a:alpha val="4000"/>
                  </a:srgbClr>
                </a:gs>
                <a:gs pos="100000">
                  <a:srgbClr val="E60012"/>
                </a:gs>
              </a:gsLst>
              <a:lin ang="2700000" scaled="0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6611126-3E38-4B71-1D3D-5E016A04E451}"/>
              </a:ext>
            </a:extLst>
          </p:cNvPr>
          <p:cNvGrpSpPr/>
          <p:nvPr/>
        </p:nvGrpSpPr>
        <p:grpSpPr>
          <a:xfrm>
            <a:off x="1519165" y="3170419"/>
            <a:ext cx="2253680" cy="2201517"/>
            <a:chOff x="283599" y="1906534"/>
            <a:chExt cx="2253680" cy="220151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94F6821-BED2-C333-09CD-161B25871049}"/>
                </a:ext>
              </a:extLst>
            </p:cNvPr>
            <p:cNvSpPr txBox="1"/>
            <p:nvPr/>
          </p:nvSpPr>
          <p:spPr>
            <a:xfrm>
              <a:off x="283599" y="2190603"/>
              <a:ext cx="2253680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0903F20-2139-3757-8320-2C27FAC6228E}"/>
                </a:ext>
              </a:extLst>
            </p:cNvPr>
            <p:cNvSpPr txBox="1"/>
            <p:nvPr/>
          </p:nvSpPr>
          <p:spPr>
            <a:xfrm>
              <a:off x="29265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9980524-CA8F-9E3B-4828-097E09E0AD17}"/>
              </a:ext>
            </a:extLst>
          </p:cNvPr>
          <p:cNvGrpSpPr/>
          <p:nvPr/>
        </p:nvGrpSpPr>
        <p:grpSpPr>
          <a:xfrm>
            <a:off x="8445146" y="3170419"/>
            <a:ext cx="2253680" cy="2201517"/>
            <a:chOff x="283599" y="1906534"/>
            <a:chExt cx="2253680" cy="220151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DD8F72F-1D05-3E81-DCE0-7A1EB072D1F2}"/>
                </a:ext>
              </a:extLst>
            </p:cNvPr>
            <p:cNvSpPr txBox="1"/>
            <p:nvPr/>
          </p:nvSpPr>
          <p:spPr>
            <a:xfrm>
              <a:off x="283599" y="2190603"/>
              <a:ext cx="2253680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8C9B693-7072-3BE6-7969-0146991E2353}"/>
                </a:ext>
              </a:extLst>
            </p:cNvPr>
            <p:cNvSpPr txBox="1"/>
            <p:nvPr/>
          </p:nvSpPr>
          <p:spPr>
            <a:xfrm>
              <a:off x="29265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D9665DD-A231-1411-C121-7D1676B47888}"/>
              </a:ext>
            </a:extLst>
          </p:cNvPr>
          <p:cNvGrpSpPr/>
          <p:nvPr/>
        </p:nvGrpSpPr>
        <p:grpSpPr>
          <a:xfrm>
            <a:off x="4985699" y="3170419"/>
            <a:ext cx="2253680" cy="2201517"/>
            <a:chOff x="283599" y="1906534"/>
            <a:chExt cx="2253680" cy="220151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BF67322-FB92-86B5-F066-68110460095E}"/>
                </a:ext>
              </a:extLst>
            </p:cNvPr>
            <p:cNvSpPr txBox="1"/>
            <p:nvPr/>
          </p:nvSpPr>
          <p:spPr>
            <a:xfrm>
              <a:off x="283599" y="2190603"/>
              <a:ext cx="2253680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accent2">
                    <a:lumMod val="20000"/>
                    <a:lumOff val="8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C63294F-89CA-713A-692B-568E3F7BD8EE}"/>
                </a:ext>
              </a:extLst>
            </p:cNvPr>
            <p:cNvSpPr txBox="1"/>
            <p:nvPr/>
          </p:nvSpPr>
          <p:spPr>
            <a:xfrm>
              <a:off x="29265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042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pic>
        <p:nvPicPr>
          <p:cNvPr id="15" name="图片 14" descr="D:\51PPT模板网\51pptmoban.com\图片.jpg">
            <a:extLst>
              <a:ext uri="{FF2B5EF4-FFF2-40B4-BE49-F238E27FC236}">
                <a16:creationId xmlns:a16="http://schemas.microsoft.com/office/drawing/2014/main" id="{4B656426-1C28-A086-33AF-32BE5FBD3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788" y="1270000"/>
            <a:ext cx="4876800" cy="48768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08F7D6B-25BC-999B-2514-99112B03533E}"/>
              </a:ext>
            </a:extLst>
          </p:cNvPr>
          <p:cNvSpPr/>
          <p:nvPr/>
        </p:nvSpPr>
        <p:spPr bwMode="auto">
          <a:xfrm rot="5400000">
            <a:off x="2787363" y="-83666"/>
            <a:ext cx="484896" cy="4310196"/>
          </a:xfrm>
          <a:custGeom>
            <a:avLst/>
            <a:gdLst>
              <a:gd name="connsiteX0" fmla="*/ 0 w 484896"/>
              <a:gd name="connsiteY0" fmla="*/ 4180473 h 4310196"/>
              <a:gd name="connsiteX1" fmla="*/ 0 w 484896"/>
              <a:gd name="connsiteY1" fmla="*/ 4178849 h 4310196"/>
              <a:gd name="connsiteX2" fmla="*/ 0 w 484896"/>
              <a:gd name="connsiteY2" fmla="*/ 4067177 h 4310196"/>
              <a:gd name="connsiteX3" fmla="*/ 1 w 484896"/>
              <a:gd name="connsiteY3" fmla="*/ 4067174 h 4310196"/>
              <a:gd name="connsiteX4" fmla="*/ 1 w 484896"/>
              <a:gd name="connsiteY4" fmla="*/ 4008807 h 4310196"/>
              <a:gd name="connsiteX5" fmla="*/ 1 w 484896"/>
              <a:gd name="connsiteY5" fmla="*/ 3937898 h 4310196"/>
              <a:gd name="connsiteX6" fmla="*/ 1 w 484896"/>
              <a:gd name="connsiteY6" fmla="*/ 3937173 h 4310196"/>
              <a:gd name="connsiteX7" fmla="*/ 1 w 484896"/>
              <a:gd name="connsiteY7" fmla="*/ 3866264 h 4310196"/>
              <a:gd name="connsiteX8" fmla="*/ 1 w 484896"/>
              <a:gd name="connsiteY8" fmla="*/ 3754591 h 4310196"/>
              <a:gd name="connsiteX9" fmla="*/ 1 w 484896"/>
              <a:gd name="connsiteY9" fmla="*/ 3754589 h 4310196"/>
              <a:gd name="connsiteX10" fmla="*/ 1 w 484896"/>
              <a:gd name="connsiteY10" fmla="*/ 3696222 h 4310196"/>
              <a:gd name="connsiteX11" fmla="*/ 1 w 484896"/>
              <a:gd name="connsiteY11" fmla="*/ 3625312 h 4310196"/>
              <a:gd name="connsiteX12" fmla="*/ 1 w 484896"/>
              <a:gd name="connsiteY12" fmla="*/ 3624588 h 4310196"/>
              <a:gd name="connsiteX13" fmla="*/ 1 w 484896"/>
              <a:gd name="connsiteY13" fmla="*/ 3553678 h 4310196"/>
              <a:gd name="connsiteX14" fmla="*/ 1 w 484896"/>
              <a:gd name="connsiteY14" fmla="*/ 3442006 h 4310196"/>
              <a:gd name="connsiteX15" fmla="*/ 2 w 484896"/>
              <a:gd name="connsiteY15" fmla="*/ 3442003 h 4310196"/>
              <a:gd name="connsiteX16" fmla="*/ 3 w 484896"/>
              <a:gd name="connsiteY16" fmla="*/ 3383637 h 4310196"/>
              <a:gd name="connsiteX17" fmla="*/ 3 w 484896"/>
              <a:gd name="connsiteY17" fmla="*/ 3312727 h 4310196"/>
              <a:gd name="connsiteX18" fmla="*/ 3 w 484896"/>
              <a:gd name="connsiteY18" fmla="*/ 3312003 h 4310196"/>
              <a:gd name="connsiteX19" fmla="*/ 3 w 484896"/>
              <a:gd name="connsiteY19" fmla="*/ 3241093 h 4310196"/>
              <a:gd name="connsiteX20" fmla="*/ 3 w 484896"/>
              <a:gd name="connsiteY20" fmla="*/ 3129420 h 4310196"/>
              <a:gd name="connsiteX21" fmla="*/ 4 w 484896"/>
              <a:gd name="connsiteY21" fmla="*/ 3129418 h 4310196"/>
              <a:gd name="connsiteX22" fmla="*/ 4 w 484896"/>
              <a:gd name="connsiteY22" fmla="*/ 3071052 h 4310196"/>
              <a:gd name="connsiteX23" fmla="*/ 4 w 484896"/>
              <a:gd name="connsiteY23" fmla="*/ 3000142 h 4310196"/>
              <a:gd name="connsiteX24" fmla="*/ 4 w 484896"/>
              <a:gd name="connsiteY24" fmla="*/ 2999418 h 4310196"/>
              <a:gd name="connsiteX25" fmla="*/ 4 w 484896"/>
              <a:gd name="connsiteY25" fmla="*/ 2928508 h 4310196"/>
              <a:gd name="connsiteX26" fmla="*/ 4 w 484896"/>
              <a:gd name="connsiteY26" fmla="*/ 2816835 h 4310196"/>
              <a:gd name="connsiteX27" fmla="*/ 4 w 484896"/>
              <a:gd name="connsiteY27" fmla="*/ 2816833 h 4310196"/>
              <a:gd name="connsiteX28" fmla="*/ 4 w 484896"/>
              <a:gd name="connsiteY28" fmla="*/ 2758466 h 4310196"/>
              <a:gd name="connsiteX29" fmla="*/ 4 w 484896"/>
              <a:gd name="connsiteY29" fmla="*/ 2749602 h 4310196"/>
              <a:gd name="connsiteX30" fmla="*/ 4 w 484896"/>
              <a:gd name="connsiteY30" fmla="*/ 2743758 h 4310196"/>
              <a:gd name="connsiteX31" fmla="*/ 1 w 484896"/>
              <a:gd name="connsiteY31" fmla="*/ 2743742 h 4310196"/>
              <a:gd name="connsiteX32" fmla="*/ 1 w 484896"/>
              <a:gd name="connsiteY32" fmla="*/ 2742117 h 4310196"/>
              <a:gd name="connsiteX33" fmla="*/ 1 w 484896"/>
              <a:gd name="connsiteY33" fmla="*/ 2630445 h 4310196"/>
              <a:gd name="connsiteX34" fmla="*/ 2 w 484896"/>
              <a:gd name="connsiteY34" fmla="*/ 2630442 h 4310196"/>
              <a:gd name="connsiteX35" fmla="*/ 2 w 484896"/>
              <a:gd name="connsiteY35" fmla="*/ 2572075 h 4310196"/>
              <a:gd name="connsiteX36" fmla="*/ 2 w 484896"/>
              <a:gd name="connsiteY36" fmla="*/ 2501166 h 4310196"/>
              <a:gd name="connsiteX37" fmla="*/ 2 w 484896"/>
              <a:gd name="connsiteY37" fmla="*/ 2500441 h 4310196"/>
              <a:gd name="connsiteX38" fmla="*/ 2 w 484896"/>
              <a:gd name="connsiteY38" fmla="*/ 2429532 h 4310196"/>
              <a:gd name="connsiteX39" fmla="*/ 2 w 484896"/>
              <a:gd name="connsiteY39" fmla="*/ 2317859 h 4310196"/>
              <a:gd name="connsiteX40" fmla="*/ 2 w 484896"/>
              <a:gd name="connsiteY40" fmla="*/ 2317857 h 4310196"/>
              <a:gd name="connsiteX41" fmla="*/ 2 w 484896"/>
              <a:gd name="connsiteY41" fmla="*/ 2259490 h 4310196"/>
              <a:gd name="connsiteX42" fmla="*/ 2 w 484896"/>
              <a:gd name="connsiteY42" fmla="*/ 2188580 h 4310196"/>
              <a:gd name="connsiteX43" fmla="*/ 2 w 484896"/>
              <a:gd name="connsiteY43" fmla="*/ 2187856 h 4310196"/>
              <a:gd name="connsiteX44" fmla="*/ 2 w 484896"/>
              <a:gd name="connsiteY44" fmla="*/ 2116946 h 4310196"/>
              <a:gd name="connsiteX45" fmla="*/ 2 w 484896"/>
              <a:gd name="connsiteY45" fmla="*/ 2005274 h 4310196"/>
              <a:gd name="connsiteX46" fmla="*/ 3 w 484896"/>
              <a:gd name="connsiteY46" fmla="*/ 2005271 h 4310196"/>
              <a:gd name="connsiteX47" fmla="*/ 4 w 484896"/>
              <a:gd name="connsiteY47" fmla="*/ 1946905 h 4310196"/>
              <a:gd name="connsiteX48" fmla="*/ 4 w 484896"/>
              <a:gd name="connsiteY48" fmla="*/ 1875995 h 4310196"/>
              <a:gd name="connsiteX49" fmla="*/ 4 w 484896"/>
              <a:gd name="connsiteY49" fmla="*/ 1875271 h 4310196"/>
              <a:gd name="connsiteX50" fmla="*/ 4 w 484896"/>
              <a:gd name="connsiteY50" fmla="*/ 1804361 h 4310196"/>
              <a:gd name="connsiteX51" fmla="*/ 4 w 484896"/>
              <a:gd name="connsiteY51" fmla="*/ 1692688 h 4310196"/>
              <a:gd name="connsiteX52" fmla="*/ 5 w 484896"/>
              <a:gd name="connsiteY52" fmla="*/ 1692686 h 4310196"/>
              <a:gd name="connsiteX53" fmla="*/ 5 w 484896"/>
              <a:gd name="connsiteY53" fmla="*/ 1634320 h 4310196"/>
              <a:gd name="connsiteX54" fmla="*/ 5 w 484896"/>
              <a:gd name="connsiteY54" fmla="*/ 1563410 h 4310196"/>
              <a:gd name="connsiteX55" fmla="*/ 5 w 484896"/>
              <a:gd name="connsiteY55" fmla="*/ 1562686 h 4310196"/>
              <a:gd name="connsiteX56" fmla="*/ 5 w 484896"/>
              <a:gd name="connsiteY56" fmla="*/ 1491776 h 4310196"/>
              <a:gd name="connsiteX57" fmla="*/ 5 w 484896"/>
              <a:gd name="connsiteY57" fmla="*/ 1380103 h 4310196"/>
              <a:gd name="connsiteX58" fmla="*/ 5 w 484896"/>
              <a:gd name="connsiteY58" fmla="*/ 1380101 h 4310196"/>
              <a:gd name="connsiteX59" fmla="*/ 5 w 484896"/>
              <a:gd name="connsiteY59" fmla="*/ 1321734 h 4310196"/>
              <a:gd name="connsiteX60" fmla="*/ 5 w 484896"/>
              <a:gd name="connsiteY60" fmla="*/ 1250825 h 4310196"/>
              <a:gd name="connsiteX61" fmla="*/ 5 w 484896"/>
              <a:gd name="connsiteY61" fmla="*/ 1250100 h 4310196"/>
              <a:gd name="connsiteX62" fmla="*/ 5 w 484896"/>
              <a:gd name="connsiteY62" fmla="*/ 1179190 h 4310196"/>
              <a:gd name="connsiteX63" fmla="*/ 5 w 484896"/>
              <a:gd name="connsiteY63" fmla="*/ 1067518 h 4310196"/>
              <a:gd name="connsiteX64" fmla="*/ 6 w 484896"/>
              <a:gd name="connsiteY64" fmla="*/ 1067516 h 4310196"/>
              <a:gd name="connsiteX65" fmla="*/ 6 w 484896"/>
              <a:gd name="connsiteY65" fmla="*/ 1009149 h 4310196"/>
              <a:gd name="connsiteX66" fmla="*/ 6 w 484896"/>
              <a:gd name="connsiteY66" fmla="*/ 938239 h 4310196"/>
              <a:gd name="connsiteX67" fmla="*/ 6 w 484896"/>
              <a:gd name="connsiteY67" fmla="*/ 937515 h 4310196"/>
              <a:gd name="connsiteX68" fmla="*/ 6 w 484896"/>
              <a:gd name="connsiteY68" fmla="*/ 866605 h 4310196"/>
              <a:gd name="connsiteX69" fmla="*/ 6 w 484896"/>
              <a:gd name="connsiteY69" fmla="*/ 754933 h 4310196"/>
              <a:gd name="connsiteX70" fmla="*/ 7 w 484896"/>
              <a:gd name="connsiteY70" fmla="*/ 754930 h 4310196"/>
              <a:gd name="connsiteX71" fmla="*/ 7 w 484896"/>
              <a:gd name="connsiteY71" fmla="*/ 696564 h 4310196"/>
              <a:gd name="connsiteX72" fmla="*/ 7 w 484896"/>
              <a:gd name="connsiteY72" fmla="*/ 625653 h 4310196"/>
              <a:gd name="connsiteX73" fmla="*/ 7 w 484896"/>
              <a:gd name="connsiteY73" fmla="*/ 624930 h 4310196"/>
              <a:gd name="connsiteX74" fmla="*/ 7 w 484896"/>
              <a:gd name="connsiteY74" fmla="*/ 554019 h 4310196"/>
              <a:gd name="connsiteX75" fmla="*/ 7 w 484896"/>
              <a:gd name="connsiteY75" fmla="*/ 442347 h 4310196"/>
              <a:gd name="connsiteX76" fmla="*/ 8 w 484896"/>
              <a:gd name="connsiteY76" fmla="*/ 442345 h 4310196"/>
              <a:gd name="connsiteX77" fmla="*/ 8 w 484896"/>
              <a:gd name="connsiteY77" fmla="*/ 383979 h 4310196"/>
              <a:gd name="connsiteX78" fmla="*/ 8 w 484896"/>
              <a:gd name="connsiteY78" fmla="*/ 313068 h 4310196"/>
              <a:gd name="connsiteX79" fmla="*/ 8 w 484896"/>
              <a:gd name="connsiteY79" fmla="*/ 312344 h 4310196"/>
              <a:gd name="connsiteX80" fmla="*/ 8 w 484896"/>
              <a:gd name="connsiteY80" fmla="*/ 241434 h 4310196"/>
              <a:gd name="connsiteX81" fmla="*/ 8 w 484896"/>
              <a:gd name="connsiteY81" fmla="*/ 129762 h 4310196"/>
              <a:gd name="connsiteX82" fmla="*/ 32011 w 484896"/>
              <a:gd name="connsiteY82" fmla="*/ 97925 h 4310196"/>
              <a:gd name="connsiteX83" fmla="*/ 56499 w 484896"/>
              <a:gd name="connsiteY83" fmla="*/ 86588 h 4310196"/>
              <a:gd name="connsiteX84" fmla="*/ 242456 w 484896"/>
              <a:gd name="connsiteY84" fmla="*/ 0 h 4310196"/>
              <a:gd name="connsiteX85" fmla="*/ 428414 w 484896"/>
              <a:gd name="connsiteY85" fmla="*/ 86588 h 4310196"/>
              <a:gd name="connsiteX86" fmla="*/ 453144 w 484896"/>
              <a:gd name="connsiteY86" fmla="*/ 97925 h 4310196"/>
              <a:gd name="connsiteX87" fmla="*/ 482396 w 484896"/>
              <a:gd name="connsiteY87" fmla="*/ 117359 h 4310196"/>
              <a:gd name="connsiteX88" fmla="*/ 484896 w 484896"/>
              <a:gd name="connsiteY88" fmla="*/ 129721 h 4310196"/>
              <a:gd name="connsiteX89" fmla="*/ 484896 w 484896"/>
              <a:gd name="connsiteY89" fmla="*/ 131589 h 4310196"/>
              <a:gd name="connsiteX90" fmla="*/ 484896 w 484896"/>
              <a:gd name="connsiteY90" fmla="*/ 243020 h 4310196"/>
              <a:gd name="connsiteX91" fmla="*/ 484895 w 484896"/>
              <a:gd name="connsiteY91" fmla="*/ 243022 h 4310196"/>
              <a:gd name="connsiteX92" fmla="*/ 484895 w 484896"/>
              <a:gd name="connsiteY92" fmla="*/ 301630 h 4310196"/>
              <a:gd name="connsiteX93" fmla="*/ 484895 w 484896"/>
              <a:gd name="connsiteY93" fmla="*/ 372540 h 4310196"/>
              <a:gd name="connsiteX94" fmla="*/ 484895 w 484896"/>
              <a:gd name="connsiteY94" fmla="*/ 373264 h 4310196"/>
              <a:gd name="connsiteX95" fmla="*/ 484895 w 484896"/>
              <a:gd name="connsiteY95" fmla="*/ 444174 h 4310196"/>
              <a:gd name="connsiteX96" fmla="*/ 484895 w 484896"/>
              <a:gd name="connsiteY96" fmla="*/ 555605 h 4310196"/>
              <a:gd name="connsiteX97" fmla="*/ 484895 w 484896"/>
              <a:gd name="connsiteY97" fmla="*/ 555607 h 4310196"/>
              <a:gd name="connsiteX98" fmla="*/ 484895 w 484896"/>
              <a:gd name="connsiteY98" fmla="*/ 614215 h 4310196"/>
              <a:gd name="connsiteX99" fmla="*/ 484895 w 484896"/>
              <a:gd name="connsiteY99" fmla="*/ 685125 h 4310196"/>
              <a:gd name="connsiteX100" fmla="*/ 484895 w 484896"/>
              <a:gd name="connsiteY100" fmla="*/ 685849 h 4310196"/>
              <a:gd name="connsiteX101" fmla="*/ 484895 w 484896"/>
              <a:gd name="connsiteY101" fmla="*/ 756759 h 4310196"/>
              <a:gd name="connsiteX102" fmla="*/ 484895 w 484896"/>
              <a:gd name="connsiteY102" fmla="*/ 868191 h 4310196"/>
              <a:gd name="connsiteX103" fmla="*/ 484894 w 484896"/>
              <a:gd name="connsiteY103" fmla="*/ 868192 h 4310196"/>
              <a:gd name="connsiteX104" fmla="*/ 484894 w 484896"/>
              <a:gd name="connsiteY104" fmla="*/ 926800 h 4310196"/>
              <a:gd name="connsiteX105" fmla="*/ 484894 w 484896"/>
              <a:gd name="connsiteY105" fmla="*/ 997710 h 4310196"/>
              <a:gd name="connsiteX106" fmla="*/ 484894 w 484896"/>
              <a:gd name="connsiteY106" fmla="*/ 998434 h 4310196"/>
              <a:gd name="connsiteX107" fmla="*/ 484894 w 484896"/>
              <a:gd name="connsiteY107" fmla="*/ 1069344 h 4310196"/>
              <a:gd name="connsiteX108" fmla="*/ 484894 w 484896"/>
              <a:gd name="connsiteY108" fmla="*/ 1180776 h 4310196"/>
              <a:gd name="connsiteX109" fmla="*/ 484893 w 484896"/>
              <a:gd name="connsiteY109" fmla="*/ 1180778 h 4310196"/>
              <a:gd name="connsiteX110" fmla="*/ 484893 w 484896"/>
              <a:gd name="connsiteY110" fmla="*/ 1239386 h 4310196"/>
              <a:gd name="connsiteX111" fmla="*/ 484893 w 484896"/>
              <a:gd name="connsiteY111" fmla="*/ 1310296 h 4310196"/>
              <a:gd name="connsiteX112" fmla="*/ 484893 w 484896"/>
              <a:gd name="connsiteY112" fmla="*/ 1311020 h 4310196"/>
              <a:gd name="connsiteX113" fmla="*/ 484893 w 484896"/>
              <a:gd name="connsiteY113" fmla="*/ 1381929 h 4310196"/>
              <a:gd name="connsiteX114" fmla="*/ 484893 w 484896"/>
              <a:gd name="connsiteY114" fmla="*/ 1493361 h 4310196"/>
              <a:gd name="connsiteX115" fmla="*/ 484892 w 484896"/>
              <a:gd name="connsiteY115" fmla="*/ 1493363 h 4310196"/>
              <a:gd name="connsiteX116" fmla="*/ 484892 w 484896"/>
              <a:gd name="connsiteY116" fmla="*/ 1551971 h 4310196"/>
              <a:gd name="connsiteX117" fmla="*/ 484892 w 484896"/>
              <a:gd name="connsiteY117" fmla="*/ 1560834 h 4310196"/>
              <a:gd name="connsiteX118" fmla="*/ 484892 w 484896"/>
              <a:gd name="connsiteY118" fmla="*/ 1566437 h 4310196"/>
              <a:gd name="connsiteX119" fmla="*/ 484895 w 484896"/>
              <a:gd name="connsiteY119" fmla="*/ 1566453 h 4310196"/>
              <a:gd name="connsiteX120" fmla="*/ 484895 w 484896"/>
              <a:gd name="connsiteY120" fmla="*/ 1568321 h 4310196"/>
              <a:gd name="connsiteX121" fmla="*/ 484895 w 484896"/>
              <a:gd name="connsiteY121" fmla="*/ 1679752 h 4310196"/>
              <a:gd name="connsiteX122" fmla="*/ 484894 w 484896"/>
              <a:gd name="connsiteY122" fmla="*/ 1679754 h 4310196"/>
              <a:gd name="connsiteX123" fmla="*/ 484894 w 484896"/>
              <a:gd name="connsiteY123" fmla="*/ 1738361 h 4310196"/>
              <a:gd name="connsiteX124" fmla="*/ 484894 w 484896"/>
              <a:gd name="connsiteY124" fmla="*/ 1809272 h 4310196"/>
              <a:gd name="connsiteX125" fmla="*/ 484894 w 484896"/>
              <a:gd name="connsiteY125" fmla="*/ 1809995 h 4310196"/>
              <a:gd name="connsiteX126" fmla="*/ 484894 w 484896"/>
              <a:gd name="connsiteY126" fmla="*/ 1880906 h 4310196"/>
              <a:gd name="connsiteX127" fmla="*/ 484894 w 484896"/>
              <a:gd name="connsiteY127" fmla="*/ 1992337 h 4310196"/>
              <a:gd name="connsiteX128" fmla="*/ 484893 w 484896"/>
              <a:gd name="connsiteY128" fmla="*/ 1992339 h 4310196"/>
              <a:gd name="connsiteX129" fmla="*/ 484893 w 484896"/>
              <a:gd name="connsiteY129" fmla="*/ 2050947 h 4310196"/>
              <a:gd name="connsiteX130" fmla="*/ 484893 w 484896"/>
              <a:gd name="connsiteY130" fmla="*/ 2121857 h 4310196"/>
              <a:gd name="connsiteX131" fmla="*/ 484893 w 484896"/>
              <a:gd name="connsiteY131" fmla="*/ 2122581 h 4310196"/>
              <a:gd name="connsiteX132" fmla="*/ 484893 w 484896"/>
              <a:gd name="connsiteY132" fmla="*/ 2193491 h 4310196"/>
              <a:gd name="connsiteX133" fmla="*/ 484893 w 484896"/>
              <a:gd name="connsiteY133" fmla="*/ 2304923 h 4310196"/>
              <a:gd name="connsiteX134" fmla="*/ 484893 w 484896"/>
              <a:gd name="connsiteY134" fmla="*/ 2304924 h 4310196"/>
              <a:gd name="connsiteX135" fmla="*/ 484893 w 484896"/>
              <a:gd name="connsiteY135" fmla="*/ 2363532 h 4310196"/>
              <a:gd name="connsiteX136" fmla="*/ 484893 w 484896"/>
              <a:gd name="connsiteY136" fmla="*/ 2434442 h 4310196"/>
              <a:gd name="connsiteX137" fmla="*/ 484893 w 484896"/>
              <a:gd name="connsiteY137" fmla="*/ 2435166 h 4310196"/>
              <a:gd name="connsiteX138" fmla="*/ 484893 w 484896"/>
              <a:gd name="connsiteY138" fmla="*/ 2506076 h 4310196"/>
              <a:gd name="connsiteX139" fmla="*/ 484893 w 484896"/>
              <a:gd name="connsiteY139" fmla="*/ 2617508 h 4310196"/>
              <a:gd name="connsiteX140" fmla="*/ 484891 w 484896"/>
              <a:gd name="connsiteY140" fmla="*/ 2617510 h 4310196"/>
              <a:gd name="connsiteX141" fmla="*/ 484891 w 484896"/>
              <a:gd name="connsiteY141" fmla="*/ 2676118 h 4310196"/>
              <a:gd name="connsiteX142" fmla="*/ 484891 w 484896"/>
              <a:gd name="connsiteY142" fmla="*/ 2747028 h 4310196"/>
              <a:gd name="connsiteX143" fmla="*/ 484891 w 484896"/>
              <a:gd name="connsiteY143" fmla="*/ 2747752 h 4310196"/>
              <a:gd name="connsiteX144" fmla="*/ 484891 w 484896"/>
              <a:gd name="connsiteY144" fmla="*/ 2818661 h 4310196"/>
              <a:gd name="connsiteX145" fmla="*/ 484891 w 484896"/>
              <a:gd name="connsiteY145" fmla="*/ 2930093 h 4310196"/>
              <a:gd name="connsiteX146" fmla="*/ 484891 w 484896"/>
              <a:gd name="connsiteY146" fmla="*/ 2930095 h 4310196"/>
              <a:gd name="connsiteX147" fmla="*/ 484891 w 484896"/>
              <a:gd name="connsiteY147" fmla="*/ 2988703 h 4310196"/>
              <a:gd name="connsiteX148" fmla="*/ 484891 w 484896"/>
              <a:gd name="connsiteY148" fmla="*/ 3059613 h 4310196"/>
              <a:gd name="connsiteX149" fmla="*/ 484891 w 484896"/>
              <a:gd name="connsiteY149" fmla="*/ 3060337 h 4310196"/>
              <a:gd name="connsiteX150" fmla="*/ 484891 w 484896"/>
              <a:gd name="connsiteY150" fmla="*/ 3131247 h 4310196"/>
              <a:gd name="connsiteX151" fmla="*/ 484891 w 484896"/>
              <a:gd name="connsiteY151" fmla="*/ 3242679 h 4310196"/>
              <a:gd name="connsiteX152" fmla="*/ 484890 w 484896"/>
              <a:gd name="connsiteY152" fmla="*/ 3242680 h 4310196"/>
              <a:gd name="connsiteX153" fmla="*/ 484890 w 484896"/>
              <a:gd name="connsiteY153" fmla="*/ 3301288 h 4310196"/>
              <a:gd name="connsiteX154" fmla="*/ 484890 w 484896"/>
              <a:gd name="connsiteY154" fmla="*/ 3372199 h 4310196"/>
              <a:gd name="connsiteX155" fmla="*/ 484890 w 484896"/>
              <a:gd name="connsiteY155" fmla="*/ 3372922 h 4310196"/>
              <a:gd name="connsiteX156" fmla="*/ 484890 w 484896"/>
              <a:gd name="connsiteY156" fmla="*/ 3443833 h 4310196"/>
              <a:gd name="connsiteX157" fmla="*/ 484890 w 484896"/>
              <a:gd name="connsiteY157" fmla="*/ 3555263 h 4310196"/>
              <a:gd name="connsiteX158" fmla="*/ 484888 w 484896"/>
              <a:gd name="connsiteY158" fmla="*/ 3555266 h 4310196"/>
              <a:gd name="connsiteX159" fmla="*/ 484888 w 484896"/>
              <a:gd name="connsiteY159" fmla="*/ 3613873 h 4310196"/>
              <a:gd name="connsiteX160" fmla="*/ 484888 w 484896"/>
              <a:gd name="connsiteY160" fmla="*/ 3684783 h 4310196"/>
              <a:gd name="connsiteX161" fmla="*/ 484888 w 484896"/>
              <a:gd name="connsiteY161" fmla="*/ 3685506 h 4310196"/>
              <a:gd name="connsiteX162" fmla="*/ 484888 w 484896"/>
              <a:gd name="connsiteY162" fmla="*/ 3756418 h 4310196"/>
              <a:gd name="connsiteX163" fmla="*/ 484888 w 484896"/>
              <a:gd name="connsiteY163" fmla="*/ 3867848 h 4310196"/>
              <a:gd name="connsiteX164" fmla="*/ 484888 w 484896"/>
              <a:gd name="connsiteY164" fmla="*/ 3867851 h 4310196"/>
              <a:gd name="connsiteX165" fmla="*/ 484888 w 484896"/>
              <a:gd name="connsiteY165" fmla="*/ 3926458 h 4310196"/>
              <a:gd name="connsiteX166" fmla="*/ 484888 w 484896"/>
              <a:gd name="connsiteY166" fmla="*/ 3997369 h 4310196"/>
              <a:gd name="connsiteX167" fmla="*/ 484888 w 484896"/>
              <a:gd name="connsiteY167" fmla="*/ 3998092 h 4310196"/>
              <a:gd name="connsiteX168" fmla="*/ 484888 w 484896"/>
              <a:gd name="connsiteY168" fmla="*/ 4069003 h 4310196"/>
              <a:gd name="connsiteX169" fmla="*/ 484888 w 484896"/>
              <a:gd name="connsiteY169" fmla="*/ 4180433 h 4310196"/>
              <a:gd name="connsiteX170" fmla="*/ 453127 w 484896"/>
              <a:gd name="connsiteY170" fmla="*/ 4212272 h 4310196"/>
              <a:gd name="connsiteX171" fmla="*/ 428397 w 484896"/>
              <a:gd name="connsiteY171" fmla="*/ 4223850 h 4310196"/>
              <a:gd name="connsiteX172" fmla="*/ 242440 w 484896"/>
              <a:gd name="connsiteY172" fmla="*/ 4310196 h 4310196"/>
              <a:gd name="connsiteX173" fmla="*/ 56483 w 484896"/>
              <a:gd name="connsiteY173" fmla="*/ 4223850 h 4310196"/>
              <a:gd name="connsiteX174" fmla="*/ 31995 w 484896"/>
              <a:gd name="connsiteY174" fmla="*/ 4212272 h 4310196"/>
              <a:gd name="connsiteX175" fmla="*/ 2503 w 484896"/>
              <a:gd name="connsiteY175" fmla="*/ 4192836 h 431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484896" h="4310196">
                <a:moveTo>
                  <a:pt x="0" y="4180473"/>
                </a:moveTo>
                <a:lnTo>
                  <a:pt x="0" y="4178849"/>
                </a:lnTo>
                <a:cubicBezTo>
                  <a:pt x="0" y="4178849"/>
                  <a:pt x="0" y="4178849"/>
                  <a:pt x="0" y="4067177"/>
                </a:cubicBezTo>
                <a:lnTo>
                  <a:pt x="1" y="4067174"/>
                </a:lnTo>
                <a:lnTo>
                  <a:pt x="1" y="4008807"/>
                </a:lnTo>
                <a:cubicBezTo>
                  <a:pt x="1" y="4008807"/>
                  <a:pt x="1" y="4008807"/>
                  <a:pt x="1" y="3937898"/>
                </a:cubicBezTo>
                <a:cubicBezTo>
                  <a:pt x="1" y="3937898"/>
                  <a:pt x="1" y="3937898"/>
                  <a:pt x="1" y="3937173"/>
                </a:cubicBezTo>
                <a:cubicBezTo>
                  <a:pt x="1" y="3937173"/>
                  <a:pt x="1" y="3937173"/>
                  <a:pt x="1" y="3866264"/>
                </a:cubicBezTo>
                <a:cubicBezTo>
                  <a:pt x="1" y="3866264"/>
                  <a:pt x="1" y="3866264"/>
                  <a:pt x="1" y="3754591"/>
                </a:cubicBezTo>
                <a:lnTo>
                  <a:pt x="1" y="3754589"/>
                </a:lnTo>
                <a:lnTo>
                  <a:pt x="1" y="3696222"/>
                </a:lnTo>
                <a:cubicBezTo>
                  <a:pt x="1" y="3696222"/>
                  <a:pt x="1" y="3696222"/>
                  <a:pt x="1" y="3625312"/>
                </a:cubicBezTo>
                <a:cubicBezTo>
                  <a:pt x="1" y="3625312"/>
                  <a:pt x="1" y="3625312"/>
                  <a:pt x="1" y="3624588"/>
                </a:cubicBezTo>
                <a:cubicBezTo>
                  <a:pt x="1" y="3624588"/>
                  <a:pt x="1" y="3624588"/>
                  <a:pt x="1" y="3553678"/>
                </a:cubicBezTo>
                <a:cubicBezTo>
                  <a:pt x="1" y="3553678"/>
                  <a:pt x="1" y="3553678"/>
                  <a:pt x="1" y="3442006"/>
                </a:cubicBezTo>
                <a:lnTo>
                  <a:pt x="2" y="3442003"/>
                </a:lnTo>
                <a:lnTo>
                  <a:pt x="3" y="3383637"/>
                </a:lnTo>
                <a:cubicBezTo>
                  <a:pt x="3" y="3383637"/>
                  <a:pt x="3" y="3383637"/>
                  <a:pt x="3" y="3312727"/>
                </a:cubicBezTo>
                <a:cubicBezTo>
                  <a:pt x="3" y="3312727"/>
                  <a:pt x="3" y="3312727"/>
                  <a:pt x="3" y="3312003"/>
                </a:cubicBezTo>
                <a:cubicBezTo>
                  <a:pt x="3" y="3312003"/>
                  <a:pt x="3" y="3312003"/>
                  <a:pt x="3" y="3241093"/>
                </a:cubicBezTo>
                <a:cubicBezTo>
                  <a:pt x="3" y="3241093"/>
                  <a:pt x="3" y="3241093"/>
                  <a:pt x="3" y="3129420"/>
                </a:cubicBezTo>
                <a:lnTo>
                  <a:pt x="4" y="3129418"/>
                </a:lnTo>
                <a:lnTo>
                  <a:pt x="4" y="3071052"/>
                </a:lnTo>
                <a:cubicBezTo>
                  <a:pt x="4" y="3071052"/>
                  <a:pt x="4" y="3071052"/>
                  <a:pt x="4" y="3000142"/>
                </a:cubicBezTo>
                <a:cubicBezTo>
                  <a:pt x="4" y="3000142"/>
                  <a:pt x="4" y="3000142"/>
                  <a:pt x="4" y="2999418"/>
                </a:cubicBezTo>
                <a:cubicBezTo>
                  <a:pt x="4" y="2999418"/>
                  <a:pt x="4" y="2999418"/>
                  <a:pt x="4" y="2928508"/>
                </a:cubicBezTo>
                <a:cubicBezTo>
                  <a:pt x="4" y="2928508"/>
                  <a:pt x="4" y="2928508"/>
                  <a:pt x="4" y="2816835"/>
                </a:cubicBezTo>
                <a:lnTo>
                  <a:pt x="4" y="2816833"/>
                </a:lnTo>
                <a:lnTo>
                  <a:pt x="4" y="2758466"/>
                </a:lnTo>
                <a:cubicBezTo>
                  <a:pt x="4" y="2758466"/>
                  <a:pt x="4" y="2758466"/>
                  <a:pt x="4" y="2749602"/>
                </a:cubicBezTo>
                <a:lnTo>
                  <a:pt x="4" y="2743758"/>
                </a:lnTo>
                <a:lnTo>
                  <a:pt x="1" y="2743742"/>
                </a:lnTo>
                <a:lnTo>
                  <a:pt x="1" y="2742117"/>
                </a:lnTo>
                <a:cubicBezTo>
                  <a:pt x="1" y="2742117"/>
                  <a:pt x="1" y="2742117"/>
                  <a:pt x="1" y="2630445"/>
                </a:cubicBezTo>
                <a:lnTo>
                  <a:pt x="2" y="2630442"/>
                </a:lnTo>
                <a:lnTo>
                  <a:pt x="2" y="2572075"/>
                </a:lnTo>
                <a:cubicBezTo>
                  <a:pt x="2" y="2572075"/>
                  <a:pt x="2" y="2572075"/>
                  <a:pt x="2" y="2501166"/>
                </a:cubicBezTo>
                <a:cubicBezTo>
                  <a:pt x="2" y="2501166"/>
                  <a:pt x="2" y="2501166"/>
                  <a:pt x="2" y="2500441"/>
                </a:cubicBezTo>
                <a:cubicBezTo>
                  <a:pt x="2" y="2500441"/>
                  <a:pt x="2" y="2500441"/>
                  <a:pt x="2" y="2429532"/>
                </a:cubicBezTo>
                <a:cubicBezTo>
                  <a:pt x="2" y="2429532"/>
                  <a:pt x="2" y="2429532"/>
                  <a:pt x="2" y="2317859"/>
                </a:cubicBezTo>
                <a:lnTo>
                  <a:pt x="2" y="2317857"/>
                </a:lnTo>
                <a:lnTo>
                  <a:pt x="2" y="2259490"/>
                </a:lnTo>
                <a:cubicBezTo>
                  <a:pt x="2" y="2259490"/>
                  <a:pt x="2" y="2259490"/>
                  <a:pt x="2" y="2188580"/>
                </a:cubicBezTo>
                <a:cubicBezTo>
                  <a:pt x="2" y="2188580"/>
                  <a:pt x="2" y="2188580"/>
                  <a:pt x="2" y="2187856"/>
                </a:cubicBezTo>
                <a:cubicBezTo>
                  <a:pt x="2" y="2187856"/>
                  <a:pt x="2" y="2187856"/>
                  <a:pt x="2" y="2116946"/>
                </a:cubicBezTo>
                <a:cubicBezTo>
                  <a:pt x="2" y="2116946"/>
                  <a:pt x="2" y="2116946"/>
                  <a:pt x="2" y="2005274"/>
                </a:cubicBezTo>
                <a:lnTo>
                  <a:pt x="3" y="2005271"/>
                </a:lnTo>
                <a:lnTo>
                  <a:pt x="4" y="1946905"/>
                </a:lnTo>
                <a:cubicBezTo>
                  <a:pt x="4" y="1946905"/>
                  <a:pt x="4" y="1946905"/>
                  <a:pt x="4" y="1875995"/>
                </a:cubicBezTo>
                <a:cubicBezTo>
                  <a:pt x="4" y="1875995"/>
                  <a:pt x="4" y="1875995"/>
                  <a:pt x="4" y="1875271"/>
                </a:cubicBezTo>
                <a:cubicBezTo>
                  <a:pt x="4" y="1875271"/>
                  <a:pt x="4" y="1875271"/>
                  <a:pt x="4" y="1804361"/>
                </a:cubicBezTo>
                <a:cubicBezTo>
                  <a:pt x="4" y="1804361"/>
                  <a:pt x="4" y="1804361"/>
                  <a:pt x="4" y="1692688"/>
                </a:cubicBezTo>
                <a:lnTo>
                  <a:pt x="5" y="1692686"/>
                </a:lnTo>
                <a:lnTo>
                  <a:pt x="5" y="1634320"/>
                </a:lnTo>
                <a:cubicBezTo>
                  <a:pt x="5" y="1634320"/>
                  <a:pt x="5" y="1634320"/>
                  <a:pt x="5" y="1563410"/>
                </a:cubicBezTo>
                <a:cubicBezTo>
                  <a:pt x="5" y="1563410"/>
                  <a:pt x="5" y="1563410"/>
                  <a:pt x="5" y="1562686"/>
                </a:cubicBezTo>
                <a:cubicBezTo>
                  <a:pt x="5" y="1562686"/>
                  <a:pt x="5" y="1562686"/>
                  <a:pt x="5" y="1491776"/>
                </a:cubicBezTo>
                <a:cubicBezTo>
                  <a:pt x="5" y="1491776"/>
                  <a:pt x="5" y="1491776"/>
                  <a:pt x="5" y="1380103"/>
                </a:cubicBezTo>
                <a:lnTo>
                  <a:pt x="5" y="1380101"/>
                </a:lnTo>
                <a:lnTo>
                  <a:pt x="5" y="1321734"/>
                </a:lnTo>
                <a:cubicBezTo>
                  <a:pt x="5" y="1321734"/>
                  <a:pt x="5" y="1321734"/>
                  <a:pt x="5" y="1250825"/>
                </a:cubicBezTo>
                <a:cubicBezTo>
                  <a:pt x="5" y="1250825"/>
                  <a:pt x="5" y="1250825"/>
                  <a:pt x="5" y="1250100"/>
                </a:cubicBezTo>
                <a:cubicBezTo>
                  <a:pt x="5" y="1250100"/>
                  <a:pt x="5" y="1250100"/>
                  <a:pt x="5" y="1179190"/>
                </a:cubicBezTo>
                <a:cubicBezTo>
                  <a:pt x="5" y="1179190"/>
                  <a:pt x="5" y="1179190"/>
                  <a:pt x="5" y="1067518"/>
                </a:cubicBezTo>
                <a:lnTo>
                  <a:pt x="6" y="1067516"/>
                </a:lnTo>
                <a:lnTo>
                  <a:pt x="6" y="1009149"/>
                </a:lnTo>
                <a:cubicBezTo>
                  <a:pt x="6" y="1009149"/>
                  <a:pt x="6" y="1009149"/>
                  <a:pt x="6" y="938239"/>
                </a:cubicBezTo>
                <a:cubicBezTo>
                  <a:pt x="6" y="938239"/>
                  <a:pt x="6" y="938239"/>
                  <a:pt x="6" y="937515"/>
                </a:cubicBezTo>
                <a:cubicBezTo>
                  <a:pt x="6" y="937515"/>
                  <a:pt x="6" y="937515"/>
                  <a:pt x="6" y="866605"/>
                </a:cubicBezTo>
                <a:cubicBezTo>
                  <a:pt x="6" y="866605"/>
                  <a:pt x="6" y="866605"/>
                  <a:pt x="6" y="754933"/>
                </a:cubicBezTo>
                <a:lnTo>
                  <a:pt x="7" y="754930"/>
                </a:lnTo>
                <a:lnTo>
                  <a:pt x="7" y="696564"/>
                </a:lnTo>
                <a:cubicBezTo>
                  <a:pt x="7" y="696564"/>
                  <a:pt x="7" y="696564"/>
                  <a:pt x="7" y="625653"/>
                </a:cubicBezTo>
                <a:cubicBezTo>
                  <a:pt x="7" y="625653"/>
                  <a:pt x="7" y="625653"/>
                  <a:pt x="7" y="624930"/>
                </a:cubicBezTo>
                <a:cubicBezTo>
                  <a:pt x="7" y="624930"/>
                  <a:pt x="7" y="624930"/>
                  <a:pt x="7" y="554019"/>
                </a:cubicBezTo>
                <a:cubicBezTo>
                  <a:pt x="7" y="554019"/>
                  <a:pt x="7" y="554019"/>
                  <a:pt x="7" y="442347"/>
                </a:cubicBezTo>
                <a:lnTo>
                  <a:pt x="8" y="442345"/>
                </a:lnTo>
                <a:lnTo>
                  <a:pt x="8" y="383979"/>
                </a:lnTo>
                <a:cubicBezTo>
                  <a:pt x="8" y="383979"/>
                  <a:pt x="8" y="383979"/>
                  <a:pt x="8" y="313068"/>
                </a:cubicBezTo>
                <a:cubicBezTo>
                  <a:pt x="8" y="313068"/>
                  <a:pt x="8" y="313068"/>
                  <a:pt x="8" y="312344"/>
                </a:cubicBezTo>
                <a:cubicBezTo>
                  <a:pt x="8" y="312344"/>
                  <a:pt x="8" y="312344"/>
                  <a:pt x="8" y="241434"/>
                </a:cubicBezTo>
                <a:cubicBezTo>
                  <a:pt x="8" y="241434"/>
                  <a:pt x="8" y="241434"/>
                  <a:pt x="8" y="129762"/>
                </a:cubicBezTo>
                <a:cubicBezTo>
                  <a:pt x="8" y="112154"/>
                  <a:pt x="14313" y="97925"/>
                  <a:pt x="32011" y="97925"/>
                </a:cubicBezTo>
                <a:cubicBezTo>
                  <a:pt x="41466" y="97925"/>
                  <a:pt x="50437" y="93824"/>
                  <a:pt x="56499" y="86588"/>
                </a:cubicBezTo>
                <a:cubicBezTo>
                  <a:pt x="101109" y="33766"/>
                  <a:pt x="167782" y="0"/>
                  <a:pt x="242456" y="0"/>
                </a:cubicBezTo>
                <a:cubicBezTo>
                  <a:pt x="317130" y="0"/>
                  <a:pt x="384046" y="33766"/>
                  <a:pt x="428414" y="86588"/>
                </a:cubicBezTo>
                <a:cubicBezTo>
                  <a:pt x="434475" y="93824"/>
                  <a:pt x="443445" y="97925"/>
                  <a:pt x="453144" y="97925"/>
                </a:cubicBezTo>
                <a:cubicBezTo>
                  <a:pt x="466236" y="97925"/>
                  <a:pt x="477555" y="105929"/>
                  <a:pt x="482396" y="117359"/>
                </a:cubicBezTo>
                <a:lnTo>
                  <a:pt x="484896" y="129721"/>
                </a:lnTo>
                <a:lnTo>
                  <a:pt x="484896" y="131589"/>
                </a:lnTo>
                <a:cubicBezTo>
                  <a:pt x="484896" y="131589"/>
                  <a:pt x="484896" y="131589"/>
                  <a:pt x="484896" y="243020"/>
                </a:cubicBezTo>
                <a:lnTo>
                  <a:pt x="484895" y="243022"/>
                </a:lnTo>
                <a:lnTo>
                  <a:pt x="484895" y="301630"/>
                </a:lnTo>
                <a:cubicBezTo>
                  <a:pt x="484895" y="301630"/>
                  <a:pt x="484895" y="301630"/>
                  <a:pt x="484895" y="372540"/>
                </a:cubicBezTo>
                <a:cubicBezTo>
                  <a:pt x="484895" y="372540"/>
                  <a:pt x="484895" y="372540"/>
                  <a:pt x="484895" y="373264"/>
                </a:cubicBezTo>
                <a:cubicBezTo>
                  <a:pt x="484895" y="373264"/>
                  <a:pt x="484895" y="373264"/>
                  <a:pt x="484895" y="444174"/>
                </a:cubicBezTo>
                <a:cubicBezTo>
                  <a:pt x="484895" y="444174"/>
                  <a:pt x="484895" y="444174"/>
                  <a:pt x="484895" y="555605"/>
                </a:cubicBezTo>
                <a:lnTo>
                  <a:pt x="484895" y="555607"/>
                </a:lnTo>
                <a:lnTo>
                  <a:pt x="484895" y="614215"/>
                </a:lnTo>
                <a:cubicBezTo>
                  <a:pt x="484895" y="614215"/>
                  <a:pt x="484895" y="614215"/>
                  <a:pt x="484895" y="685125"/>
                </a:cubicBezTo>
                <a:cubicBezTo>
                  <a:pt x="484895" y="685125"/>
                  <a:pt x="484895" y="685125"/>
                  <a:pt x="484895" y="685849"/>
                </a:cubicBezTo>
                <a:cubicBezTo>
                  <a:pt x="484895" y="685849"/>
                  <a:pt x="484895" y="685849"/>
                  <a:pt x="484895" y="756759"/>
                </a:cubicBezTo>
                <a:cubicBezTo>
                  <a:pt x="484895" y="756759"/>
                  <a:pt x="484895" y="756759"/>
                  <a:pt x="484895" y="868191"/>
                </a:cubicBezTo>
                <a:lnTo>
                  <a:pt x="484894" y="868192"/>
                </a:lnTo>
                <a:lnTo>
                  <a:pt x="484894" y="926800"/>
                </a:lnTo>
                <a:cubicBezTo>
                  <a:pt x="484894" y="926800"/>
                  <a:pt x="484894" y="926800"/>
                  <a:pt x="484894" y="997710"/>
                </a:cubicBezTo>
                <a:cubicBezTo>
                  <a:pt x="484894" y="997710"/>
                  <a:pt x="484894" y="997710"/>
                  <a:pt x="484894" y="998434"/>
                </a:cubicBezTo>
                <a:cubicBezTo>
                  <a:pt x="484894" y="998434"/>
                  <a:pt x="484894" y="998434"/>
                  <a:pt x="484894" y="1069344"/>
                </a:cubicBezTo>
                <a:cubicBezTo>
                  <a:pt x="484894" y="1069344"/>
                  <a:pt x="484894" y="1069344"/>
                  <a:pt x="484894" y="1180776"/>
                </a:cubicBezTo>
                <a:lnTo>
                  <a:pt x="484893" y="1180778"/>
                </a:lnTo>
                <a:lnTo>
                  <a:pt x="484893" y="1239386"/>
                </a:lnTo>
                <a:cubicBezTo>
                  <a:pt x="484893" y="1239386"/>
                  <a:pt x="484893" y="1239386"/>
                  <a:pt x="484893" y="1310296"/>
                </a:cubicBezTo>
                <a:cubicBezTo>
                  <a:pt x="484893" y="1310296"/>
                  <a:pt x="484893" y="1310296"/>
                  <a:pt x="484893" y="1311020"/>
                </a:cubicBezTo>
                <a:cubicBezTo>
                  <a:pt x="484893" y="1311020"/>
                  <a:pt x="484893" y="1311020"/>
                  <a:pt x="484893" y="1381929"/>
                </a:cubicBezTo>
                <a:cubicBezTo>
                  <a:pt x="484893" y="1381929"/>
                  <a:pt x="484893" y="1381929"/>
                  <a:pt x="484893" y="1493361"/>
                </a:cubicBezTo>
                <a:lnTo>
                  <a:pt x="484892" y="1493363"/>
                </a:lnTo>
                <a:lnTo>
                  <a:pt x="484892" y="1551971"/>
                </a:lnTo>
                <a:cubicBezTo>
                  <a:pt x="484892" y="1551971"/>
                  <a:pt x="484892" y="1551971"/>
                  <a:pt x="484892" y="1560834"/>
                </a:cubicBezTo>
                <a:lnTo>
                  <a:pt x="484892" y="1566437"/>
                </a:lnTo>
                <a:lnTo>
                  <a:pt x="484895" y="1566453"/>
                </a:lnTo>
                <a:lnTo>
                  <a:pt x="484895" y="1568321"/>
                </a:lnTo>
                <a:cubicBezTo>
                  <a:pt x="484895" y="1568321"/>
                  <a:pt x="484895" y="1568321"/>
                  <a:pt x="484895" y="1679752"/>
                </a:cubicBezTo>
                <a:lnTo>
                  <a:pt x="484894" y="1679754"/>
                </a:lnTo>
                <a:lnTo>
                  <a:pt x="484894" y="1738361"/>
                </a:lnTo>
                <a:cubicBezTo>
                  <a:pt x="484894" y="1738361"/>
                  <a:pt x="484894" y="1738361"/>
                  <a:pt x="484894" y="1809272"/>
                </a:cubicBezTo>
                <a:cubicBezTo>
                  <a:pt x="484894" y="1809272"/>
                  <a:pt x="484894" y="1809272"/>
                  <a:pt x="484894" y="1809995"/>
                </a:cubicBezTo>
                <a:cubicBezTo>
                  <a:pt x="484894" y="1809995"/>
                  <a:pt x="484894" y="1809995"/>
                  <a:pt x="484894" y="1880906"/>
                </a:cubicBezTo>
                <a:cubicBezTo>
                  <a:pt x="484894" y="1880906"/>
                  <a:pt x="484894" y="1880906"/>
                  <a:pt x="484894" y="1992337"/>
                </a:cubicBezTo>
                <a:lnTo>
                  <a:pt x="484893" y="1992339"/>
                </a:lnTo>
                <a:lnTo>
                  <a:pt x="484893" y="2050947"/>
                </a:lnTo>
                <a:cubicBezTo>
                  <a:pt x="484893" y="2050947"/>
                  <a:pt x="484893" y="2050947"/>
                  <a:pt x="484893" y="2121857"/>
                </a:cubicBezTo>
                <a:cubicBezTo>
                  <a:pt x="484893" y="2121857"/>
                  <a:pt x="484893" y="2121857"/>
                  <a:pt x="484893" y="2122581"/>
                </a:cubicBezTo>
                <a:cubicBezTo>
                  <a:pt x="484893" y="2122581"/>
                  <a:pt x="484893" y="2122581"/>
                  <a:pt x="484893" y="2193491"/>
                </a:cubicBezTo>
                <a:cubicBezTo>
                  <a:pt x="484893" y="2193491"/>
                  <a:pt x="484893" y="2193491"/>
                  <a:pt x="484893" y="2304923"/>
                </a:cubicBezTo>
                <a:lnTo>
                  <a:pt x="484893" y="2304924"/>
                </a:lnTo>
                <a:lnTo>
                  <a:pt x="484893" y="2363532"/>
                </a:lnTo>
                <a:cubicBezTo>
                  <a:pt x="484893" y="2363532"/>
                  <a:pt x="484893" y="2363532"/>
                  <a:pt x="484893" y="2434442"/>
                </a:cubicBezTo>
                <a:cubicBezTo>
                  <a:pt x="484893" y="2434442"/>
                  <a:pt x="484893" y="2434442"/>
                  <a:pt x="484893" y="2435166"/>
                </a:cubicBezTo>
                <a:cubicBezTo>
                  <a:pt x="484893" y="2435166"/>
                  <a:pt x="484893" y="2435166"/>
                  <a:pt x="484893" y="2506076"/>
                </a:cubicBezTo>
                <a:cubicBezTo>
                  <a:pt x="484893" y="2506076"/>
                  <a:pt x="484893" y="2506076"/>
                  <a:pt x="484893" y="2617508"/>
                </a:cubicBezTo>
                <a:lnTo>
                  <a:pt x="484891" y="2617510"/>
                </a:lnTo>
                <a:lnTo>
                  <a:pt x="484891" y="2676118"/>
                </a:lnTo>
                <a:cubicBezTo>
                  <a:pt x="484891" y="2676118"/>
                  <a:pt x="484891" y="2676118"/>
                  <a:pt x="484891" y="2747028"/>
                </a:cubicBezTo>
                <a:cubicBezTo>
                  <a:pt x="484891" y="2747028"/>
                  <a:pt x="484891" y="2747028"/>
                  <a:pt x="484891" y="2747752"/>
                </a:cubicBezTo>
                <a:cubicBezTo>
                  <a:pt x="484891" y="2747752"/>
                  <a:pt x="484891" y="2747752"/>
                  <a:pt x="484891" y="2818661"/>
                </a:cubicBezTo>
                <a:cubicBezTo>
                  <a:pt x="484891" y="2818661"/>
                  <a:pt x="484891" y="2818661"/>
                  <a:pt x="484891" y="2930093"/>
                </a:cubicBezTo>
                <a:lnTo>
                  <a:pt x="484891" y="2930095"/>
                </a:lnTo>
                <a:lnTo>
                  <a:pt x="484891" y="2988703"/>
                </a:lnTo>
                <a:cubicBezTo>
                  <a:pt x="484891" y="2988703"/>
                  <a:pt x="484891" y="2988703"/>
                  <a:pt x="484891" y="3059613"/>
                </a:cubicBezTo>
                <a:cubicBezTo>
                  <a:pt x="484891" y="3059613"/>
                  <a:pt x="484891" y="3059613"/>
                  <a:pt x="484891" y="3060337"/>
                </a:cubicBezTo>
                <a:cubicBezTo>
                  <a:pt x="484891" y="3060337"/>
                  <a:pt x="484891" y="3060337"/>
                  <a:pt x="484891" y="3131247"/>
                </a:cubicBezTo>
                <a:cubicBezTo>
                  <a:pt x="484891" y="3131247"/>
                  <a:pt x="484891" y="3131247"/>
                  <a:pt x="484891" y="3242679"/>
                </a:cubicBezTo>
                <a:lnTo>
                  <a:pt x="484890" y="3242680"/>
                </a:lnTo>
                <a:lnTo>
                  <a:pt x="484890" y="3301288"/>
                </a:lnTo>
                <a:cubicBezTo>
                  <a:pt x="484890" y="3301288"/>
                  <a:pt x="484890" y="3301288"/>
                  <a:pt x="484890" y="3372199"/>
                </a:cubicBezTo>
                <a:cubicBezTo>
                  <a:pt x="484890" y="3372199"/>
                  <a:pt x="484890" y="3372199"/>
                  <a:pt x="484890" y="3372922"/>
                </a:cubicBezTo>
                <a:cubicBezTo>
                  <a:pt x="484890" y="3372922"/>
                  <a:pt x="484890" y="3372922"/>
                  <a:pt x="484890" y="3443833"/>
                </a:cubicBezTo>
                <a:cubicBezTo>
                  <a:pt x="484890" y="3443833"/>
                  <a:pt x="484890" y="3443833"/>
                  <a:pt x="484890" y="3555263"/>
                </a:cubicBezTo>
                <a:lnTo>
                  <a:pt x="484888" y="3555266"/>
                </a:lnTo>
                <a:lnTo>
                  <a:pt x="484888" y="3613873"/>
                </a:lnTo>
                <a:cubicBezTo>
                  <a:pt x="484888" y="3613873"/>
                  <a:pt x="484888" y="3613873"/>
                  <a:pt x="484888" y="3684783"/>
                </a:cubicBezTo>
                <a:cubicBezTo>
                  <a:pt x="484888" y="3684783"/>
                  <a:pt x="484888" y="3684783"/>
                  <a:pt x="484888" y="3685506"/>
                </a:cubicBezTo>
                <a:cubicBezTo>
                  <a:pt x="484888" y="3685506"/>
                  <a:pt x="484888" y="3685506"/>
                  <a:pt x="484888" y="3756418"/>
                </a:cubicBezTo>
                <a:cubicBezTo>
                  <a:pt x="484888" y="3756418"/>
                  <a:pt x="484888" y="3756418"/>
                  <a:pt x="484888" y="3867848"/>
                </a:cubicBezTo>
                <a:lnTo>
                  <a:pt x="484888" y="3867851"/>
                </a:lnTo>
                <a:lnTo>
                  <a:pt x="484888" y="3926458"/>
                </a:lnTo>
                <a:cubicBezTo>
                  <a:pt x="484888" y="3926458"/>
                  <a:pt x="484888" y="3926458"/>
                  <a:pt x="484888" y="3997369"/>
                </a:cubicBezTo>
                <a:cubicBezTo>
                  <a:pt x="484888" y="3997369"/>
                  <a:pt x="484888" y="3997369"/>
                  <a:pt x="484888" y="3998092"/>
                </a:cubicBezTo>
                <a:cubicBezTo>
                  <a:pt x="484888" y="3998092"/>
                  <a:pt x="484888" y="3998092"/>
                  <a:pt x="484888" y="4069003"/>
                </a:cubicBezTo>
                <a:cubicBezTo>
                  <a:pt x="484888" y="4069003"/>
                  <a:pt x="484888" y="4069003"/>
                  <a:pt x="484888" y="4180433"/>
                </a:cubicBezTo>
                <a:cubicBezTo>
                  <a:pt x="484888" y="4198042"/>
                  <a:pt x="470583" y="4212272"/>
                  <a:pt x="453127" y="4212272"/>
                </a:cubicBezTo>
                <a:cubicBezTo>
                  <a:pt x="443428" y="4212272"/>
                  <a:pt x="434459" y="4216614"/>
                  <a:pt x="428397" y="4223850"/>
                </a:cubicBezTo>
                <a:cubicBezTo>
                  <a:pt x="384029" y="4276671"/>
                  <a:pt x="317114" y="4310196"/>
                  <a:pt x="242440" y="4310196"/>
                </a:cubicBezTo>
                <a:cubicBezTo>
                  <a:pt x="167766" y="4310196"/>
                  <a:pt x="101093" y="4276671"/>
                  <a:pt x="56483" y="4223850"/>
                </a:cubicBezTo>
                <a:cubicBezTo>
                  <a:pt x="50421" y="4216614"/>
                  <a:pt x="41451" y="4212272"/>
                  <a:pt x="31995" y="4212272"/>
                </a:cubicBezTo>
                <a:cubicBezTo>
                  <a:pt x="18722" y="4212272"/>
                  <a:pt x="7356" y="4204267"/>
                  <a:pt x="2503" y="4192836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91ACB2-38FC-7EF7-88E2-7435EB273458}"/>
              </a:ext>
            </a:extLst>
          </p:cNvPr>
          <p:cNvGrpSpPr/>
          <p:nvPr/>
        </p:nvGrpSpPr>
        <p:grpSpPr>
          <a:xfrm>
            <a:off x="1014412" y="1905620"/>
            <a:ext cx="5286376" cy="1017350"/>
            <a:chOff x="-248588" y="1919234"/>
            <a:chExt cx="5286376" cy="101735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2EA2D3-E1A7-E065-786A-6809DFC83DD0}"/>
                </a:ext>
              </a:extLst>
            </p:cNvPr>
            <p:cNvSpPr txBox="1"/>
            <p:nvPr/>
          </p:nvSpPr>
          <p:spPr>
            <a:xfrm>
              <a:off x="-248588" y="2404131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B42C3AA-DBC1-D405-2E34-2A10103D920B}"/>
                </a:ext>
              </a:extLst>
            </p:cNvPr>
            <p:cNvSpPr txBox="1"/>
            <p:nvPr/>
          </p:nvSpPr>
          <p:spPr>
            <a:xfrm>
              <a:off x="283599" y="1919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D043E3C-83DF-715C-058C-9D49827FC231}"/>
              </a:ext>
            </a:extLst>
          </p:cNvPr>
          <p:cNvSpPr/>
          <p:nvPr/>
        </p:nvSpPr>
        <p:spPr bwMode="auto">
          <a:xfrm rot="5400000">
            <a:off x="2787363" y="1335602"/>
            <a:ext cx="484896" cy="4310196"/>
          </a:xfrm>
          <a:custGeom>
            <a:avLst/>
            <a:gdLst>
              <a:gd name="connsiteX0" fmla="*/ 0 w 484896"/>
              <a:gd name="connsiteY0" fmla="*/ 4180473 h 4310196"/>
              <a:gd name="connsiteX1" fmla="*/ 0 w 484896"/>
              <a:gd name="connsiteY1" fmla="*/ 4178849 h 4310196"/>
              <a:gd name="connsiteX2" fmla="*/ 0 w 484896"/>
              <a:gd name="connsiteY2" fmla="*/ 4067177 h 4310196"/>
              <a:gd name="connsiteX3" fmla="*/ 1 w 484896"/>
              <a:gd name="connsiteY3" fmla="*/ 4067174 h 4310196"/>
              <a:gd name="connsiteX4" fmla="*/ 1 w 484896"/>
              <a:gd name="connsiteY4" fmla="*/ 4008807 h 4310196"/>
              <a:gd name="connsiteX5" fmla="*/ 1 w 484896"/>
              <a:gd name="connsiteY5" fmla="*/ 3937898 h 4310196"/>
              <a:gd name="connsiteX6" fmla="*/ 1 w 484896"/>
              <a:gd name="connsiteY6" fmla="*/ 3937173 h 4310196"/>
              <a:gd name="connsiteX7" fmla="*/ 1 w 484896"/>
              <a:gd name="connsiteY7" fmla="*/ 3866264 h 4310196"/>
              <a:gd name="connsiteX8" fmla="*/ 1 w 484896"/>
              <a:gd name="connsiteY8" fmla="*/ 3754591 h 4310196"/>
              <a:gd name="connsiteX9" fmla="*/ 1 w 484896"/>
              <a:gd name="connsiteY9" fmla="*/ 3754589 h 4310196"/>
              <a:gd name="connsiteX10" fmla="*/ 1 w 484896"/>
              <a:gd name="connsiteY10" fmla="*/ 3696222 h 4310196"/>
              <a:gd name="connsiteX11" fmla="*/ 1 w 484896"/>
              <a:gd name="connsiteY11" fmla="*/ 3625312 h 4310196"/>
              <a:gd name="connsiteX12" fmla="*/ 1 w 484896"/>
              <a:gd name="connsiteY12" fmla="*/ 3624588 h 4310196"/>
              <a:gd name="connsiteX13" fmla="*/ 1 w 484896"/>
              <a:gd name="connsiteY13" fmla="*/ 3553678 h 4310196"/>
              <a:gd name="connsiteX14" fmla="*/ 1 w 484896"/>
              <a:gd name="connsiteY14" fmla="*/ 3442006 h 4310196"/>
              <a:gd name="connsiteX15" fmla="*/ 2 w 484896"/>
              <a:gd name="connsiteY15" fmla="*/ 3442003 h 4310196"/>
              <a:gd name="connsiteX16" fmla="*/ 3 w 484896"/>
              <a:gd name="connsiteY16" fmla="*/ 3383637 h 4310196"/>
              <a:gd name="connsiteX17" fmla="*/ 3 w 484896"/>
              <a:gd name="connsiteY17" fmla="*/ 3312727 h 4310196"/>
              <a:gd name="connsiteX18" fmla="*/ 3 w 484896"/>
              <a:gd name="connsiteY18" fmla="*/ 3312003 h 4310196"/>
              <a:gd name="connsiteX19" fmla="*/ 3 w 484896"/>
              <a:gd name="connsiteY19" fmla="*/ 3241093 h 4310196"/>
              <a:gd name="connsiteX20" fmla="*/ 3 w 484896"/>
              <a:gd name="connsiteY20" fmla="*/ 3129420 h 4310196"/>
              <a:gd name="connsiteX21" fmla="*/ 4 w 484896"/>
              <a:gd name="connsiteY21" fmla="*/ 3129418 h 4310196"/>
              <a:gd name="connsiteX22" fmla="*/ 4 w 484896"/>
              <a:gd name="connsiteY22" fmla="*/ 3071052 h 4310196"/>
              <a:gd name="connsiteX23" fmla="*/ 4 w 484896"/>
              <a:gd name="connsiteY23" fmla="*/ 3000142 h 4310196"/>
              <a:gd name="connsiteX24" fmla="*/ 4 w 484896"/>
              <a:gd name="connsiteY24" fmla="*/ 2999418 h 4310196"/>
              <a:gd name="connsiteX25" fmla="*/ 4 w 484896"/>
              <a:gd name="connsiteY25" fmla="*/ 2928508 h 4310196"/>
              <a:gd name="connsiteX26" fmla="*/ 4 w 484896"/>
              <a:gd name="connsiteY26" fmla="*/ 2816835 h 4310196"/>
              <a:gd name="connsiteX27" fmla="*/ 4 w 484896"/>
              <a:gd name="connsiteY27" fmla="*/ 2816833 h 4310196"/>
              <a:gd name="connsiteX28" fmla="*/ 4 w 484896"/>
              <a:gd name="connsiteY28" fmla="*/ 2758466 h 4310196"/>
              <a:gd name="connsiteX29" fmla="*/ 4 w 484896"/>
              <a:gd name="connsiteY29" fmla="*/ 2749602 h 4310196"/>
              <a:gd name="connsiteX30" fmla="*/ 4 w 484896"/>
              <a:gd name="connsiteY30" fmla="*/ 2743758 h 4310196"/>
              <a:gd name="connsiteX31" fmla="*/ 1 w 484896"/>
              <a:gd name="connsiteY31" fmla="*/ 2743742 h 4310196"/>
              <a:gd name="connsiteX32" fmla="*/ 1 w 484896"/>
              <a:gd name="connsiteY32" fmla="*/ 2742117 h 4310196"/>
              <a:gd name="connsiteX33" fmla="*/ 1 w 484896"/>
              <a:gd name="connsiteY33" fmla="*/ 2630445 h 4310196"/>
              <a:gd name="connsiteX34" fmla="*/ 2 w 484896"/>
              <a:gd name="connsiteY34" fmla="*/ 2630442 h 4310196"/>
              <a:gd name="connsiteX35" fmla="*/ 2 w 484896"/>
              <a:gd name="connsiteY35" fmla="*/ 2572075 h 4310196"/>
              <a:gd name="connsiteX36" fmla="*/ 2 w 484896"/>
              <a:gd name="connsiteY36" fmla="*/ 2501166 h 4310196"/>
              <a:gd name="connsiteX37" fmla="*/ 2 w 484896"/>
              <a:gd name="connsiteY37" fmla="*/ 2500441 h 4310196"/>
              <a:gd name="connsiteX38" fmla="*/ 2 w 484896"/>
              <a:gd name="connsiteY38" fmla="*/ 2429532 h 4310196"/>
              <a:gd name="connsiteX39" fmla="*/ 2 w 484896"/>
              <a:gd name="connsiteY39" fmla="*/ 2317859 h 4310196"/>
              <a:gd name="connsiteX40" fmla="*/ 2 w 484896"/>
              <a:gd name="connsiteY40" fmla="*/ 2317857 h 4310196"/>
              <a:gd name="connsiteX41" fmla="*/ 2 w 484896"/>
              <a:gd name="connsiteY41" fmla="*/ 2259490 h 4310196"/>
              <a:gd name="connsiteX42" fmla="*/ 2 w 484896"/>
              <a:gd name="connsiteY42" fmla="*/ 2188580 h 4310196"/>
              <a:gd name="connsiteX43" fmla="*/ 2 w 484896"/>
              <a:gd name="connsiteY43" fmla="*/ 2187856 h 4310196"/>
              <a:gd name="connsiteX44" fmla="*/ 2 w 484896"/>
              <a:gd name="connsiteY44" fmla="*/ 2116946 h 4310196"/>
              <a:gd name="connsiteX45" fmla="*/ 2 w 484896"/>
              <a:gd name="connsiteY45" fmla="*/ 2005274 h 4310196"/>
              <a:gd name="connsiteX46" fmla="*/ 3 w 484896"/>
              <a:gd name="connsiteY46" fmla="*/ 2005271 h 4310196"/>
              <a:gd name="connsiteX47" fmla="*/ 4 w 484896"/>
              <a:gd name="connsiteY47" fmla="*/ 1946905 h 4310196"/>
              <a:gd name="connsiteX48" fmla="*/ 4 w 484896"/>
              <a:gd name="connsiteY48" fmla="*/ 1875995 h 4310196"/>
              <a:gd name="connsiteX49" fmla="*/ 4 w 484896"/>
              <a:gd name="connsiteY49" fmla="*/ 1875271 h 4310196"/>
              <a:gd name="connsiteX50" fmla="*/ 4 w 484896"/>
              <a:gd name="connsiteY50" fmla="*/ 1804361 h 4310196"/>
              <a:gd name="connsiteX51" fmla="*/ 4 w 484896"/>
              <a:gd name="connsiteY51" fmla="*/ 1692688 h 4310196"/>
              <a:gd name="connsiteX52" fmla="*/ 5 w 484896"/>
              <a:gd name="connsiteY52" fmla="*/ 1692686 h 4310196"/>
              <a:gd name="connsiteX53" fmla="*/ 5 w 484896"/>
              <a:gd name="connsiteY53" fmla="*/ 1634320 h 4310196"/>
              <a:gd name="connsiteX54" fmla="*/ 5 w 484896"/>
              <a:gd name="connsiteY54" fmla="*/ 1563410 h 4310196"/>
              <a:gd name="connsiteX55" fmla="*/ 5 w 484896"/>
              <a:gd name="connsiteY55" fmla="*/ 1562686 h 4310196"/>
              <a:gd name="connsiteX56" fmla="*/ 5 w 484896"/>
              <a:gd name="connsiteY56" fmla="*/ 1491776 h 4310196"/>
              <a:gd name="connsiteX57" fmla="*/ 5 w 484896"/>
              <a:gd name="connsiteY57" fmla="*/ 1380103 h 4310196"/>
              <a:gd name="connsiteX58" fmla="*/ 5 w 484896"/>
              <a:gd name="connsiteY58" fmla="*/ 1380101 h 4310196"/>
              <a:gd name="connsiteX59" fmla="*/ 5 w 484896"/>
              <a:gd name="connsiteY59" fmla="*/ 1321734 h 4310196"/>
              <a:gd name="connsiteX60" fmla="*/ 5 w 484896"/>
              <a:gd name="connsiteY60" fmla="*/ 1250825 h 4310196"/>
              <a:gd name="connsiteX61" fmla="*/ 5 w 484896"/>
              <a:gd name="connsiteY61" fmla="*/ 1250100 h 4310196"/>
              <a:gd name="connsiteX62" fmla="*/ 5 w 484896"/>
              <a:gd name="connsiteY62" fmla="*/ 1179190 h 4310196"/>
              <a:gd name="connsiteX63" fmla="*/ 5 w 484896"/>
              <a:gd name="connsiteY63" fmla="*/ 1067518 h 4310196"/>
              <a:gd name="connsiteX64" fmla="*/ 6 w 484896"/>
              <a:gd name="connsiteY64" fmla="*/ 1067516 h 4310196"/>
              <a:gd name="connsiteX65" fmla="*/ 6 w 484896"/>
              <a:gd name="connsiteY65" fmla="*/ 1009149 h 4310196"/>
              <a:gd name="connsiteX66" fmla="*/ 6 w 484896"/>
              <a:gd name="connsiteY66" fmla="*/ 938239 h 4310196"/>
              <a:gd name="connsiteX67" fmla="*/ 6 w 484896"/>
              <a:gd name="connsiteY67" fmla="*/ 937515 h 4310196"/>
              <a:gd name="connsiteX68" fmla="*/ 6 w 484896"/>
              <a:gd name="connsiteY68" fmla="*/ 866605 h 4310196"/>
              <a:gd name="connsiteX69" fmla="*/ 6 w 484896"/>
              <a:gd name="connsiteY69" fmla="*/ 754933 h 4310196"/>
              <a:gd name="connsiteX70" fmla="*/ 7 w 484896"/>
              <a:gd name="connsiteY70" fmla="*/ 754930 h 4310196"/>
              <a:gd name="connsiteX71" fmla="*/ 7 w 484896"/>
              <a:gd name="connsiteY71" fmla="*/ 696564 h 4310196"/>
              <a:gd name="connsiteX72" fmla="*/ 7 w 484896"/>
              <a:gd name="connsiteY72" fmla="*/ 625653 h 4310196"/>
              <a:gd name="connsiteX73" fmla="*/ 7 w 484896"/>
              <a:gd name="connsiteY73" fmla="*/ 624930 h 4310196"/>
              <a:gd name="connsiteX74" fmla="*/ 7 w 484896"/>
              <a:gd name="connsiteY74" fmla="*/ 554019 h 4310196"/>
              <a:gd name="connsiteX75" fmla="*/ 7 w 484896"/>
              <a:gd name="connsiteY75" fmla="*/ 442347 h 4310196"/>
              <a:gd name="connsiteX76" fmla="*/ 8 w 484896"/>
              <a:gd name="connsiteY76" fmla="*/ 442345 h 4310196"/>
              <a:gd name="connsiteX77" fmla="*/ 8 w 484896"/>
              <a:gd name="connsiteY77" fmla="*/ 383979 h 4310196"/>
              <a:gd name="connsiteX78" fmla="*/ 8 w 484896"/>
              <a:gd name="connsiteY78" fmla="*/ 313068 h 4310196"/>
              <a:gd name="connsiteX79" fmla="*/ 8 w 484896"/>
              <a:gd name="connsiteY79" fmla="*/ 312344 h 4310196"/>
              <a:gd name="connsiteX80" fmla="*/ 8 w 484896"/>
              <a:gd name="connsiteY80" fmla="*/ 241434 h 4310196"/>
              <a:gd name="connsiteX81" fmla="*/ 8 w 484896"/>
              <a:gd name="connsiteY81" fmla="*/ 129762 h 4310196"/>
              <a:gd name="connsiteX82" fmla="*/ 32011 w 484896"/>
              <a:gd name="connsiteY82" fmla="*/ 97925 h 4310196"/>
              <a:gd name="connsiteX83" fmla="*/ 56499 w 484896"/>
              <a:gd name="connsiteY83" fmla="*/ 86588 h 4310196"/>
              <a:gd name="connsiteX84" fmla="*/ 242456 w 484896"/>
              <a:gd name="connsiteY84" fmla="*/ 0 h 4310196"/>
              <a:gd name="connsiteX85" fmla="*/ 428414 w 484896"/>
              <a:gd name="connsiteY85" fmla="*/ 86588 h 4310196"/>
              <a:gd name="connsiteX86" fmla="*/ 453144 w 484896"/>
              <a:gd name="connsiteY86" fmla="*/ 97925 h 4310196"/>
              <a:gd name="connsiteX87" fmla="*/ 482396 w 484896"/>
              <a:gd name="connsiteY87" fmla="*/ 117359 h 4310196"/>
              <a:gd name="connsiteX88" fmla="*/ 484896 w 484896"/>
              <a:gd name="connsiteY88" fmla="*/ 129721 h 4310196"/>
              <a:gd name="connsiteX89" fmla="*/ 484896 w 484896"/>
              <a:gd name="connsiteY89" fmla="*/ 131589 h 4310196"/>
              <a:gd name="connsiteX90" fmla="*/ 484896 w 484896"/>
              <a:gd name="connsiteY90" fmla="*/ 243020 h 4310196"/>
              <a:gd name="connsiteX91" fmla="*/ 484895 w 484896"/>
              <a:gd name="connsiteY91" fmla="*/ 243022 h 4310196"/>
              <a:gd name="connsiteX92" fmla="*/ 484895 w 484896"/>
              <a:gd name="connsiteY92" fmla="*/ 301630 h 4310196"/>
              <a:gd name="connsiteX93" fmla="*/ 484895 w 484896"/>
              <a:gd name="connsiteY93" fmla="*/ 372540 h 4310196"/>
              <a:gd name="connsiteX94" fmla="*/ 484895 w 484896"/>
              <a:gd name="connsiteY94" fmla="*/ 373264 h 4310196"/>
              <a:gd name="connsiteX95" fmla="*/ 484895 w 484896"/>
              <a:gd name="connsiteY95" fmla="*/ 444174 h 4310196"/>
              <a:gd name="connsiteX96" fmla="*/ 484895 w 484896"/>
              <a:gd name="connsiteY96" fmla="*/ 555605 h 4310196"/>
              <a:gd name="connsiteX97" fmla="*/ 484895 w 484896"/>
              <a:gd name="connsiteY97" fmla="*/ 555607 h 4310196"/>
              <a:gd name="connsiteX98" fmla="*/ 484895 w 484896"/>
              <a:gd name="connsiteY98" fmla="*/ 614215 h 4310196"/>
              <a:gd name="connsiteX99" fmla="*/ 484895 w 484896"/>
              <a:gd name="connsiteY99" fmla="*/ 685125 h 4310196"/>
              <a:gd name="connsiteX100" fmla="*/ 484895 w 484896"/>
              <a:gd name="connsiteY100" fmla="*/ 685849 h 4310196"/>
              <a:gd name="connsiteX101" fmla="*/ 484895 w 484896"/>
              <a:gd name="connsiteY101" fmla="*/ 756759 h 4310196"/>
              <a:gd name="connsiteX102" fmla="*/ 484895 w 484896"/>
              <a:gd name="connsiteY102" fmla="*/ 868191 h 4310196"/>
              <a:gd name="connsiteX103" fmla="*/ 484894 w 484896"/>
              <a:gd name="connsiteY103" fmla="*/ 868192 h 4310196"/>
              <a:gd name="connsiteX104" fmla="*/ 484894 w 484896"/>
              <a:gd name="connsiteY104" fmla="*/ 926800 h 4310196"/>
              <a:gd name="connsiteX105" fmla="*/ 484894 w 484896"/>
              <a:gd name="connsiteY105" fmla="*/ 997710 h 4310196"/>
              <a:gd name="connsiteX106" fmla="*/ 484894 w 484896"/>
              <a:gd name="connsiteY106" fmla="*/ 998434 h 4310196"/>
              <a:gd name="connsiteX107" fmla="*/ 484894 w 484896"/>
              <a:gd name="connsiteY107" fmla="*/ 1069344 h 4310196"/>
              <a:gd name="connsiteX108" fmla="*/ 484894 w 484896"/>
              <a:gd name="connsiteY108" fmla="*/ 1180776 h 4310196"/>
              <a:gd name="connsiteX109" fmla="*/ 484893 w 484896"/>
              <a:gd name="connsiteY109" fmla="*/ 1180778 h 4310196"/>
              <a:gd name="connsiteX110" fmla="*/ 484893 w 484896"/>
              <a:gd name="connsiteY110" fmla="*/ 1239386 h 4310196"/>
              <a:gd name="connsiteX111" fmla="*/ 484893 w 484896"/>
              <a:gd name="connsiteY111" fmla="*/ 1310296 h 4310196"/>
              <a:gd name="connsiteX112" fmla="*/ 484893 w 484896"/>
              <a:gd name="connsiteY112" fmla="*/ 1311020 h 4310196"/>
              <a:gd name="connsiteX113" fmla="*/ 484893 w 484896"/>
              <a:gd name="connsiteY113" fmla="*/ 1381929 h 4310196"/>
              <a:gd name="connsiteX114" fmla="*/ 484893 w 484896"/>
              <a:gd name="connsiteY114" fmla="*/ 1493361 h 4310196"/>
              <a:gd name="connsiteX115" fmla="*/ 484892 w 484896"/>
              <a:gd name="connsiteY115" fmla="*/ 1493363 h 4310196"/>
              <a:gd name="connsiteX116" fmla="*/ 484892 w 484896"/>
              <a:gd name="connsiteY116" fmla="*/ 1551971 h 4310196"/>
              <a:gd name="connsiteX117" fmla="*/ 484892 w 484896"/>
              <a:gd name="connsiteY117" fmla="*/ 1560834 h 4310196"/>
              <a:gd name="connsiteX118" fmla="*/ 484892 w 484896"/>
              <a:gd name="connsiteY118" fmla="*/ 1566437 h 4310196"/>
              <a:gd name="connsiteX119" fmla="*/ 484895 w 484896"/>
              <a:gd name="connsiteY119" fmla="*/ 1566453 h 4310196"/>
              <a:gd name="connsiteX120" fmla="*/ 484895 w 484896"/>
              <a:gd name="connsiteY120" fmla="*/ 1568321 h 4310196"/>
              <a:gd name="connsiteX121" fmla="*/ 484895 w 484896"/>
              <a:gd name="connsiteY121" fmla="*/ 1679752 h 4310196"/>
              <a:gd name="connsiteX122" fmla="*/ 484894 w 484896"/>
              <a:gd name="connsiteY122" fmla="*/ 1679754 h 4310196"/>
              <a:gd name="connsiteX123" fmla="*/ 484894 w 484896"/>
              <a:gd name="connsiteY123" fmla="*/ 1738361 h 4310196"/>
              <a:gd name="connsiteX124" fmla="*/ 484894 w 484896"/>
              <a:gd name="connsiteY124" fmla="*/ 1809272 h 4310196"/>
              <a:gd name="connsiteX125" fmla="*/ 484894 w 484896"/>
              <a:gd name="connsiteY125" fmla="*/ 1809995 h 4310196"/>
              <a:gd name="connsiteX126" fmla="*/ 484894 w 484896"/>
              <a:gd name="connsiteY126" fmla="*/ 1880906 h 4310196"/>
              <a:gd name="connsiteX127" fmla="*/ 484894 w 484896"/>
              <a:gd name="connsiteY127" fmla="*/ 1992337 h 4310196"/>
              <a:gd name="connsiteX128" fmla="*/ 484893 w 484896"/>
              <a:gd name="connsiteY128" fmla="*/ 1992339 h 4310196"/>
              <a:gd name="connsiteX129" fmla="*/ 484893 w 484896"/>
              <a:gd name="connsiteY129" fmla="*/ 2050947 h 4310196"/>
              <a:gd name="connsiteX130" fmla="*/ 484893 w 484896"/>
              <a:gd name="connsiteY130" fmla="*/ 2121857 h 4310196"/>
              <a:gd name="connsiteX131" fmla="*/ 484893 w 484896"/>
              <a:gd name="connsiteY131" fmla="*/ 2122581 h 4310196"/>
              <a:gd name="connsiteX132" fmla="*/ 484893 w 484896"/>
              <a:gd name="connsiteY132" fmla="*/ 2193491 h 4310196"/>
              <a:gd name="connsiteX133" fmla="*/ 484893 w 484896"/>
              <a:gd name="connsiteY133" fmla="*/ 2304923 h 4310196"/>
              <a:gd name="connsiteX134" fmla="*/ 484893 w 484896"/>
              <a:gd name="connsiteY134" fmla="*/ 2304924 h 4310196"/>
              <a:gd name="connsiteX135" fmla="*/ 484893 w 484896"/>
              <a:gd name="connsiteY135" fmla="*/ 2363532 h 4310196"/>
              <a:gd name="connsiteX136" fmla="*/ 484893 w 484896"/>
              <a:gd name="connsiteY136" fmla="*/ 2434442 h 4310196"/>
              <a:gd name="connsiteX137" fmla="*/ 484893 w 484896"/>
              <a:gd name="connsiteY137" fmla="*/ 2435166 h 4310196"/>
              <a:gd name="connsiteX138" fmla="*/ 484893 w 484896"/>
              <a:gd name="connsiteY138" fmla="*/ 2506076 h 4310196"/>
              <a:gd name="connsiteX139" fmla="*/ 484893 w 484896"/>
              <a:gd name="connsiteY139" fmla="*/ 2617508 h 4310196"/>
              <a:gd name="connsiteX140" fmla="*/ 484891 w 484896"/>
              <a:gd name="connsiteY140" fmla="*/ 2617510 h 4310196"/>
              <a:gd name="connsiteX141" fmla="*/ 484891 w 484896"/>
              <a:gd name="connsiteY141" fmla="*/ 2676118 h 4310196"/>
              <a:gd name="connsiteX142" fmla="*/ 484891 w 484896"/>
              <a:gd name="connsiteY142" fmla="*/ 2747028 h 4310196"/>
              <a:gd name="connsiteX143" fmla="*/ 484891 w 484896"/>
              <a:gd name="connsiteY143" fmla="*/ 2747752 h 4310196"/>
              <a:gd name="connsiteX144" fmla="*/ 484891 w 484896"/>
              <a:gd name="connsiteY144" fmla="*/ 2818661 h 4310196"/>
              <a:gd name="connsiteX145" fmla="*/ 484891 w 484896"/>
              <a:gd name="connsiteY145" fmla="*/ 2930093 h 4310196"/>
              <a:gd name="connsiteX146" fmla="*/ 484891 w 484896"/>
              <a:gd name="connsiteY146" fmla="*/ 2930095 h 4310196"/>
              <a:gd name="connsiteX147" fmla="*/ 484891 w 484896"/>
              <a:gd name="connsiteY147" fmla="*/ 2988703 h 4310196"/>
              <a:gd name="connsiteX148" fmla="*/ 484891 w 484896"/>
              <a:gd name="connsiteY148" fmla="*/ 3059613 h 4310196"/>
              <a:gd name="connsiteX149" fmla="*/ 484891 w 484896"/>
              <a:gd name="connsiteY149" fmla="*/ 3060337 h 4310196"/>
              <a:gd name="connsiteX150" fmla="*/ 484891 w 484896"/>
              <a:gd name="connsiteY150" fmla="*/ 3131247 h 4310196"/>
              <a:gd name="connsiteX151" fmla="*/ 484891 w 484896"/>
              <a:gd name="connsiteY151" fmla="*/ 3242679 h 4310196"/>
              <a:gd name="connsiteX152" fmla="*/ 484890 w 484896"/>
              <a:gd name="connsiteY152" fmla="*/ 3242680 h 4310196"/>
              <a:gd name="connsiteX153" fmla="*/ 484890 w 484896"/>
              <a:gd name="connsiteY153" fmla="*/ 3301288 h 4310196"/>
              <a:gd name="connsiteX154" fmla="*/ 484890 w 484896"/>
              <a:gd name="connsiteY154" fmla="*/ 3372199 h 4310196"/>
              <a:gd name="connsiteX155" fmla="*/ 484890 w 484896"/>
              <a:gd name="connsiteY155" fmla="*/ 3372922 h 4310196"/>
              <a:gd name="connsiteX156" fmla="*/ 484890 w 484896"/>
              <a:gd name="connsiteY156" fmla="*/ 3443833 h 4310196"/>
              <a:gd name="connsiteX157" fmla="*/ 484890 w 484896"/>
              <a:gd name="connsiteY157" fmla="*/ 3555263 h 4310196"/>
              <a:gd name="connsiteX158" fmla="*/ 484888 w 484896"/>
              <a:gd name="connsiteY158" fmla="*/ 3555266 h 4310196"/>
              <a:gd name="connsiteX159" fmla="*/ 484888 w 484896"/>
              <a:gd name="connsiteY159" fmla="*/ 3613873 h 4310196"/>
              <a:gd name="connsiteX160" fmla="*/ 484888 w 484896"/>
              <a:gd name="connsiteY160" fmla="*/ 3684783 h 4310196"/>
              <a:gd name="connsiteX161" fmla="*/ 484888 w 484896"/>
              <a:gd name="connsiteY161" fmla="*/ 3685506 h 4310196"/>
              <a:gd name="connsiteX162" fmla="*/ 484888 w 484896"/>
              <a:gd name="connsiteY162" fmla="*/ 3756418 h 4310196"/>
              <a:gd name="connsiteX163" fmla="*/ 484888 w 484896"/>
              <a:gd name="connsiteY163" fmla="*/ 3867848 h 4310196"/>
              <a:gd name="connsiteX164" fmla="*/ 484888 w 484896"/>
              <a:gd name="connsiteY164" fmla="*/ 3867851 h 4310196"/>
              <a:gd name="connsiteX165" fmla="*/ 484888 w 484896"/>
              <a:gd name="connsiteY165" fmla="*/ 3926458 h 4310196"/>
              <a:gd name="connsiteX166" fmla="*/ 484888 w 484896"/>
              <a:gd name="connsiteY166" fmla="*/ 3997369 h 4310196"/>
              <a:gd name="connsiteX167" fmla="*/ 484888 w 484896"/>
              <a:gd name="connsiteY167" fmla="*/ 3998092 h 4310196"/>
              <a:gd name="connsiteX168" fmla="*/ 484888 w 484896"/>
              <a:gd name="connsiteY168" fmla="*/ 4069003 h 4310196"/>
              <a:gd name="connsiteX169" fmla="*/ 484888 w 484896"/>
              <a:gd name="connsiteY169" fmla="*/ 4180433 h 4310196"/>
              <a:gd name="connsiteX170" fmla="*/ 453127 w 484896"/>
              <a:gd name="connsiteY170" fmla="*/ 4212272 h 4310196"/>
              <a:gd name="connsiteX171" fmla="*/ 428397 w 484896"/>
              <a:gd name="connsiteY171" fmla="*/ 4223850 h 4310196"/>
              <a:gd name="connsiteX172" fmla="*/ 242440 w 484896"/>
              <a:gd name="connsiteY172" fmla="*/ 4310196 h 4310196"/>
              <a:gd name="connsiteX173" fmla="*/ 56483 w 484896"/>
              <a:gd name="connsiteY173" fmla="*/ 4223850 h 4310196"/>
              <a:gd name="connsiteX174" fmla="*/ 31995 w 484896"/>
              <a:gd name="connsiteY174" fmla="*/ 4212272 h 4310196"/>
              <a:gd name="connsiteX175" fmla="*/ 2503 w 484896"/>
              <a:gd name="connsiteY175" fmla="*/ 4192836 h 431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484896" h="4310196">
                <a:moveTo>
                  <a:pt x="0" y="4180473"/>
                </a:moveTo>
                <a:lnTo>
                  <a:pt x="0" y="4178849"/>
                </a:lnTo>
                <a:cubicBezTo>
                  <a:pt x="0" y="4178849"/>
                  <a:pt x="0" y="4178849"/>
                  <a:pt x="0" y="4067177"/>
                </a:cubicBezTo>
                <a:lnTo>
                  <a:pt x="1" y="4067174"/>
                </a:lnTo>
                <a:lnTo>
                  <a:pt x="1" y="4008807"/>
                </a:lnTo>
                <a:cubicBezTo>
                  <a:pt x="1" y="4008807"/>
                  <a:pt x="1" y="4008807"/>
                  <a:pt x="1" y="3937898"/>
                </a:cubicBezTo>
                <a:cubicBezTo>
                  <a:pt x="1" y="3937898"/>
                  <a:pt x="1" y="3937898"/>
                  <a:pt x="1" y="3937173"/>
                </a:cubicBezTo>
                <a:cubicBezTo>
                  <a:pt x="1" y="3937173"/>
                  <a:pt x="1" y="3937173"/>
                  <a:pt x="1" y="3866264"/>
                </a:cubicBezTo>
                <a:cubicBezTo>
                  <a:pt x="1" y="3866264"/>
                  <a:pt x="1" y="3866264"/>
                  <a:pt x="1" y="3754591"/>
                </a:cubicBezTo>
                <a:lnTo>
                  <a:pt x="1" y="3754589"/>
                </a:lnTo>
                <a:lnTo>
                  <a:pt x="1" y="3696222"/>
                </a:lnTo>
                <a:cubicBezTo>
                  <a:pt x="1" y="3696222"/>
                  <a:pt x="1" y="3696222"/>
                  <a:pt x="1" y="3625312"/>
                </a:cubicBezTo>
                <a:cubicBezTo>
                  <a:pt x="1" y="3625312"/>
                  <a:pt x="1" y="3625312"/>
                  <a:pt x="1" y="3624588"/>
                </a:cubicBezTo>
                <a:cubicBezTo>
                  <a:pt x="1" y="3624588"/>
                  <a:pt x="1" y="3624588"/>
                  <a:pt x="1" y="3553678"/>
                </a:cubicBezTo>
                <a:cubicBezTo>
                  <a:pt x="1" y="3553678"/>
                  <a:pt x="1" y="3553678"/>
                  <a:pt x="1" y="3442006"/>
                </a:cubicBezTo>
                <a:lnTo>
                  <a:pt x="2" y="3442003"/>
                </a:lnTo>
                <a:lnTo>
                  <a:pt x="3" y="3383637"/>
                </a:lnTo>
                <a:cubicBezTo>
                  <a:pt x="3" y="3383637"/>
                  <a:pt x="3" y="3383637"/>
                  <a:pt x="3" y="3312727"/>
                </a:cubicBezTo>
                <a:cubicBezTo>
                  <a:pt x="3" y="3312727"/>
                  <a:pt x="3" y="3312727"/>
                  <a:pt x="3" y="3312003"/>
                </a:cubicBezTo>
                <a:cubicBezTo>
                  <a:pt x="3" y="3312003"/>
                  <a:pt x="3" y="3312003"/>
                  <a:pt x="3" y="3241093"/>
                </a:cubicBezTo>
                <a:cubicBezTo>
                  <a:pt x="3" y="3241093"/>
                  <a:pt x="3" y="3241093"/>
                  <a:pt x="3" y="3129420"/>
                </a:cubicBezTo>
                <a:lnTo>
                  <a:pt x="4" y="3129418"/>
                </a:lnTo>
                <a:lnTo>
                  <a:pt x="4" y="3071052"/>
                </a:lnTo>
                <a:cubicBezTo>
                  <a:pt x="4" y="3071052"/>
                  <a:pt x="4" y="3071052"/>
                  <a:pt x="4" y="3000142"/>
                </a:cubicBezTo>
                <a:cubicBezTo>
                  <a:pt x="4" y="3000142"/>
                  <a:pt x="4" y="3000142"/>
                  <a:pt x="4" y="2999418"/>
                </a:cubicBezTo>
                <a:cubicBezTo>
                  <a:pt x="4" y="2999418"/>
                  <a:pt x="4" y="2999418"/>
                  <a:pt x="4" y="2928508"/>
                </a:cubicBezTo>
                <a:cubicBezTo>
                  <a:pt x="4" y="2928508"/>
                  <a:pt x="4" y="2928508"/>
                  <a:pt x="4" y="2816835"/>
                </a:cubicBezTo>
                <a:lnTo>
                  <a:pt x="4" y="2816833"/>
                </a:lnTo>
                <a:lnTo>
                  <a:pt x="4" y="2758466"/>
                </a:lnTo>
                <a:cubicBezTo>
                  <a:pt x="4" y="2758466"/>
                  <a:pt x="4" y="2758466"/>
                  <a:pt x="4" y="2749602"/>
                </a:cubicBezTo>
                <a:lnTo>
                  <a:pt x="4" y="2743758"/>
                </a:lnTo>
                <a:lnTo>
                  <a:pt x="1" y="2743742"/>
                </a:lnTo>
                <a:lnTo>
                  <a:pt x="1" y="2742117"/>
                </a:lnTo>
                <a:cubicBezTo>
                  <a:pt x="1" y="2742117"/>
                  <a:pt x="1" y="2742117"/>
                  <a:pt x="1" y="2630445"/>
                </a:cubicBezTo>
                <a:lnTo>
                  <a:pt x="2" y="2630442"/>
                </a:lnTo>
                <a:lnTo>
                  <a:pt x="2" y="2572075"/>
                </a:lnTo>
                <a:cubicBezTo>
                  <a:pt x="2" y="2572075"/>
                  <a:pt x="2" y="2572075"/>
                  <a:pt x="2" y="2501166"/>
                </a:cubicBezTo>
                <a:cubicBezTo>
                  <a:pt x="2" y="2501166"/>
                  <a:pt x="2" y="2501166"/>
                  <a:pt x="2" y="2500441"/>
                </a:cubicBezTo>
                <a:cubicBezTo>
                  <a:pt x="2" y="2500441"/>
                  <a:pt x="2" y="2500441"/>
                  <a:pt x="2" y="2429532"/>
                </a:cubicBezTo>
                <a:cubicBezTo>
                  <a:pt x="2" y="2429532"/>
                  <a:pt x="2" y="2429532"/>
                  <a:pt x="2" y="2317859"/>
                </a:cubicBezTo>
                <a:lnTo>
                  <a:pt x="2" y="2317857"/>
                </a:lnTo>
                <a:lnTo>
                  <a:pt x="2" y="2259490"/>
                </a:lnTo>
                <a:cubicBezTo>
                  <a:pt x="2" y="2259490"/>
                  <a:pt x="2" y="2259490"/>
                  <a:pt x="2" y="2188580"/>
                </a:cubicBezTo>
                <a:cubicBezTo>
                  <a:pt x="2" y="2188580"/>
                  <a:pt x="2" y="2188580"/>
                  <a:pt x="2" y="2187856"/>
                </a:cubicBezTo>
                <a:cubicBezTo>
                  <a:pt x="2" y="2187856"/>
                  <a:pt x="2" y="2187856"/>
                  <a:pt x="2" y="2116946"/>
                </a:cubicBezTo>
                <a:cubicBezTo>
                  <a:pt x="2" y="2116946"/>
                  <a:pt x="2" y="2116946"/>
                  <a:pt x="2" y="2005274"/>
                </a:cubicBezTo>
                <a:lnTo>
                  <a:pt x="3" y="2005271"/>
                </a:lnTo>
                <a:lnTo>
                  <a:pt x="4" y="1946905"/>
                </a:lnTo>
                <a:cubicBezTo>
                  <a:pt x="4" y="1946905"/>
                  <a:pt x="4" y="1946905"/>
                  <a:pt x="4" y="1875995"/>
                </a:cubicBezTo>
                <a:cubicBezTo>
                  <a:pt x="4" y="1875995"/>
                  <a:pt x="4" y="1875995"/>
                  <a:pt x="4" y="1875271"/>
                </a:cubicBezTo>
                <a:cubicBezTo>
                  <a:pt x="4" y="1875271"/>
                  <a:pt x="4" y="1875271"/>
                  <a:pt x="4" y="1804361"/>
                </a:cubicBezTo>
                <a:cubicBezTo>
                  <a:pt x="4" y="1804361"/>
                  <a:pt x="4" y="1804361"/>
                  <a:pt x="4" y="1692688"/>
                </a:cubicBezTo>
                <a:lnTo>
                  <a:pt x="5" y="1692686"/>
                </a:lnTo>
                <a:lnTo>
                  <a:pt x="5" y="1634320"/>
                </a:lnTo>
                <a:cubicBezTo>
                  <a:pt x="5" y="1634320"/>
                  <a:pt x="5" y="1634320"/>
                  <a:pt x="5" y="1563410"/>
                </a:cubicBezTo>
                <a:cubicBezTo>
                  <a:pt x="5" y="1563410"/>
                  <a:pt x="5" y="1563410"/>
                  <a:pt x="5" y="1562686"/>
                </a:cubicBezTo>
                <a:cubicBezTo>
                  <a:pt x="5" y="1562686"/>
                  <a:pt x="5" y="1562686"/>
                  <a:pt x="5" y="1491776"/>
                </a:cubicBezTo>
                <a:cubicBezTo>
                  <a:pt x="5" y="1491776"/>
                  <a:pt x="5" y="1491776"/>
                  <a:pt x="5" y="1380103"/>
                </a:cubicBezTo>
                <a:lnTo>
                  <a:pt x="5" y="1380101"/>
                </a:lnTo>
                <a:lnTo>
                  <a:pt x="5" y="1321734"/>
                </a:lnTo>
                <a:cubicBezTo>
                  <a:pt x="5" y="1321734"/>
                  <a:pt x="5" y="1321734"/>
                  <a:pt x="5" y="1250825"/>
                </a:cubicBezTo>
                <a:cubicBezTo>
                  <a:pt x="5" y="1250825"/>
                  <a:pt x="5" y="1250825"/>
                  <a:pt x="5" y="1250100"/>
                </a:cubicBezTo>
                <a:cubicBezTo>
                  <a:pt x="5" y="1250100"/>
                  <a:pt x="5" y="1250100"/>
                  <a:pt x="5" y="1179190"/>
                </a:cubicBezTo>
                <a:cubicBezTo>
                  <a:pt x="5" y="1179190"/>
                  <a:pt x="5" y="1179190"/>
                  <a:pt x="5" y="1067518"/>
                </a:cubicBezTo>
                <a:lnTo>
                  <a:pt x="6" y="1067516"/>
                </a:lnTo>
                <a:lnTo>
                  <a:pt x="6" y="1009149"/>
                </a:lnTo>
                <a:cubicBezTo>
                  <a:pt x="6" y="1009149"/>
                  <a:pt x="6" y="1009149"/>
                  <a:pt x="6" y="938239"/>
                </a:cubicBezTo>
                <a:cubicBezTo>
                  <a:pt x="6" y="938239"/>
                  <a:pt x="6" y="938239"/>
                  <a:pt x="6" y="937515"/>
                </a:cubicBezTo>
                <a:cubicBezTo>
                  <a:pt x="6" y="937515"/>
                  <a:pt x="6" y="937515"/>
                  <a:pt x="6" y="866605"/>
                </a:cubicBezTo>
                <a:cubicBezTo>
                  <a:pt x="6" y="866605"/>
                  <a:pt x="6" y="866605"/>
                  <a:pt x="6" y="754933"/>
                </a:cubicBezTo>
                <a:lnTo>
                  <a:pt x="7" y="754930"/>
                </a:lnTo>
                <a:lnTo>
                  <a:pt x="7" y="696564"/>
                </a:lnTo>
                <a:cubicBezTo>
                  <a:pt x="7" y="696564"/>
                  <a:pt x="7" y="696564"/>
                  <a:pt x="7" y="625653"/>
                </a:cubicBezTo>
                <a:cubicBezTo>
                  <a:pt x="7" y="625653"/>
                  <a:pt x="7" y="625653"/>
                  <a:pt x="7" y="624930"/>
                </a:cubicBezTo>
                <a:cubicBezTo>
                  <a:pt x="7" y="624930"/>
                  <a:pt x="7" y="624930"/>
                  <a:pt x="7" y="554019"/>
                </a:cubicBezTo>
                <a:cubicBezTo>
                  <a:pt x="7" y="554019"/>
                  <a:pt x="7" y="554019"/>
                  <a:pt x="7" y="442347"/>
                </a:cubicBezTo>
                <a:lnTo>
                  <a:pt x="8" y="442345"/>
                </a:lnTo>
                <a:lnTo>
                  <a:pt x="8" y="383979"/>
                </a:lnTo>
                <a:cubicBezTo>
                  <a:pt x="8" y="383979"/>
                  <a:pt x="8" y="383979"/>
                  <a:pt x="8" y="313068"/>
                </a:cubicBezTo>
                <a:cubicBezTo>
                  <a:pt x="8" y="313068"/>
                  <a:pt x="8" y="313068"/>
                  <a:pt x="8" y="312344"/>
                </a:cubicBezTo>
                <a:cubicBezTo>
                  <a:pt x="8" y="312344"/>
                  <a:pt x="8" y="312344"/>
                  <a:pt x="8" y="241434"/>
                </a:cubicBezTo>
                <a:cubicBezTo>
                  <a:pt x="8" y="241434"/>
                  <a:pt x="8" y="241434"/>
                  <a:pt x="8" y="129762"/>
                </a:cubicBezTo>
                <a:cubicBezTo>
                  <a:pt x="8" y="112154"/>
                  <a:pt x="14313" y="97925"/>
                  <a:pt x="32011" y="97925"/>
                </a:cubicBezTo>
                <a:cubicBezTo>
                  <a:pt x="41466" y="97925"/>
                  <a:pt x="50437" y="93824"/>
                  <a:pt x="56499" y="86588"/>
                </a:cubicBezTo>
                <a:cubicBezTo>
                  <a:pt x="101109" y="33766"/>
                  <a:pt x="167782" y="0"/>
                  <a:pt x="242456" y="0"/>
                </a:cubicBezTo>
                <a:cubicBezTo>
                  <a:pt x="317130" y="0"/>
                  <a:pt x="384046" y="33766"/>
                  <a:pt x="428414" y="86588"/>
                </a:cubicBezTo>
                <a:cubicBezTo>
                  <a:pt x="434475" y="93824"/>
                  <a:pt x="443445" y="97925"/>
                  <a:pt x="453144" y="97925"/>
                </a:cubicBezTo>
                <a:cubicBezTo>
                  <a:pt x="466236" y="97925"/>
                  <a:pt x="477555" y="105929"/>
                  <a:pt x="482396" y="117359"/>
                </a:cubicBezTo>
                <a:lnTo>
                  <a:pt x="484896" y="129721"/>
                </a:lnTo>
                <a:lnTo>
                  <a:pt x="484896" y="131589"/>
                </a:lnTo>
                <a:cubicBezTo>
                  <a:pt x="484896" y="131589"/>
                  <a:pt x="484896" y="131589"/>
                  <a:pt x="484896" y="243020"/>
                </a:cubicBezTo>
                <a:lnTo>
                  <a:pt x="484895" y="243022"/>
                </a:lnTo>
                <a:lnTo>
                  <a:pt x="484895" y="301630"/>
                </a:lnTo>
                <a:cubicBezTo>
                  <a:pt x="484895" y="301630"/>
                  <a:pt x="484895" y="301630"/>
                  <a:pt x="484895" y="372540"/>
                </a:cubicBezTo>
                <a:cubicBezTo>
                  <a:pt x="484895" y="372540"/>
                  <a:pt x="484895" y="372540"/>
                  <a:pt x="484895" y="373264"/>
                </a:cubicBezTo>
                <a:cubicBezTo>
                  <a:pt x="484895" y="373264"/>
                  <a:pt x="484895" y="373264"/>
                  <a:pt x="484895" y="444174"/>
                </a:cubicBezTo>
                <a:cubicBezTo>
                  <a:pt x="484895" y="444174"/>
                  <a:pt x="484895" y="444174"/>
                  <a:pt x="484895" y="555605"/>
                </a:cubicBezTo>
                <a:lnTo>
                  <a:pt x="484895" y="555607"/>
                </a:lnTo>
                <a:lnTo>
                  <a:pt x="484895" y="614215"/>
                </a:lnTo>
                <a:cubicBezTo>
                  <a:pt x="484895" y="614215"/>
                  <a:pt x="484895" y="614215"/>
                  <a:pt x="484895" y="685125"/>
                </a:cubicBezTo>
                <a:cubicBezTo>
                  <a:pt x="484895" y="685125"/>
                  <a:pt x="484895" y="685125"/>
                  <a:pt x="484895" y="685849"/>
                </a:cubicBezTo>
                <a:cubicBezTo>
                  <a:pt x="484895" y="685849"/>
                  <a:pt x="484895" y="685849"/>
                  <a:pt x="484895" y="756759"/>
                </a:cubicBezTo>
                <a:cubicBezTo>
                  <a:pt x="484895" y="756759"/>
                  <a:pt x="484895" y="756759"/>
                  <a:pt x="484895" y="868191"/>
                </a:cubicBezTo>
                <a:lnTo>
                  <a:pt x="484894" y="868192"/>
                </a:lnTo>
                <a:lnTo>
                  <a:pt x="484894" y="926800"/>
                </a:lnTo>
                <a:cubicBezTo>
                  <a:pt x="484894" y="926800"/>
                  <a:pt x="484894" y="926800"/>
                  <a:pt x="484894" y="997710"/>
                </a:cubicBezTo>
                <a:cubicBezTo>
                  <a:pt x="484894" y="997710"/>
                  <a:pt x="484894" y="997710"/>
                  <a:pt x="484894" y="998434"/>
                </a:cubicBezTo>
                <a:cubicBezTo>
                  <a:pt x="484894" y="998434"/>
                  <a:pt x="484894" y="998434"/>
                  <a:pt x="484894" y="1069344"/>
                </a:cubicBezTo>
                <a:cubicBezTo>
                  <a:pt x="484894" y="1069344"/>
                  <a:pt x="484894" y="1069344"/>
                  <a:pt x="484894" y="1180776"/>
                </a:cubicBezTo>
                <a:lnTo>
                  <a:pt x="484893" y="1180778"/>
                </a:lnTo>
                <a:lnTo>
                  <a:pt x="484893" y="1239386"/>
                </a:lnTo>
                <a:cubicBezTo>
                  <a:pt x="484893" y="1239386"/>
                  <a:pt x="484893" y="1239386"/>
                  <a:pt x="484893" y="1310296"/>
                </a:cubicBezTo>
                <a:cubicBezTo>
                  <a:pt x="484893" y="1310296"/>
                  <a:pt x="484893" y="1310296"/>
                  <a:pt x="484893" y="1311020"/>
                </a:cubicBezTo>
                <a:cubicBezTo>
                  <a:pt x="484893" y="1311020"/>
                  <a:pt x="484893" y="1311020"/>
                  <a:pt x="484893" y="1381929"/>
                </a:cubicBezTo>
                <a:cubicBezTo>
                  <a:pt x="484893" y="1381929"/>
                  <a:pt x="484893" y="1381929"/>
                  <a:pt x="484893" y="1493361"/>
                </a:cubicBezTo>
                <a:lnTo>
                  <a:pt x="484892" y="1493363"/>
                </a:lnTo>
                <a:lnTo>
                  <a:pt x="484892" y="1551971"/>
                </a:lnTo>
                <a:cubicBezTo>
                  <a:pt x="484892" y="1551971"/>
                  <a:pt x="484892" y="1551971"/>
                  <a:pt x="484892" y="1560834"/>
                </a:cubicBezTo>
                <a:lnTo>
                  <a:pt x="484892" y="1566437"/>
                </a:lnTo>
                <a:lnTo>
                  <a:pt x="484895" y="1566453"/>
                </a:lnTo>
                <a:lnTo>
                  <a:pt x="484895" y="1568321"/>
                </a:lnTo>
                <a:cubicBezTo>
                  <a:pt x="484895" y="1568321"/>
                  <a:pt x="484895" y="1568321"/>
                  <a:pt x="484895" y="1679752"/>
                </a:cubicBezTo>
                <a:lnTo>
                  <a:pt x="484894" y="1679754"/>
                </a:lnTo>
                <a:lnTo>
                  <a:pt x="484894" y="1738361"/>
                </a:lnTo>
                <a:cubicBezTo>
                  <a:pt x="484894" y="1738361"/>
                  <a:pt x="484894" y="1738361"/>
                  <a:pt x="484894" y="1809272"/>
                </a:cubicBezTo>
                <a:cubicBezTo>
                  <a:pt x="484894" y="1809272"/>
                  <a:pt x="484894" y="1809272"/>
                  <a:pt x="484894" y="1809995"/>
                </a:cubicBezTo>
                <a:cubicBezTo>
                  <a:pt x="484894" y="1809995"/>
                  <a:pt x="484894" y="1809995"/>
                  <a:pt x="484894" y="1880906"/>
                </a:cubicBezTo>
                <a:cubicBezTo>
                  <a:pt x="484894" y="1880906"/>
                  <a:pt x="484894" y="1880906"/>
                  <a:pt x="484894" y="1992337"/>
                </a:cubicBezTo>
                <a:lnTo>
                  <a:pt x="484893" y="1992339"/>
                </a:lnTo>
                <a:lnTo>
                  <a:pt x="484893" y="2050947"/>
                </a:lnTo>
                <a:cubicBezTo>
                  <a:pt x="484893" y="2050947"/>
                  <a:pt x="484893" y="2050947"/>
                  <a:pt x="484893" y="2121857"/>
                </a:cubicBezTo>
                <a:cubicBezTo>
                  <a:pt x="484893" y="2121857"/>
                  <a:pt x="484893" y="2121857"/>
                  <a:pt x="484893" y="2122581"/>
                </a:cubicBezTo>
                <a:cubicBezTo>
                  <a:pt x="484893" y="2122581"/>
                  <a:pt x="484893" y="2122581"/>
                  <a:pt x="484893" y="2193491"/>
                </a:cubicBezTo>
                <a:cubicBezTo>
                  <a:pt x="484893" y="2193491"/>
                  <a:pt x="484893" y="2193491"/>
                  <a:pt x="484893" y="2304923"/>
                </a:cubicBezTo>
                <a:lnTo>
                  <a:pt x="484893" y="2304924"/>
                </a:lnTo>
                <a:lnTo>
                  <a:pt x="484893" y="2363532"/>
                </a:lnTo>
                <a:cubicBezTo>
                  <a:pt x="484893" y="2363532"/>
                  <a:pt x="484893" y="2363532"/>
                  <a:pt x="484893" y="2434442"/>
                </a:cubicBezTo>
                <a:cubicBezTo>
                  <a:pt x="484893" y="2434442"/>
                  <a:pt x="484893" y="2434442"/>
                  <a:pt x="484893" y="2435166"/>
                </a:cubicBezTo>
                <a:cubicBezTo>
                  <a:pt x="484893" y="2435166"/>
                  <a:pt x="484893" y="2435166"/>
                  <a:pt x="484893" y="2506076"/>
                </a:cubicBezTo>
                <a:cubicBezTo>
                  <a:pt x="484893" y="2506076"/>
                  <a:pt x="484893" y="2506076"/>
                  <a:pt x="484893" y="2617508"/>
                </a:cubicBezTo>
                <a:lnTo>
                  <a:pt x="484891" y="2617510"/>
                </a:lnTo>
                <a:lnTo>
                  <a:pt x="484891" y="2676118"/>
                </a:lnTo>
                <a:cubicBezTo>
                  <a:pt x="484891" y="2676118"/>
                  <a:pt x="484891" y="2676118"/>
                  <a:pt x="484891" y="2747028"/>
                </a:cubicBezTo>
                <a:cubicBezTo>
                  <a:pt x="484891" y="2747028"/>
                  <a:pt x="484891" y="2747028"/>
                  <a:pt x="484891" y="2747752"/>
                </a:cubicBezTo>
                <a:cubicBezTo>
                  <a:pt x="484891" y="2747752"/>
                  <a:pt x="484891" y="2747752"/>
                  <a:pt x="484891" y="2818661"/>
                </a:cubicBezTo>
                <a:cubicBezTo>
                  <a:pt x="484891" y="2818661"/>
                  <a:pt x="484891" y="2818661"/>
                  <a:pt x="484891" y="2930093"/>
                </a:cubicBezTo>
                <a:lnTo>
                  <a:pt x="484891" y="2930095"/>
                </a:lnTo>
                <a:lnTo>
                  <a:pt x="484891" y="2988703"/>
                </a:lnTo>
                <a:cubicBezTo>
                  <a:pt x="484891" y="2988703"/>
                  <a:pt x="484891" y="2988703"/>
                  <a:pt x="484891" y="3059613"/>
                </a:cubicBezTo>
                <a:cubicBezTo>
                  <a:pt x="484891" y="3059613"/>
                  <a:pt x="484891" y="3059613"/>
                  <a:pt x="484891" y="3060337"/>
                </a:cubicBezTo>
                <a:cubicBezTo>
                  <a:pt x="484891" y="3060337"/>
                  <a:pt x="484891" y="3060337"/>
                  <a:pt x="484891" y="3131247"/>
                </a:cubicBezTo>
                <a:cubicBezTo>
                  <a:pt x="484891" y="3131247"/>
                  <a:pt x="484891" y="3131247"/>
                  <a:pt x="484891" y="3242679"/>
                </a:cubicBezTo>
                <a:lnTo>
                  <a:pt x="484890" y="3242680"/>
                </a:lnTo>
                <a:lnTo>
                  <a:pt x="484890" y="3301288"/>
                </a:lnTo>
                <a:cubicBezTo>
                  <a:pt x="484890" y="3301288"/>
                  <a:pt x="484890" y="3301288"/>
                  <a:pt x="484890" y="3372199"/>
                </a:cubicBezTo>
                <a:cubicBezTo>
                  <a:pt x="484890" y="3372199"/>
                  <a:pt x="484890" y="3372199"/>
                  <a:pt x="484890" y="3372922"/>
                </a:cubicBezTo>
                <a:cubicBezTo>
                  <a:pt x="484890" y="3372922"/>
                  <a:pt x="484890" y="3372922"/>
                  <a:pt x="484890" y="3443833"/>
                </a:cubicBezTo>
                <a:cubicBezTo>
                  <a:pt x="484890" y="3443833"/>
                  <a:pt x="484890" y="3443833"/>
                  <a:pt x="484890" y="3555263"/>
                </a:cubicBezTo>
                <a:lnTo>
                  <a:pt x="484888" y="3555266"/>
                </a:lnTo>
                <a:lnTo>
                  <a:pt x="484888" y="3613873"/>
                </a:lnTo>
                <a:cubicBezTo>
                  <a:pt x="484888" y="3613873"/>
                  <a:pt x="484888" y="3613873"/>
                  <a:pt x="484888" y="3684783"/>
                </a:cubicBezTo>
                <a:cubicBezTo>
                  <a:pt x="484888" y="3684783"/>
                  <a:pt x="484888" y="3684783"/>
                  <a:pt x="484888" y="3685506"/>
                </a:cubicBezTo>
                <a:cubicBezTo>
                  <a:pt x="484888" y="3685506"/>
                  <a:pt x="484888" y="3685506"/>
                  <a:pt x="484888" y="3756418"/>
                </a:cubicBezTo>
                <a:cubicBezTo>
                  <a:pt x="484888" y="3756418"/>
                  <a:pt x="484888" y="3756418"/>
                  <a:pt x="484888" y="3867848"/>
                </a:cubicBezTo>
                <a:lnTo>
                  <a:pt x="484888" y="3867851"/>
                </a:lnTo>
                <a:lnTo>
                  <a:pt x="484888" y="3926458"/>
                </a:lnTo>
                <a:cubicBezTo>
                  <a:pt x="484888" y="3926458"/>
                  <a:pt x="484888" y="3926458"/>
                  <a:pt x="484888" y="3997369"/>
                </a:cubicBezTo>
                <a:cubicBezTo>
                  <a:pt x="484888" y="3997369"/>
                  <a:pt x="484888" y="3997369"/>
                  <a:pt x="484888" y="3998092"/>
                </a:cubicBezTo>
                <a:cubicBezTo>
                  <a:pt x="484888" y="3998092"/>
                  <a:pt x="484888" y="3998092"/>
                  <a:pt x="484888" y="4069003"/>
                </a:cubicBezTo>
                <a:cubicBezTo>
                  <a:pt x="484888" y="4069003"/>
                  <a:pt x="484888" y="4069003"/>
                  <a:pt x="484888" y="4180433"/>
                </a:cubicBezTo>
                <a:cubicBezTo>
                  <a:pt x="484888" y="4198042"/>
                  <a:pt x="470583" y="4212272"/>
                  <a:pt x="453127" y="4212272"/>
                </a:cubicBezTo>
                <a:cubicBezTo>
                  <a:pt x="443428" y="4212272"/>
                  <a:pt x="434459" y="4216614"/>
                  <a:pt x="428397" y="4223850"/>
                </a:cubicBezTo>
                <a:cubicBezTo>
                  <a:pt x="384029" y="4276671"/>
                  <a:pt x="317114" y="4310196"/>
                  <a:pt x="242440" y="4310196"/>
                </a:cubicBezTo>
                <a:cubicBezTo>
                  <a:pt x="167766" y="4310196"/>
                  <a:pt x="101093" y="4276671"/>
                  <a:pt x="56483" y="4223850"/>
                </a:cubicBezTo>
                <a:cubicBezTo>
                  <a:pt x="50421" y="4216614"/>
                  <a:pt x="41451" y="4212272"/>
                  <a:pt x="31995" y="4212272"/>
                </a:cubicBezTo>
                <a:cubicBezTo>
                  <a:pt x="18722" y="4212272"/>
                  <a:pt x="7356" y="4204267"/>
                  <a:pt x="2503" y="419283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4675EE9-AE76-5681-8510-487D886EBC81}"/>
              </a:ext>
            </a:extLst>
          </p:cNvPr>
          <p:cNvGrpSpPr/>
          <p:nvPr/>
        </p:nvGrpSpPr>
        <p:grpSpPr>
          <a:xfrm>
            <a:off x="1014412" y="3324888"/>
            <a:ext cx="5286376" cy="1017350"/>
            <a:chOff x="-248588" y="1919234"/>
            <a:chExt cx="5286376" cy="101735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1DDF964-8032-E81B-9EF7-96B1593DF1A3}"/>
                </a:ext>
              </a:extLst>
            </p:cNvPr>
            <p:cNvSpPr txBox="1"/>
            <p:nvPr/>
          </p:nvSpPr>
          <p:spPr>
            <a:xfrm>
              <a:off x="-248588" y="2404131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04C7D48-CCBA-0EE4-B3EF-FC966C28CEF8}"/>
                </a:ext>
              </a:extLst>
            </p:cNvPr>
            <p:cNvSpPr txBox="1"/>
            <p:nvPr/>
          </p:nvSpPr>
          <p:spPr>
            <a:xfrm>
              <a:off x="283599" y="1919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11B4E4C2-1B1C-C643-F52B-C3A03DD2334C}"/>
              </a:ext>
            </a:extLst>
          </p:cNvPr>
          <p:cNvSpPr/>
          <p:nvPr/>
        </p:nvSpPr>
        <p:spPr bwMode="auto">
          <a:xfrm rot="5400000">
            <a:off x="2787363" y="2754870"/>
            <a:ext cx="484896" cy="4310196"/>
          </a:xfrm>
          <a:custGeom>
            <a:avLst/>
            <a:gdLst>
              <a:gd name="connsiteX0" fmla="*/ 0 w 484896"/>
              <a:gd name="connsiteY0" fmla="*/ 4180473 h 4310196"/>
              <a:gd name="connsiteX1" fmla="*/ 0 w 484896"/>
              <a:gd name="connsiteY1" fmla="*/ 4178849 h 4310196"/>
              <a:gd name="connsiteX2" fmla="*/ 0 w 484896"/>
              <a:gd name="connsiteY2" fmla="*/ 4067177 h 4310196"/>
              <a:gd name="connsiteX3" fmla="*/ 1 w 484896"/>
              <a:gd name="connsiteY3" fmla="*/ 4067174 h 4310196"/>
              <a:gd name="connsiteX4" fmla="*/ 1 w 484896"/>
              <a:gd name="connsiteY4" fmla="*/ 4008807 h 4310196"/>
              <a:gd name="connsiteX5" fmla="*/ 1 w 484896"/>
              <a:gd name="connsiteY5" fmla="*/ 3937898 h 4310196"/>
              <a:gd name="connsiteX6" fmla="*/ 1 w 484896"/>
              <a:gd name="connsiteY6" fmla="*/ 3937173 h 4310196"/>
              <a:gd name="connsiteX7" fmla="*/ 1 w 484896"/>
              <a:gd name="connsiteY7" fmla="*/ 3866264 h 4310196"/>
              <a:gd name="connsiteX8" fmla="*/ 1 w 484896"/>
              <a:gd name="connsiteY8" fmla="*/ 3754591 h 4310196"/>
              <a:gd name="connsiteX9" fmla="*/ 1 w 484896"/>
              <a:gd name="connsiteY9" fmla="*/ 3754589 h 4310196"/>
              <a:gd name="connsiteX10" fmla="*/ 1 w 484896"/>
              <a:gd name="connsiteY10" fmla="*/ 3696222 h 4310196"/>
              <a:gd name="connsiteX11" fmla="*/ 1 w 484896"/>
              <a:gd name="connsiteY11" fmla="*/ 3625312 h 4310196"/>
              <a:gd name="connsiteX12" fmla="*/ 1 w 484896"/>
              <a:gd name="connsiteY12" fmla="*/ 3624588 h 4310196"/>
              <a:gd name="connsiteX13" fmla="*/ 1 w 484896"/>
              <a:gd name="connsiteY13" fmla="*/ 3553678 h 4310196"/>
              <a:gd name="connsiteX14" fmla="*/ 1 w 484896"/>
              <a:gd name="connsiteY14" fmla="*/ 3442006 h 4310196"/>
              <a:gd name="connsiteX15" fmla="*/ 2 w 484896"/>
              <a:gd name="connsiteY15" fmla="*/ 3442003 h 4310196"/>
              <a:gd name="connsiteX16" fmla="*/ 3 w 484896"/>
              <a:gd name="connsiteY16" fmla="*/ 3383637 h 4310196"/>
              <a:gd name="connsiteX17" fmla="*/ 3 w 484896"/>
              <a:gd name="connsiteY17" fmla="*/ 3312727 h 4310196"/>
              <a:gd name="connsiteX18" fmla="*/ 3 w 484896"/>
              <a:gd name="connsiteY18" fmla="*/ 3312003 h 4310196"/>
              <a:gd name="connsiteX19" fmla="*/ 3 w 484896"/>
              <a:gd name="connsiteY19" fmla="*/ 3241093 h 4310196"/>
              <a:gd name="connsiteX20" fmla="*/ 3 w 484896"/>
              <a:gd name="connsiteY20" fmla="*/ 3129420 h 4310196"/>
              <a:gd name="connsiteX21" fmla="*/ 4 w 484896"/>
              <a:gd name="connsiteY21" fmla="*/ 3129418 h 4310196"/>
              <a:gd name="connsiteX22" fmla="*/ 4 w 484896"/>
              <a:gd name="connsiteY22" fmla="*/ 3071052 h 4310196"/>
              <a:gd name="connsiteX23" fmla="*/ 4 w 484896"/>
              <a:gd name="connsiteY23" fmla="*/ 3000142 h 4310196"/>
              <a:gd name="connsiteX24" fmla="*/ 4 w 484896"/>
              <a:gd name="connsiteY24" fmla="*/ 2999418 h 4310196"/>
              <a:gd name="connsiteX25" fmla="*/ 4 w 484896"/>
              <a:gd name="connsiteY25" fmla="*/ 2928508 h 4310196"/>
              <a:gd name="connsiteX26" fmla="*/ 4 w 484896"/>
              <a:gd name="connsiteY26" fmla="*/ 2816835 h 4310196"/>
              <a:gd name="connsiteX27" fmla="*/ 4 w 484896"/>
              <a:gd name="connsiteY27" fmla="*/ 2816833 h 4310196"/>
              <a:gd name="connsiteX28" fmla="*/ 4 w 484896"/>
              <a:gd name="connsiteY28" fmla="*/ 2758466 h 4310196"/>
              <a:gd name="connsiteX29" fmla="*/ 4 w 484896"/>
              <a:gd name="connsiteY29" fmla="*/ 2749602 h 4310196"/>
              <a:gd name="connsiteX30" fmla="*/ 4 w 484896"/>
              <a:gd name="connsiteY30" fmla="*/ 2743758 h 4310196"/>
              <a:gd name="connsiteX31" fmla="*/ 1 w 484896"/>
              <a:gd name="connsiteY31" fmla="*/ 2743742 h 4310196"/>
              <a:gd name="connsiteX32" fmla="*/ 1 w 484896"/>
              <a:gd name="connsiteY32" fmla="*/ 2742117 h 4310196"/>
              <a:gd name="connsiteX33" fmla="*/ 1 w 484896"/>
              <a:gd name="connsiteY33" fmla="*/ 2630445 h 4310196"/>
              <a:gd name="connsiteX34" fmla="*/ 2 w 484896"/>
              <a:gd name="connsiteY34" fmla="*/ 2630442 h 4310196"/>
              <a:gd name="connsiteX35" fmla="*/ 2 w 484896"/>
              <a:gd name="connsiteY35" fmla="*/ 2572075 h 4310196"/>
              <a:gd name="connsiteX36" fmla="*/ 2 w 484896"/>
              <a:gd name="connsiteY36" fmla="*/ 2501166 h 4310196"/>
              <a:gd name="connsiteX37" fmla="*/ 2 w 484896"/>
              <a:gd name="connsiteY37" fmla="*/ 2500441 h 4310196"/>
              <a:gd name="connsiteX38" fmla="*/ 2 w 484896"/>
              <a:gd name="connsiteY38" fmla="*/ 2429532 h 4310196"/>
              <a:gd name="connsiteX39" fmla="*/ 2 w 484896"/>
              <a:gd name="connsiteY39" fmla="*/ 2317859 h 4310196"/>
              <a:gd name="connsiteX40" fmla="*/ 2 w 484896"/>
              <a:gd name="connsiteY40" fmla="*/ 2317857 h 4310196"/>
              <a:gd name="connsiteX41" fmla="*/ 2 w 484896"/>
              <a:gd name="connsiteY41" fmla="*/ 2259490 h 4310196"/>
              <a:gd name="connsiteX42" fmla="*/ 2 w 484896"/>
              <a:gd name="connsiteY42" fmla="*/ 2188580 h 4310196"/>
              <a:gd name="connsiteX43" fmla="*/ 2 w 484896"/>
              <a:gd name="connsiteY43" fmla="*/ 2187856 h 4310196"/>
              <a:gd name="connsiteX44" fmla="*/ 2 w 484896"/>
              <a:gd name="connsiteY44" fmla="*/ 2116946 h 4310196"/>
              <a:gd name="connsiteX45" fmla="*/ 2 w 484896"/>
              <a:gd name="connsiteY45" fmla="*/ 2005274 h 4310196"/>
              <a:gd name="connsiteX46" fmla="*/ 3 w 484896"/>
              <a:gd name="connsiteY46" fmla="*/ 2005271 h 4310196"/>
              <a:gd name="connsiteX47" fmla="*/ 4 w 484896"/>
              <a:gd name="connsiteY47" fmla="*/ 1946905 h 4310196"/>
              <a:gd name="connsiteX48" fmla="*/ 4 w 484896"/>
              <a:gd name="connsiteY48" fmla="*/ 1875995 h 4310196"/>
              <a:gd name="connsiteX49" fmla="*/ 4 w 484896"/>
              <a:gd name="connsiteY49" fmla="*/ 1875271 h 4310196"/>
              <a:gd name="connsiteX50" fmla="*/ 4 w 484896"/>
              <a:gd name="connsiteY50" fmla="*/ 1804361 h 4310196"/>
              <a:gd name="connsiteX51" fmla="*/ 4 w 484896"/>
              <a:gd name="connsiteY51" fmla="*/ 1692688 h 4310196"/>
              <a:gd name="connsiteX52" fmla="*/ 5 w 484896"/>
              <a:gd name="connsiteY52" fmla="*/ 1692686 h 4310196"/>
              <a:gd name="connsiteX53" fmla="*/ 5 w 484896"/>
              <a:gd name="connsiteY53" fmla="*/ 1634320 h 4310196"/>
              <a:gd name="connsiteX54" fmla="*/ 5 w 484896"/>
              <a:gd name="connsiteY54" fmla="*/ 1563410 h 4310196"/>
              <a:gd name="connsiteX55" fmla="*/ 5 w 484896"/>
              <a:gd name="connsiteY55" fmla="*/ 1562686 h 4310196"/>
              <a:gd name="connsiteX56" fmla="*/ 5 w 484896"/>
              <a:gd name="connsiteY56" fmla="*/ 1491776 h 4310196"/>
              <a:gd name="connsiteX57" fmla="*/ 5 w 484896"/>
              <a:gd name="connsiteY57" fmla="*/ 1380103 h 4310196"/>
              <a:gd name="connsiteX58" fmla="*/ 5 w 484896"/>
              <a:gd name="connsiteY58" fmla="*/ 1380101 h 4310196"/>
              <a:gd name="connsiteX59" fmla="*/ 5 w 484896"/>
              <a:gd name="connsiteY59" fmla="*/ 1321734 h 4310196"/>
              <a:gd name="connsiteX60" fmla="*/ 5 w 484896"/>
              <a:gd name="connsiteY60" fmla="*/ 1250825 h 4310196"/>
              <a:gd name="connsiteX61" fmla="*/ 5 w 484896"/>
              <a:gd name="connsiteY61" fmla="*/ 1250100 h 4310196"/>
              <a:gd name="connsiteX62" fmla="*/ 5 w 484896"/>
              <a:gd name="connsiteY62" fmla="*/ 1179190 h 4310196"/>
              <a:gd name="connsiteX63" fmla="*/ 5 w 484896"/>
              <a:gd name="connsiteY63" fmla="*/ 1067518 h 4310196"/>
              <a:gd name="connsiteX64" fmla="*/ 6 w 484896"/>
              <a:gd name="connsiteY64" fmla="*/ 1067516 h 4310196"/>
              <a:gd name="connsiteX65" fmla="*/ 6 w 484896"/>
              <a:gd name="connsiteY65" fmla="*/ 1009149 h 4310196"/>
              <a:gd name="connsiteX66" fmla="*/ 6 w 484896"/>
              <a:gd name="connsiteY66" fmla="*/ 938239 h 4310196"/>
              <a:gd name="connsiteX67" fmla="*/ 6 w 484896"/>
              <a:gd name="connsiteY67" fmla="*/ 937515 h 4310196"/>
              <a:gd name="connsiteX68" fmla="*/ 6 w 484896"/>
              <a:gd name="connsiteY68" fmla="*/ 866605 h 4310196"/>
              <a:gd name="connsiteX69" fmla="*/ 6 w 484896"/>
              <a:gd name="connsiteY69" fmla="*/ 754933 h 4310196"/>
              <a:gd name="connsiteX70" fmla="*/ 7 w 484896"/>
              <a:gd name="connsiteY70" fmla="*/ 754930 h 4310196"/>
              <a:gd name="connsiteX71" fmla="*/ 7 w 484896"/>
              <a:gd name="connsiteY71" fmla="*/ 696564 h 4310196"/>
              <a:gd name="connsiteX72" fmla="*/ 7 w 484896"/>
              <a:gd name="connsiteY72" fmla="*/ 625653 h 4310196"/>
              <a:gd name="connsiteX73" fmla="*/ 7 w 484896"/>
              <a:gd name="connsiteY73" fmla="*/ 624930 h 4310196"/>
              <a:gd name="connsiteX74" fmla="*/ 7 w 484896"/>
              <a:gd name="connsiteY74" fmla="*/ 554019 h 4310196"/>
              <a:gd name="connsiteX75" fmla="*/ 7 w 484896"/>
              <a:gd name="connsiteY75" fmla="*/ 442347 h 4310196"/>
              <a:gd name="connsiteX76" fmla="*/ 8 w 484896"/>
              <a:gd name="connsiteY76" fmla="*/ 442345 h 4310196"/>
              <a:gd name="connsiteX77" fmla="*/ 8 w 484896"/>
              <a:gd name="connsiteY77" fmla="*/ 383979 h 4310196"/>
              <a:gd name="connsiteX78" fmla="*/ 8 w 484896"/>
              <a:gd name="connsiteY78" fmla="*/ 313068 h 4310196"/>
              <a:gd name="connsiteX79" fmla="*/ 8 w 484896"/>
              <a:gd name="connsiteY79" fmla="*/ 312344 h 4310196"/>
              <a:gd name="connsiteX80" fmla="*/ 8 w 484896"/>
              <a:gd name="connsiteY80" fmla="*/ 241434 h 4310196"/>
              <a:gd name="connsiteX81" fmla="*/ 8 w 484896"/>
              <a:gd name="connsiteY81" fmla="*/ 129762 h 4310196"/>
              <a:gd name="connsiteX82" fmla="*/ 32011 w 484896"/>
              <a:gd name="connsiteY82" fmla="*/ 97925 h 4310196"/>
              <a:gd name="connsiteX83" fmla="*/ 56499 w 484896"/>
              <a:gd name="connsiteY83" fmla="*/ 86588 h 4310196"/>
              <a:gd name="connsiteX84" fmla="*/ 242456 w 484896"/>
              <a:gd name="connsiteY84" fmla="*/ 0 h 4310196"/>
              <a:gd name="connsiteX85" fmla="*/ 428414 w 484896"/>
              <a:gd name="connsiteY85" fmla="*/ 86588 h 4310196"/>
              <a:gd name="connsiteX86" fmla="*/ 453144 w 484896"/>
              <a:gd name="connsiteY86" fmla="*/ 97925 h 4310196"/>
              <a:gd name="connsiteX87" fmla="*/ 482396 w 484896"/>
              <a:gd name="connsiteY87" fmla="*/ 117359 h 4310196"/>
              <a:gd name="connsiteX88" fmla="*/ 484896 w 484896"/>
              <a:gd name="connsiteY88" fmla="*/ 129721 h 4310196"/>
              <a:gd name="connsiteX89" fmla="*/ 484896 w 484896"/>
              <a:gd name="connsiteY89" fmla="*/ 131589 h 4310196"/>
              <a:gd name="connsiteX90" fmla="*/ 484896 w 484896"/>
              <a:gd name="connsiteY90" fmla="*/ 243020 h 4310196"/>
              <a:gd name="connsiteX91" fmla="*/ 484895 w 484896"/>
              <a:gd name="connsiteY91" fmla="*/ 243022 h 4310196"/>
              <a:gd name="connsiteX92" fmla="*/ 484895 w 484896"/>
              <a:gd name="connsiteY92" fmla="*/ 301630 h 4310196"/>
              <a:gd name="connsiteX93" fmla="*/ 484895 w 484896"/>
              <a:gd name="connsiteY93" fmla="*/ 372540 h 4310196"/>
              <a:gd name="connsiteX94" fmla="*/ 484895 w 484896"/>
              <a:gd name="connsiteY94" fmla="*/ 373264 h 4310196"/>
              <a:gd name="connsiteX95" fmla="*/ 484895 w 484896"/>
              <a:gd name="connsiteY95" fmla="*/ 444174 h 4310196"/>
              <a:gd name="connsiteX96" fmla="*/ 484895 w 484896"/>
              <a:gd name="connsiteY96" fmla="*/ 555605 h 4310196"/>
              <a:gd name="connsiteX97" fmla="*/ 484895 w 484896"/>
              <a:gd name="connsiteY97" fmla="*/ 555607 h 4310196"/>
              <a:gd name="connsiteX98" fmla="*/ 484895 w 484896"/>
              <a:gd name="connsiteY98" fmla="*/ 614215 h 4310196"/>
              <a:gd name="connsiteX99" fmla="*/ 484895 w 484896"/>
              <a:gd name="connsiteY99" fmla="*/ 685125 h 4310196"/>
              <a:gd name="connsiteX100" fmla="*/ 484895 w 484896"/>
              <a:gd name="connsiteY100" fmla="*/ 685849 h 4310196"/>
              <a:gd name="connsiteX101" fmla="*/ 484895 w 484896"/>
              <a:gd name="connsiteY101" fmla="*/ 756759 h 4310196"/>
              <a:gd name="connsiteX102" fmla="*/ 484895 w 484896"/>
              <a:gd name="connsiteY102" fmla="*/ 868191 h 4310196"/>
              <a:gd name="connsiteX103" fmla="*/ 484894 w 484896"/>
              <a:gd name="connsiteY103" fmla="*/ 868192 h 4310196"/>
              <a:gd name="connsiteX104" fmla="*/ 484894 w 484896"/>
              <a:gd name="connsiteY104" fmla="*/ 926800 h 4310196"/>
              <a:gd name="connsiteX105" fmla="*/ 484894 w 484896"/>
              <a:gd name="connsiteY105" fmla="*/ 997710 h 4310196"/>
              <a:gd name="connsiteX106" fmla="*/ 484894 w 484896"/>
              <a:gd name="connsiteY106" fmla="*/ 998434 h 4310196"/>
              <a:gd name="connsiteX107" fmla="*/ 484894 w 484896"/>
              <a:gd name="connsiteY107" fmla="*/ 1069344 h 4310196"/>
              <a:gd name="connsiteX108" fmla="*/ 484894 w 484896"/>
              <a:gd name="connsiteY108" fmla="*/ 1180776 h 4310196"/>
              <a:gd name="connsiteX109" fmla="*/ 484893 w 484896"/>
              <a:gd name="connsiteY109" fmla="*/ 1180778 h 4310196"/>
              <a:gd name="connsiteX110" fmla="*/ 484893 w 484896"/>
              <a:gd name="connsiteY110" fmla="*/ 1239386 h 4310196"/>
              <a:gd name="connsiteX111" fmla="*/ 484893 w 484896"/>
              <a:gd name="connsiteY111" fmla="*/ 1310296 h 4310196"/>
              <a:gd name="connsiteX112" fmla="*/ 484893 w 484896"/>
              <a:gd name="connsiteY112" fmla="*/ 1311020 h 4310196"/>
              <a:gd name="connsiteX113" fmla="*/ 484893 w 484896"/>
              <a:gd name="connsiteY113" fmla="*/ 1381929 h 4310196"/>
              <a:gd name="connsiteX114" fmla="*/ 484893 w 484896"/>
              <a:gd name="connsiteY114" fmla="*/ 1493361 h 4310196"/>
              <a:gd name="connsiteX115" fmla="*/ 484892 w 484896"/>
              <a:gd name="connsiteY115" fmla="*/ 1493363 h 4310196"/>
              <a:gd name="connsiteX116" fmla="*/ 484892 w 484896"/>
              <a:gd name="connsiteY116" fmla="*/ 1551971 h 4310196"/>
              <a:gd name="connsiteX117" fmla="*/ 484892 w 484896"/>
              <a:gd name="connsiteY117" fmla="*/ 1560834 h 4310196"/>
              <a:gd name="connsiteX118" fmla="*/ 484892 w 484896"/>
              <a:gd name="connsiteY118" fmla="*/ 1566437 h 4310196"/>
              <a:gd name="connsiteX119" fmla="*/ 484895 w 484896"/>
              <a:gd name="connsiteY119" fmla="*/ 1566453 h 4310196"/>
              <a:gd name="connsiteX120" fmla="*/ 484895 w 484896"/>
              <a:gd name="connsiteY120" fmla="*/ 1568321 h 4310196"/>
              <a:gd name="connsiteX121" fmla="*/ 484895 w 484896"/>
              <a:gd name="connsiteY121" fmla="*/ 1679752 h 4310196"/>
              <a:gd name="connsiteX122" fmla="*/ 484894 w 484896"/>
              <a:gd name="connsiteY122" fmla="*/ 1679754 h 4310196"/>
              <a:gd name="connsiteX123" fmla="*/ 484894 w 484896"/>
              <a:gd name="connsiteY123" fmla="*/ 1738361 h 4310196"/>
              <a:gd name="connsiteX124" fmla="*/ 484894 w 484896"/>
              <a:gd name="connsiteY124" fmla="*/ 1809272 h 4310196"/>
              <a:gd name="connsiteX125" fmla="*/ 484894 w 484896"/>
              <a:gd name="connsiteY125" fmla="*/ 1809995 h 4310196"/>
              <a:gd name="connsiteX126" fmla="*/ 484894 w 484896"/>
              <a:gd name="connsiteY126" fmla="*/ 1880906 h 4310196"/>
              <a:gd name="connsiteX127" fmla="*/ 484894 w 484896"/>
              <a:gd name="connsiteY127" fmla="*/ 1992337 h 4310196"/>
              <a:gd name="connsiteX128" fmla="*/ 484893 w 484896"/>
              <a:gd name="connsiteY128" fmla="*/ 1992339 h 4310196"/>
              <a:gd name="connsiteX129" fmla="*/ 484893 w 484896"/>
              <a:gd name="connsiteY129" fmla="*/ 2050947 h 4310196"/>
              <a:gd name="connsiteX130" fmla="*/ 484893 w 484896"/>
              <a:gd name="connsiteY130" fmla="*/ 2121857 h 4310196"/>
              <a:gd name="connsiteX131" fmla="*/ 484893 w 484896"/>
              <a:gd name="connsiteY131" fmla="*/ 2122581 h 4310196"/>
              <a:gd name="connsiteX132" fmla="*/ 484893 w 484896"/>
              <a:gd name="connsiteY132" fmla="*/ 2193491 h 4310196"/>
              <a:gd name="connsiteX133" fmla="*/ 484893 w 484896"/>
              <a:gd name="connsiteY133" fmla="*/ 2304923 h 4310196"/>
              <a:gd name="connsiteX134" fmla="*/ 484893 w 484896"/>
              <a:gd name="connsiteY134" fmla="*/ 2304924 h 4310196"/>
              <a:gd name="connsiteX135" fmla="*/ 484893 w 484896"/>
              <a:gd name="connsiteY135" fmla="*/ 2363532 h 4310196"/>
              <a:gd name="connsiteX136" fmla="*/ 484893 w 484896"/>
              <a:gd name="connsiteY136" fmla="*/ 2434442 h 4310196"/>
              <a:gd name="connsiteX137" fmla="*/ 484893 w 484896"/>
              <a:gd name="connsiteY137" fmla="*/ 2435166 h 4310196"/>
              <a:gd name="connsiteX138" fmla="*/ 484893 w 484896"/>
              <a:gd name="connsiteY138" fmla="*/ 2506076 h 4310196"/>
              <a:gd name="connsiteX139" fmla="*/ 484893 w 484896"/>
              <a:gd name="connsiteY139" fmla="*/ 2617508 h 4310196"/>
              <a:gd name="connsiteX140" fmla="*/ 484891 w 484896"/>
              <a:gd name="connsiteY140" fmla="*/ 2617510 h 4310196"/>
              <a:gd name="connsiteX141" fmla="*/ 484891 w 484896"/>
              <a:gd name="connsiteY141" fmla="*/ 2676118 h 4310196"/>
              <a:gd name="connsiteX142" fmla="*/ 484891 w 484896"/>
              <a:gd name="connsiteY142" fmla="*/ 2747028 h 4310196"/>
              <a:gd name="connsiteX143" fmla="*/ 484891 w 484896"/>
              <a:gd name="connsiteY143" fmla="*/ 2747752 h 4310196"/>
              <a:gd name="connsiteX144" fmla="*/ 484891 w 484896"/>
              <a:gd name="connsiteY144" fmla="*/ 2818661 h 4310196"/>
              <a:gd name="connsiteX145" fmla="*/ 484891 w 484896"/>
              <a:gd name="connsiteY145" fmla="*/ 2930093 h 4310196"/>
              <a:gd name="connsiteX146" fmla="*/ 484891 w 484896"/>
              <a:gd name="connsiteY146" fmla="*/ 2930095 h 4310196"/>
              <a:gd name="connsiteX147" fmla="*/ 484891 w 484896"/>
              <a:gd name="connsiteY147" fmla="*/ 2988703 h 4310196"/>
              <a:gd name="connsiteX148" fmla="*/ 484891 w 484896"/>
              <a:gd name="connsiteY148" fmla="*/ 3059613 h 4310196"/>
              <a:gd name="connsiteX149" fmla="*/ 484891 w 484896"/>
              <a:gd name="connsiteY149" fmla="*/ 3060337 h 4310196"/>
              <a:gd name="connsiteX150" fmla="*/ 484891 w 484896"/>
              <a:gd name="connsiteY150" fmla="*/ 3131247 h 4310196"/>
              <a:gd name="connsiteX151" fmla="*/ 484891 w 484896"/>
              <a:gd name="connsiteY151" fmla="*/ 3242679 h 4310196"/>
              <a:gd name="connsiteX152" fmla="*/ 484890 w 484896"/>
              <a:gd name="connsiteY152" fmla="*/ 3242680 h 4310196"/>
              <a:gd name="connsiteX153" fmla="*/ 484890 w 484896"/>
              <a:gd name="connsiteY153" fmla="*/ 3301288 h 4310196"/>
              <a:gd name="connsiteX154" fmla="*/ 484890 w 484896"/>
              <a:gd name="connsiteY154" fmla="*/ 3372199 h 4310196"/>
              <a:gd name="connsiteX155" fmla="*/ 484890 w 484896"/>
              <a:gd name="connsiteY155" fmla="*/ 3372922 h 4310196"/>
              <a:gd name="connsiteX156" fmla="*/ 484890 w 484896"/>
              <a:gd name="connsiteY156" fmla="*/ 3443833 h 4310196"/>
              <a:gd name="connsiteX157" fmla="*/ 484890 w 484896"/>
              <a:gd name="connsiteY157" fmla="*/ 3555263 h 4310196"/>
              <a:gd name="connsiteX158" fmla="*/ 484888 w 484896"/>
              <a:gd name="connsiteY158" fmla="*/ 3555266 h 4310196"/>
              <a:gd name="connsiteX159" fmla="*/ 484888 w 484896"/>
              <a:gd name="connsiteY159" fmla="*/ 3613873 h 4310196"/>
              <a:gd name="connsiteX160" fmla="*/ 484888 w 484896"/>
              <a:gd name="connsiteY160" fmla="*/ 3684783 h 4310196"/>
              <a:gd name="connsiteX161" fmla="*/ 484888 w 484896"/>
              <a:gd name="connsiteY161" fmla="*/ 3685506 h 4310196"/>
              <a:gd name="connsiteX162" fmla="*/ 484888 w 484896"/>
              <a:gd name="connsiteY162" fmla="*/ 3756418 h 4310196"/>
              <a:gd name="connsiteX163" fmla="*/ 484888 w 484896"/>
              <a:gd name="connsiteY163" fmla="*/ 3867848 h 4310196"/>
              <a:gd name="connsiteX164" fmla="*/ 484888 w 484896"/>
              <a:gd name="connsiteY164" fmla="*/ 3867851 h 4310196"/>
              <a:gd name="connsiteX165" fmla="*/ 484888 w 484896"/>
              <a:gd name="connsiteY165" fmla="*/ 3926458 h 4310196"/>
              <a:gd name="connsiteX166" fmla="*/ 484888 w 484896"/>
              <a:gd name="connsiteY166" fmla="*/ 3997369 h 4310196"/>
              <a:gd name="connsiteX167" fmla="*/ 484888 w 484896"/>
              <a:gd name="connsiteY167" fmla="*/ 3998092 h 4310196"/>
              <a:gd name="connsiteX168" fmla="*/ 484888 w 484896"/>
              <a:gd name="connsiteY168" fmla="*/ 4069003 h 4310196"/>
              <a:gd name="connsiteX169" fmla="*/ 484888 w 484896"/>
              <a:gd name="connsiteY169" fmla="*/ 4180433 h 4310196"/>
              <a:gd name="connsiteX170" fmla="*/ 453127 w 484896"/>
              <a:gd name="connsiteY170" fmla="*/ 4212272 h 4310196"/>
              <a:gd name="connsiteX171" fmla="*/ 428397 w 484896"/>
              <a:gd name="connsiteY171" fmla="*/ 4223850 h 4310196"/>
              <a:gd name="connsiteX172" fmla="*/ 242440 w 484896"/>
              <a:gd name="connsiteY172" fmla="*/ 4310196 h 4310196"/>
              <a:gd name="connsiteX173" fmla="*/ 56483 w 484896"/>
              <a:gd name="connsiteY173" fmla="*/ 4223850 h 4310196"/>
              <a:gd name="connsiteX174" fmla="*/ 31995 w 484896"/>
              <a:gd name="connsiteY174" fmla="*/ 4212272 h 4310196"/>
              <a:gd name="connsiteX175" fmla="*/ 2503 w 484896"/>
              <a:gd name="connsiteY175" fmla="*/ 4192836 h 431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484896" h="4310196">
                <a:moveTo>
                  <a:pt x="0" y="4180473"/>
                </a:moveTo>
                <a:lnTo>
                  <a:pt x="0" y="4178849"/>
                </a:lnTo>
                <a:cubicBezTo>
                  <a:pt x="0" y="4178849"/>
                  <a:pt x="0" y="4178849"/>
                  <a:pt x="0" y="4067177"/>
                </a:cubicBezTo>
                <a:lnTo>
                  <a:pt x="1" y="4067174"/>
                </a:lnTo>
                <a:lnTo>
                  <a:pt x="1" y="4008807"/>
                </a:lnTo>
                <a:cubicBezTo>
                  <a:pt x="1" y="4008807"/>
                  <a:pt x="1" y="4008807"/>
                  <a:pt x="1" y="3937898"/>
                </a:cubicBezTo>
                <a:cubicBezTo>
                  <a:pt x="1" y="3937898"/>
                  <a:pt x="1" y="3937898"/>
                  <a:pt x="1" y="3937173"/>
                </a:cubicBezTo>
                <a:cubicBezTo>
                  <a:pt x="1" y="3937173"/>
                  <a:pt x="1" y="3937173"/>
                  <a:pt x="1" y="3866264"/>
                </a:cubicBezTo>
                <a:cubicBezTo>
                  <a:pt x="1" y="3866264"/>
                  <a:pt x="1" y="3866264"/>
                  <a:pt x="1" y="3754591"/>
                </a:cubicBezTo>
                <a:lnTo>
                  <a:pt x="1" y="3754589"/>
                </a:lnTo>
                <a:lnTo>
                  <a:pt x="1" y="3696222"/>
                </a:lnTo>
                <a:cubicBezTo>
                  <a:pt x="1" y="3696222"/>
                  <a:pt x="1" y="3696222"/>
                  <a:pt x="1" y="3625312"/>
                </a:cubicBezTo>
                <a:cubicBezTo>
                  <a:pt x="1" y="3625312"/>
                  <a:pt x="1" y="3625312"/>
                  <a:pt x="1" y="3624588"/>
                </a:cubicBezTo>
                <a:cubicBezTo>
                  <a:pt x="1" y="3624588"/>
                  <a:pt x="1" y="3624588"/>
                  <a:pt x="1" y="3553678"/>
                </a:cubicBezTo>
                <a:cubicBezTo>
                  <a:pt x="1" y="3553678"/>
                  <a:pt x="1" y="3553678"/>
                  <a:pt x="1" y="3442006"/>
                </a:cubicBezTo>
                <a:lnTo>
                  <a:pt x="2" y="3442003"/>
                </a:lnTo>
                <a:lnTo>
                  <a:pt x="3" y="3383637"/>
                </a:lnTo>
                <a:cubicBezTo>
                  <a:pt x="3" y="3383637"/>
                  <a:pt x="3" y="3383637"/>
                  <a:pt x="3" y="3312727"/>
                </a:cubicBezTo>
                <a:cubicBezTo>
                  <a:pt x="3" y="3312727"/>
                  <a:pt x="3" y="3312727"/>
                  <a:pt x="3" y="3312003"/>
                </a:cubicBezTo>
                <a:cubicBezTo>
                  <a:pt x="3" y="3312003"/>
                  <a:pt x="3" y="3312003"/>
                  <a:pt x="3" y="3241093"/>
                </a:cubicBezTo>
                <a:cubicBezTo>
                  <a:pt x="3" y="3241093"/>
                  <a:pt x="3" y="3241093"/>
                  <a:pt x="3" y="3129420"/>
                </a:cubicBezTo>
                <a:lnTo>
                  <a:pt x="4" y="3129418"/>
                </a:lnTo>
                <a:lnTo>
                  <a:pt x="4" y="3071052"/>
                </a:lnTo>
                <a:cubicBezTo>
                  <a:pt x="4" y="3071052"/>
                  <a:pt x="4" y="3071052"/>
                  <a:pt x="4" y="3000142"/>
                </a:cubicBezTo>
                <a:cubicBezTo>
                  <a:pt x="4" y="3000142"/>
                  <a:pt x="4" y="3000142"/>
                  <a:pt x="4" y="2999418"/>
                </a:cubicBezTo>
                <a:cubicBezTo>
                  <a:pt x="4" y="2999418"/>
                  <a:pt x="4" y="2999418"/>
                  <a:pt x="4" y="2928508"/>
                </a:cubicBezTo>
                <a:cubicBezTo>
                  <a:pt x="4" y="2928508"/>
                  <a:pt x="4" y="2928508"/>
                  <a:pt x="4" y="2816835"/>
                </a:cubicBezTo>
                <a:lnTo>
                  <a:pt x="4" y="2816833"/>
                </a:lnTo>
                <a:lnTo>
                  <a:pt x="4" y="2758466"/>
                </a:lnTo>
                <a:cubicBezTo>
                  <a:pt x="4" y="2758466"/>
                  <a:pt x="4" y="2758466"/>
                  <a:pt x="4" y="2749602"/>
                </a:cubicBezTo>
                <a:lnTo>
                  <a:pt x="4" y="2743758"/>
                </a:lnTo>
                <a:lnTo>
                  <a:pt x="1" y="2743742"/>
                </a:lnTo>
                <a:lnTo>
                  <a:pt x="1" y="2742117"/>
                </a:lnTo>
                <a:cubicBezTo>
                  <a:pt x="1" y="2742117"/>
                  <a:pt x="1" y="2742117"/>
                  <a:pt x="1" y="2630445"/>
                </a:cubicBezTo>
                <a:lnTo>
                  <a:pt x="2" y="2630442"/>
                </a:lnTo>
                <a:lnTo>
                  <a:pt x="2" y="2572075"/>
                </a:lnTo>
                <a:cubicBezTo>
                  <a:pt x="2" y="2572075"/>
                  <a:pt x="2" y="2572075"/>
                  <a:pt x="2" y="2501166"/>
                </a:cubicBezTo>
                <a:cubicBezTo>
                  <a:pt x="2" y="2501166"/>
                  <a:pt x="2" y="2501166"/>
                  <a:pt x="2" y="2500441"/>
                </a:cubicBezTo>
                <a:cubicBezTo>
                  <a:pt x="2" y="2500441"/>
                  <a:pt x="2" y="2500441"/>
                  <a:pt x="2" y="2429532"/>
                </a:cubicBezTo>
                <a:cubicBezTo>
                  <a:pt x="2" y="2429532"/>
                  <a:pt x="2" y="2429532"/>
                  <a:pt x="2" y="2317859"/>
                </a:cubicBezTo>
                <a:lnTo>
                  <a:pt x="2" y="2317857"/>
                </a:lnTo>
                <a:lnTo>
                  <a:pt x="2" y="2259490"/>
                </a:lnTo>
                <a:cubicBezTo>
                  <a:pt x="2" y="2259490"/>
                  <a:pt x="2" y="2259490"/>
                  <a:pt x="2" y="2188580"/>
                </a:cubicBezTo>
                <a:cubicBezTo>
                  <a:pt x="2" y="2188580"/>
                  <a:pt x="2" y="2188580"/>
                  <a:pt x="2" y="2187856"/>
                </a:cubicBezTo>
                <a:cubicBezTo>
                  <a:pt x="2" y="2187856"/>
                  <a:pt x="2" y="2187856"/>
                  <a:pt x="2" y="2116946"/>
                </a:cubicBezTo>
                <a:cubicBezTo>
                  <a:pt x="2" y="2116946"/>
                  <a:pt x="2" y="2116946"/>
                  <a:pt x="2" y="2005274"/>
                </a:cubicBezTo>
                <a:lnTo>
                  <a:pt x="3" y="2005271"/>
                </a:lnTo>
                <a:lnTo>
                  <a:pt x="4" y="1946905"/>
                </a:lnTo>
                <a:cubicBezTo>
                  <a:pt x="4" y="1946905"/>
                  <a:pt x="4" y="1946905"/>
                  <a:pt x="4" y="1875995"/>
                </a:cubicBezTo>
                <a:cubicBezTo>
                  <a:pt x="4" y="1875995"/>
                  <a:pt x="4" y="1875995"/>
                  <a:pt x="4" y="1875271"/>
                </a:cubicBezTo>
                <a:cubicBezTo>
                  <a:pt x="4" y="1875271"/>
                  <a:pt x="4" y="1875271"/>
                  <a:pt x="4" y="1804361"/>
                </a:cubicBezTo>
                <a:cubicBezTo>
                  <a:pt x="4" y="1804361"/>
                  <a:pt x="4" y="1804361"/>
                  <a:pt x="4" y="1692688"/>
                </a:cubicBezTo>
                <a:lnTo>
                  <a:pt x="5" y="1692686"/>
                </a:lnTo>
                <a:lnTo>
                  <a:pt x="5" y="1634320"/>
                </a:lnTo>
                <a:cubicBezTo>
                  <a:pt x="5" y="1634320"/>
                  <a:pt x="5" y="1634320"/>
                  <a:pt x="5" y="1563410"/>
                </a:cubicBezTo>
                <a:cubicBezTo>
                  <a:pt x="5" y="1563410"/>
                  <a:pt x="5" y="1563410"/>
                  <a:pt x="5" y="1562686"/>
                </a:cubicBezTo>
                <a:cubicBezTo>
                  <a:pt x="5" y="1562686"/>
                  <a:pt x="5" y="1562686"/>
                  <a:pt x="5" y="1491776"/>
                </a:cubicBezTo>
                <a:cubicBezTo>
                  <a:pt x="5" y="1491776"/>
                  <a:pt x="5" y="1491776"/>
                  <a:pt x="5" y="1380103"/>
                </a:cubicBezTo>
                <a:lnTo>
                  <a:pt x="5" y="1380101"/>
                </a:lnTo>
                <a:lnTo>
                  <a:pt x="5" y="1321734"/>
                </a:lnTo>
                <a:cubicBezTo>
                  <a:pt x="5" y="1321734"/>
                  <a:pt x="5" y="1321734"/>
                  <a:pt x="5" y="1250825"/>
                </a:cubicBezTo>
                <a:cubicBezTo>
                  <a:pt x="5" y="1250825"/>
                  <a:pt x="5" y="1250825"/>
                  <a:pt x="5" y="1250100"/>
                </a:cubicBezTo>
                <a:cubicBezTo>
                  <a:pt x="5" y="1250100"/>
                  <a:pt x="5" y="1250100"/>
                  <a:pt x="5" y="1179190"/>
                </a:cubicBezTo>
                <a:cubicBezTo>
                  <a:pt x="5" y="1179190"/>
                  <a:pt x="5" y="1179190"/>
                  <a:pt x="5" y="1067518"/>
                </a:cubicBezTo>
                <a:lnTo>
                  <a:pt x="6" y="1067516"/>
                </a:lnTo>
                <a:lnTo>
                  <a:pt x="6" y="1009149"/>
                </a:lnTo>
                <a:cubicBezTo>
                  <a:pt x="6" y="1009149"/>
                  <a:pt x="6" y="1009149"/>
                  <a:pt x="6" y="938239"/>
                </a:cubicBezTo>
                <a:cubicBezTo>
                  <a:pt x="6" y="938239"/>
                  <a:pt x="6" y="938239"/>
                  <a:pt x="6" y="937515"/>
                </a:cubicBezTo>
                <a:cubicBezTo>
                  <a:pt x="6" y="937515"/>
                  <a:pt x="6" y="937515"/>
                  <a:pt x="6" y="866605"/>
                </a:cubicBezTo>
                <a:cubicBezTo>
                  <a:pt x="6" y="866605"/>
                  <a:pt x="6" y="866605"/>
                  <a:pt x="6" y="754933"/>
                </a:cubicBezTo>
                <a:lnTo>
                  <a:pt x="7" y="754930"/>
                </a:lnTo>
                <a:lnTo>
                  <a:pt x="7" y="696564"/>
                </a:lnTo>
                <a:cubicBezTo>
                  <a:pt x="7" y="696564"/>
                  <a:pt x="7" y="696564"/>
                  <a:pt x="7" y="625653"/>
                </a:cubicBezTo>
                <a:cubicBezTo>
                  <a:pt x="7" y="625653"/>
                  <a:pt x="7" y="625653"/>
                  <a:pt x="7" y="624930"/>
                </a:cubicBezTo>
                <a:cubicBezTo>
                  <a:pt x="7" y="624930"/>
                  <a:pt x="7" y="624930"/>
                  <a:pt x="7" y="554019"/>
                </a:cubicBezTo>
                <a:cubicBezTo>
                  <a:pt x="7" y="554019"/>
                  <a:pt x="7" y="554019"/>
                  <a:pt x="7" y="442347"/>
                </a:cubicBezTo>
                <a:lnTo>
                  <a:pt x="8" y="442345"/>
                </a:lnTo>
                <a:lnTo>
                  <a:pt x="8" y="383979"/>
                </a:lnTo>
                <a:cubicBezTo>
                  <a:pt x="8" y="383979"/>
                  <a:pt x="8" y="383979"/>
                  <a:pt x="8" y="313068"/>
                </a:cubicBezTo>
                <a:cubicBezTo>
                  <a:pt x="8" y="313068"/>
                  <a:pt x="8" y="313068"/>
                  <a:pt x="8" y="312344"/>
                </a:cubicBezTo>
                <a:cubicBezTo>
                  <a:pt x="8" y="312344"/>
                  <a:pt x="8" y="312344"/>
                  <a:pt x="8" y="241434"/>
                </a:cubicBezTo>
                <a:cubicBezTo>
                  <a:pt x="8" y="241434"/>
                  <a:pt x="8" y="241434"/>
                  <a:pt x="8" y="129762"/>
                </a:cubicBezTo>
                <a:cubicBezTo>
                  <a:pt x="8" y="112154"/>
                  <a:pt x="14313" y="97925"/>
                  <a:pt x="32011" y="97925"/>
                </a:cubicBezTo>
                <a:cubicBezTo>
                  <a:pt x="41466" y="97925"/>
                  <a:pt x="50437" y="93824"/>
                  <a:pt x="56499" y="86588"/>
                </a:cubicBezTo>
                <a:cubicBezTo>
                  <a:pt x="101109" y="33766"/>
                  <a:pt x="167782" y="0"/>
                  <a:pt x="242456" y="0"/>
                </a:cubicBezTo>
                <a:cubicBezTo>
                  <a:pt x="317130" y="0"/>
                  <a:pt x="384046" y="33766"/>
                  <a:pt x="428414" y="86588"/>
                </a:cubicBezTo>
                <a:cubicBezTo>
                  <a:pt x="434475" y="93824"/>
                  <a:pt x="443445" y="97925"/>
                  <a:pt x="453144" y="97925"/>
                </a:cubicBezTo>
                <a:cubicBezTo>
                  <a:pt x="466236" y="97925"/>
                  <a:pt x="477555" y="105929"/>
                  <a:pt x="482396" y="117359"/>
                </a:cubicBezTo>
                <a:lnTo>
                  <a:pt x="484896" y="129721"/>
                </a:lnTo>
                <a:lnTo>
                  <a:pt x="484896" y="131589"/>
                </a:lnTo>
                <a:cubicBezTo>
                  <a:pt x="484896" y="131589"/>
                  <a:pt x="484896" y="131589"/>
                  <a:pt x="484896" y="243020"/>
                </a:cubicBezTo>
                <a:lnTo>
                  <a:pt x="484895" y="243022"/>
                </a:lnTo>
                <a:lnTo>
                  <a:pt x="484895" y="301630"/>
                </a:lnTo>
                <a:cubicBezTo>
                  <a:pt x="484895" y="301630"/>
                  <a:pt x="484895" y="301630"/>
                  <a:pt x="484895" y="372540"/>
                </a:cubicBezTo>
                <a:cubicBezTo>
                  <a:pt x="484895" y="372540"/>
                  <a:pt x="484895" y="372540"/>
                  <a:pt x="484895" y="373264"/>
                </a:cubicBezTo>
                <a:cubicBezTo>
                  <a:pt x="484895" y="373264"/>
                  <a:pt x="484895" y="373264"/>
                  <a:pt x="484895" y="444174"/>
                </a:cubicBezTo>
                <a:cubicBezTo>
                  <a:pt x="484895" y="444174"/>
                  <a:pt x="484895" y="444174"/>
                  <a:pt x="484895" y="555605"/>
                </a:cubicBezTo>
                <a:lnTo>
                  <a:pt x="484895" y="555607"/>
                </a:lnTo>
                <a:lnTo>
                  <a:pt x="484895" y="614215"/>
                </a:lnTo>
                <a:cubicBezTo>
                  <a:pt x="484895" y="614215"/>
                  <a:pt x="484895" y="614215"/>
                  <a:pt x="484895" y="685125"/>
                </a:cubicBezTo>
                <a:cubicBezTo>
                  <a:pt x="484895" y="685125"/>
                  <a:pt x="484895" y="685125"/>
                  <a:pt x="484895" y="685849"/>
                </a:cubicBezTo>
                <a:cubicBezTo>
                  <a:pt x="484895" y="685849"/>
                  <a:pt x="484895" y="685849"/>
                  <a:pt x="484895" y="756759"/>
                </a:cubicBezTo>
                <a:cubicBezTo>
                  <a:pt x="484895" y="756759"/>
                  <a:pt x="484895" y="756759"/>
                  <a:pt x="484895" y="868191"/>
                </a:cubicBezTo>
                <a:lnTo>
                  <a:pt x="484894" y="868192"/>
                </a:lnTo>
                <a:lnTo>
                  <a:pt x="484894" y="926800"/>
                </a:lnTo>
                <a:cubicBezTo>
                  <a:pt x="484894" y="926800"/>
                  <a:pt x="484894" y="926800"/>
                  <a:pt x="484894" y="997710"/>
                </a:cubicBezTo>
                <a:cubicBezTo>
                  <a:pt x="484894" y="997710"/>
                  <a:pt x="484894" y="997710"/>
                  <a:pt x="484894" y="998434"/>
                </a:cubicBezTo>
                <a:cubicBezTo>
                  <a:pt x="484894" y="998434"/>
                  <a:pt x="484894" y="998434"/>
                  <a:pt x="484894" y="1069344"/>
                </a:cubicBezTo>
                <a:cubicBezTo>
                  <a:pt x="484894" y="1069344"/>
                  <a:pt x="484894" y="1069344"/>
                  <a:pt x="484894" y="1180776"/>
                </a:cubicBezTo>
                <a:lnTo>
                  <a:pt x="484893" y="1180778"/>
                </a:lnTo>
                <a:lnTo>
                  <a:pt x="484893" y="1239386"/>
                </a:lnTo>
                <a:cubicBezTo>
                  <a:pt x="484893" y="1239386"/>
                  <a:pt x="484893" y="1239386"/>
                  <a:pt x="484893" y="1310296"/>
                </a:cubicBezTo>
                <a:cubicBezTo>
                  <a:pt x="484893" y="1310296"/>
                  <a:pt x="484893" y="1310296"/>
                  <a:pt x="484893" y="1311020"/>
                </a:cubicBezTo>
                <a:cubicBezTo>
                  <a:pt x="484893" y="1311020"/>
                  <a:pt x="484893" y="1311020"/>
                  <a:pt x="484893" y="1381929"/>
                </a:cubicBezTo>
                <a:cubicBezTo>
                  <a:pt x="484893" y="1381929"/>
                  <a:pt x="484893" y="1381929"/>
                  <a:pt x="484893" y="1493361"/>
                </a:cubicBezTo>
                <a:lnTo>
                  <a:pt x="484892" y="1493363"/>
                </a:lnTo>
                <a:lnTo>
                  <a:pt x="484892" y="1551971"/>
                </a:lnTo>
                <a:cubicBezTo>
                  <a:pt x="484892" y="1551971"/>
                  <a:pt x="484892" y="1551971"/>
                  <a:pt x="484892" y="1560834"/>
                </a:cubicBezTo>
                <a:lnTo>
                  <a:pt x="484892" y="1566437"/>
                </a:lnTo>
                <a:lnTo>
                  <a:pt x="484895" y="1566453"/>
                </a:lnTo>
                <a:lnTo>
                  <a:pt x="484895" y="1568321"/>
                </a:lnTo>
                <a:cubicBezTo>
                  <a:pt x="484895" y="1568321"/>
                  <a:pt x="484895" y="1568321"/>
                  <a:pt x="484895" y="1679752"/>
                </a:cubicBezTo>
                <a:lnTo>
                  <a:pt x="484894" y="1679754"/>
                </a:lnTo>
                <a:lnTo>
                  <a:pt x="484894" y="1738361"/>
                </a:lnTo>
                <a:cubicBezTo>
                  <a:pt x="484894" y="1738361"/>
                  <a:pt x="484894" y="1738361"/>
                  <a:pt x="484894" y="1809272"/>
                </a:cubicBezTo>
                <a:cubicBezTo>
                  <a:pt x="484894" y="1809272"/>
                  <a:pt x="484894" y="1809272"/>
                  <a:pt x="484894" y="1809995"/>
                </a:cubicBezTo>
                <a:cubicBezTo>
                  <a:pt x="484894" y="1809995"/>
                  <a:pt x="484894" y="1809995"/>
                  <a:pt x="484894" y="1880906"/>
                </a:cubicBezTo>
                <a:cubicBezTo>
                  <a:pt x="484894" y="1880906"/>
                  <a:pt x="484894" y="1880906"/>
                  <a:pt x="484894" y="1992337"/>
                </a:cubicBezTo>
                <a:lnTo>
                  <a:pt x="484893" y="1992339"/>
                </a:lnTo>
                <a:lnTo>
                  <a:pt x="484893" y="2050947"/>
                </a:lnTo>
                <a:cubicBezTo>
                  <a:pt x="484893" y="2050947"/>
                  <a:pt x="484893" y="2050947"/>
                  <a:pt x="484893" y="2121857"/>
                </a:cubicBezTo>
                <a:cubicBezTo>
                  <a:pt x="484893" y="2121857"/>
                  <a:pt x="484893" y="2121857"/>
                  <a:pt x="484893" y="2122581"/>
                </a:cubicBezTo>
                <a:cubicBezTo>
                  <a:pt x="484893" y="2122581"/>
                  <a:pt x="484893" y="2122581"/>
                  <a:pt x="484893" y="2193491"/>
                </a:cubicBezTo>
                <a:cubicBezTo>
                  <a:pt x="484893" y="2193491"/>
                  <a:pt x="484893" y="2193491"/>
                  <a:pt x="484893" y="2304923"/>
                </a:cubicBezTo>
                <a:lnTo>
                  <a:pt x="484893" y="2304924"/>
                </a:lnTo>
                <a:lnTo>
                  <a:pt x="484893" y="2363532"/>
                </a:lnTo>
                <a:cubicBezTo>
                  <a:pt x="484893" y="2363532"/>
                  <a:pt x="484893" y="2363532"/>
                  <a:pt x="484893" y="2434442"/>
                </a:cubicBezTo>
                <a:cubicBezTo>
                  <a:pt x="484893" y="2434442"/>
                  <a:pt x="484893" y="2434442"/>
                  <a:pt x="484893" y="2435166"/>
                </a:cubicBezTo>
                <a:cubicBezTo>
                  <a:pt x="484893" y="2435166"/>
                  <a:pt x="484893" y="2435166"/>
                  <a:pt x="484893" y="2506076"/>
                </a:cubicBezTo>
                <a:cubicBezTo>
                  <a:pt x="484893" y="2506076"/>
                  <a:pt x="484893" y="2506076"/>
                  <a:pt x="484893" y="2617508"/>
                </a:cubicBezTo>
                <a:lnTo>
                  <a:pt x="484891" y="2617510"/>
                </a:lnTo>
                <a:lnTo>
                  <a:pt x="484891" y="2676118"/>
                </a:lnTo>
                <a:cubicBezTo>
                  <a:pt x="484891" y="2676118"/>
                  <a:pt x="484891" y="2676118"/>
                  <a:pt x="484891" y="2747028"/>
                </a:cubicBezTo>
                <a:cubicBezTo>
                  <a:pt x="484891" y="2747028"/>
                  <a:pt x="484891" y="2747028"/>
                  <a:pt x="484891" y="2747752"/>
                </a:cubicBezTo>
                <a:cubicBezTo>
                  <a:pt x="484891" y="2747752"/>
                  <a:pt x="484891" y="2747752"/>
                  <a:pt x="484891" y="2818661"/>
                </a:cubicBezTo>
                <a:cubicBezTo>
                  <a:pt x="484891" y="2818661"/>
                  <a:pt x="484891" y="2818661"/>
                  <a:pt x="484891" y="2930093"/>
                </a:cubicBezTo>
                <a:lnTo>
                  <a:pt x="484891" y="2930095"/>
                </a:lnTo>
                <a:lnTo>
                  <a:pt x="484891" y="2988703"/>
                </a:lnTo>
                <a:cubicBezTo>
                  <a:pt x="484891" y="2988703"/>
                  <a:pt x="484891" y="2988703"/>
                  <a:pt x="484891" y="3059613"/>
                </a:cubicBezTo>
                <a:cubicBezTo>
                  <a:pt x="484891" y="3059613"/>
                  <a:pt x="484891" y="3059613"/>
                  <a:pt x="484891" y="3060337"/>
                </a:cubicBezTo>
                <a:cubicBezTo>
                  <a:pt x="484891" y="3060337"/>
                  <a:pt x="484891" y="3060337"/>
                  <a:pt x="484891" y="3131247"/>
                </a:cubicBezTo>
                <a:cubicBezTo>
                  <a:pt x="484891" y="3131247"/>
                  <a:pt x="484891" y="3131247"/>
                  <a:pt x="484891" y="3242679"/>
                </a:cubicBezTo>
                <a:lnTo>
                  <a:pt x="484890" y="3242680"/>
                </a:lnTo>
                <a:lnTo>
                  <a:pt x="484890" y="3301288"/>
                </a:lnTo>
                <a:cubicBezTo>
                  <a:pt x="484890" y="3301288"/>
                  <a:pt x="484890" y="3301288"/>
                  <a:pt x="484890" y="3372199"/>
                </a:cubicBezTo>
                <a:cubicBezTo>
                  <a:pt x="484890" y="3372199"/>
                  <a:pt x="484890" y="3372199"/>
                  <a:pt x="484890" y="3372922"/>
                </a:cubicBezTo>
                <a:cubicBezTo>
                  <a:pt x="484890" y="3372922"/>
                  <a:pt x="484890" y="3372922"/>
                  <a:pt x="484890" y="3443833"/>
                </a:cubicBezTo>
                <a:cubicBezTo>
                  <a:pt x="484890" y="3443833"/>
                  <a:pt x="484890" y="3443833"/>
                  <a:pt x="484890" y="3555263"/>
                </a:cubicBezTo>
                <a:lnTo>
                  <a:pt x="484888" y="3555266"/>
                </a:lnTo>
                <a:lnTo>
                  <a:pt x="484888" y="3613873"/>
                </a:lnTo>
                <a:cubicBezTo>
                  <a:pt x="484888" y="3613873"/>
                  <a:pt x="484888" y="3613873"/>
                  <a:pt x="484888" y="3684783"/>
                </a:cubicBezTo>
                <a:cubicBezTo>
                  <a:pt x="484888" y="3684783"/>
                  <a:pt x="484888" y="3684783"/>
                  <a:pt x="484888" y="3685506"/>
                </a:cubicBezTo>
                <a:cubicBezTo>
                  <a:pt x="484888" y="3685506"/>
                  <a:pt x="484888" y="3685506"/>
                  <a:pt x="484888" y="3756418"/>
                </a:cubicBezTo>
                <a:cubicBezTo>
                  <a:pt x="484888" y="3756418"/>
                  <a:pt x="484888" y="3756418"/>
                  <a:pt x="484888" y="3867848"/>
                </a:cubicBezTo>
                <a:lnTo>
                  <a:pt x="484888" y="3867851"/>
                </a:lnTo>
                <a:lnTo>
                  <a:pt x="484888" y="3926458"/>
                </a:lnTo>
                <a:cubicBezTo>
                  <a:pt x="484888" y="3926458"/>
                  <a:pt x="484888" y="3926458"/>
                  <a:pt x="484888" y="3997369"/>
                </a:cubicBezTo>
                <a:cubicBezTo>
                  <a:pt x="484888" y="3997369"/>
                  <a:pt x="484888" y="3997369"/>
                  <a:pt x="484888" y="3998092"/>
                </a:cubicBezTo>
                <a:cubicBezTo>
                  <a:pt x="484888" y="3998092"/>
                  <a:pt x="484888" y="3998092"/>
                  <a:pt x="484888" y="4069003"/>
                </a:cubicBezTo>
                <a:cubicBezTo>
                  <a:pt x="484888" y="4069003"/>
                  <a:pt x="484888" y="4069003"/>
                  <a:pt x="484888" y="4180433"/>
                </a:cubicBezTo>
                <a:cubicBezTo>
                  <a:pt x="484888" y="4198042"/>
                  <a:pt x="470583" y="4212272"/>
                  <a:pt x="453127" y="4212272"/>
                </a:cubicBezTo>
                <a:cubicBezTo>
                  <a:pt x="443428" y="4212272"/>
                  <a:pt x="434459" y="4216614"/>
                  <a:pt x="428397" y="4223850"/>
                </a:cubicBezTo>
                <a:cubicBezTo>
                  <a:pt x="384029" y="4276671"/>
                  <a:pt x="317114" y="4310196"/>
                  <a:pt x="242440" y="4310196"/>
                </a:cubicBezTo>
                <a:cubicBezTo>
                  <a:pt x="167766" y="4310196"/>
                  <a:pt x="101093" y="4276671"/>
                  <a:pt x="56483" y="4223850"/>
                </a:cubicBezTo>
                <a:cubicBezTo>
                  <a:pt x="50421" y="4216614"/>
                  <a:pt x="41451" y="4212272"/>
                  <a:pt x="31995" y="4212272"/>
                </a:cubicBezTo>
                <a:cubicBezTo>
                  <a:pt x="18722" y="4212272"/>
                  <a:pt x="7356" y="4204267"/>
                  <a:pt x="2503" y="4192836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095DF0E-4475-9C6A-64A6-D70FD0ED3DC0}"/>
              </a:ext>
            </a:extLst>
          </p:cNvPr>
          <p:cNvGrpSpPr/>
          <p:nvPr/>
        </p:nvGrpSpPr>
        <p:grpSpPr>
          <a:xfrm>
            <a:off x="1014412" y="4744156"/>
            <a:ext cx="5286376" cy="1017350"/>
            <a:chOff x="-248588" y="1919234"/>
            <a:chExt cx="5286376" cy="101735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C9C263F-43C3-4AB4-06D8-FDFA3D5DD787}"/>
                </a:ext>
              </a:extLst>
            </p:cNvPr>
            <p:cNvSpPr txBox="1"/>
            <p:nvPr/>
          </p:nvSpPr>
          <p:spPr>
            <a:xfrm>
              <a:off x="-248588" y="2404131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B26572D-CC2D-B86A-C7DA-DFE2A2B6D030}"/>
                </a:ext>
              </a:extLst>
            </p:cNvPr>
            <p:cNvSpPr txBox="1"/>
            <p:nvPr/>
          </p:nvSpPr>
          <p:spPr>
            <a:xfrm>
              <a:off x="283599" y="1919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826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9FB3400-5BDA-30C3-2ACC-108593196E35}"/>
              </a:ext>
            </a:extLst>
          </p:cNvPr>
          <p:cNvSpPr txBox="1"/>
          <p:nvPr/>
        </p:nvSpPr>
        <p:spPr>
          <a:xfrm>
            <a:off x="1498176" y="426786"/>
            <a:ext cx="466025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defRPr>
            </a:lvl1pPr>
          </a:lstStyle>
          <a:p>
            <a:r>
              <a:rPr lang="en-US" altLang="zh-CN" sz="28700" dirty="0">
                <a:gradFill>
                  <a:gsLst>
                    <a:gs pos="15000">
                      <a:srgbClr val="FF0103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rPr>
              <a:t>03</a:t>
            </a:r>
            <a:endParaRPr lang="zh-CN" altLang="en-US" sz="28700" dirty="0">
              <a:gradFill>
                <a:gsLst>
                  <a:gs pos="15000">
                    <a:srgbClr val="FF0103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DD8E9-90EE-CD3F-B746-FA7B90CFEB07}"/>
              </a:ext>
            </a:extLst>
          </p:cNvPr>
          <p:cNvSpPr txBox="1"/>
          <p:nvPr/>
        </p:nvSpPr>
        <p:spPr>
          <a:xfrm>
            <a:off x="6000750" y="3109476"/>
            <a:ext cx="4857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8F4B4C-67A4-71DF-4ADE-32EEF6A0EAB5}"/>
              </a:ext>
            </a:extLst>
          </p:cNvPr>
          <p:cNvGrpSpPr/>
          <p:nvPr/>
        </p:nvGrpSpPr>
        <p:grpSpPr>
          <a:xfrm>
            <a:off x="5889536" y="2260783"/>
            <a:ext cx="4061937" cy="685449"/>
            <a:chOff x="1541103" y="2377050"/>
            <a:chExt cx="4061937" cy="68544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3C81080-4215-01C6-C051-D6D6763CAF66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8E31386-EB91-79BE-9134-6F0777AF7B74}"/>
                </a:ext>
              </a:extLst>
            </p:cNvPr>
            <p:cNvSpPr txBox="1"/>
            <p:nvPr/>
          </p:nvSpPr>
          <p:spPr>
            <a:xfrm>
              <a:off x="2556408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24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18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72AB6A27-6B64-17AB-13E1-FE40C6751305}"/>
              </a:ext>
            </a:extLst>
          </p:cNvPr>
          <p:cNvSpPr/>
          <p:nvPr/>
        </p:nvSpPr>
        <p:spPr>
          <a:xfrm flipH="1">
            <a:off x="1254384" y="2475604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AC0884E-2872-D9E2-DDA7-83FF598D6C1F}"/>
              </a:ext>
            </a:extLst>
          </p:cNvPr>
          <p:cNvSpPr/>
          <p:nvPr/>
        </p:nvSpPr>
        <p:spPr>
          <a:xfrm flipH="1">
            <a:off x="1938586" y="1587501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E633ABB-BE8F-2825-85DD-51C3DF0C50ED}"/>
              </a:ext>
            </a:extLst>
          </p:cNvPr>
          <p:cNvSpPr/>
          <p:nvPr/>
        </p:nvSpPr>
        <p:spPr>
          <a:xfrm>
            <a:off x="874713" y="1730782"/>
            <a:ext cx="10071021" cy="738622"/>
          </a:xfrm>
          <a:prstGeom prst="rect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7396F27-9E0D-5DEE-22AA-F70896271BFC}"/>
              </a:ext>
            </a:extLst>
          </p:cNvPr>
          <p:cNvSpPr/>
          <p:nvPr/>
        </p:nvSpPr>
        <p:spPr>
          <a:xfrm>
            <a:off x="1333058" y="1587501"/>
            <a:ext cx="2930887" cy="1025184"/>
          </a:xfrm>
          <a:prstGeom prst="parallelogram">
            <a:avLst>
              <a:gd name="adj" fmla="val 58879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A85CA61C-F3FB-D733-3397-7A76E1FD40B4}"/>
              </a:ext>
            </a:extLst>
          </p:cNvPr>
          <p:cNvSpPr txBox="1"/>
          <p:nvPr/>
        </p:nvSpPr>
        <p:spPr>
          <a:xfrm>
            <a:off x="10383435" y="1633166"/>
            <a:ext cx="933853" cy="933853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000" dirty="0"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1</a:t>
            </a:r>
            <a:endParaRPr lang="zh-CN" altLang="en-US" sz="4000" dirty="0"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A8570F-510C-1C42-E9BB-C387B9D0A56D}"/>
              </a:ext>
            </a:extLst>
          </p:cNvPr>
          <p:cNvGrpSpPr/>
          <p:nvPr/>
        </p:nvGrpSpPr>
        <p:grpSpPr>
          <a:xfrm>
            <a:off x="2130642" y="1821165"/>
            <a:ext cx="7624208" cy="532453"/>
            <a:chOff x="867642" y="1987179"/>
            <a:chExt cx="7624208" cy="53245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AC5438-932E-78D5-6889-CFD6DA96FFD2}"/>
                </a:ext>
              </a:extLst>
            </p:cNvPr>
            <p:cNvSpPr txBox="1"/>
            <p:nvPr/>
          </p:nvSpPr>
          <p:spPr>
            <a:xfrm>
              <a:off x="3205474" y="1987179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3F644A-A533-DD74-E7B8-188FFDB26697}"/>
                </a:ext>
              </a:extLst>
            </p:cNvPr>
            <p:cNvSpPr txBox="1"/>
            <p:nvPr/>
          </p:nvSpPr>
          <p:spPr>
            <a:xfrm>
              <a:off x="867642" y="209682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4B158AF-C09D-CD0C-8A7E-C7A606D25660}"/>
              </a:ext>
            </a:extLst>
          </p:cNvPr>
          <p:cNvSpPr/>
          <p:nvPr/>
        </p:nvSpPr>
        <p:spPr>
          <a:xfrm flipH="1">
            <a:off x="7847027" y="3945598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3F80A81B-4C28-B331-6DEA-7C292E08DE9B}"/>
              </a:ext>
            </a:extLst>
          </p:cNvPr>
          <p:cNvSpPr/>
          <p:nvPr/>
        </p:nvSpPr>
        <p:spPr>
          <a:xfrm flipH="1">
            <a:off x="8531229" y="3057495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A611302-4912-DE2A-EF8A-800D9CDA8B7A}"/>
              </a:ext>
            </a:extLst>
          </p:cNvPr>
          <p:cNvSpPr/>
          <p:nvPr/>
        </p:nvSpPr>
        <p:spPr>
          <a:xfrm>
            <a:off x="1333058" y="3200776"/>
            <a:ext cx="9984229" cy="738622"/>
          </a:xfrm>
          <a:prstGeom prst="rect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E6804B03-2FA5-97BD-870D-2524E0FE86A5}"/>
              </a:ext>
            </a:extLst>
          </p:cNvPr>
          <p:cNvSpPr/>
          <p:nvPr/>
        </p:nvSpPr>
        <p:spPr>
          <a:xfrm>
            <a:off x="7925701" y="3057495"/>
            <a:ext cx="2930887" cy="1025184"/>
          </a:xfrm>
          <a:prstGeom prst="parallelogram">
            <a:avLst>
              <a:gd name="adj" fmla="val 58879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D5A127E9-74AB-5313-FC7E-C3CAFE9B14A6}"/>
              </a:ext>
            </a:extLst>
          </p:cNvPr>
          <p:cNvSpPr txBox="1"/>
          <p:nvPr/>
        </p:nvSpPr>
        <p:spPr>
          <a:xfrm>
            <a:off x="874713" y="3103160"/>
            <a:ext cx="933853" cy="933853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000" dirty="0"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2</a:t>
            </a:r>
            <a:endParaRPr lang="zh-CN" altLang="en-US" sz="4000" dirty="0"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1B2580-CD7C-E3E8-00AA-8E7327196426}"/>
              </a:ext>
            </a:extLst>
          </p:cNvPr>
          <p:cNvGrpSpPr/>
          <p:nvPr/>
        </p:nvGrpSpPr>
        <p:grpSpPr>
          <a:xfrm>
            <a:off x="2285733" y="3265759"/>
            <a:ext cx="8264140" cy="532453"/>
            <a:chOff x="1022733" y="1961779"/>
            <a:chExt cx="8264140" cy="5324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C32DD0D-306B-E288-1771-30902676BA39}"/>
                </a:ext>
              </a:extLst>
            </p:cNvPr>
            <p:cNvSpPr txBox="1"/>
            <p:nvPr/>
          </p:nvSpPr>
          <p:spPr>
            <a:xfrm>
              <a:off x="1022733" y="1961779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640C25E-0570-87C4-DA4E-5650878A6F74}"/>
                </a:ext>
              </a:extLst>
            </p:cNvPr>
            <p:cNvSpPr txBox="1"/>
            <p:nvPr/>
          </p:nvSpPr>
          <p:spPr>
            <a:xfrm>
              <a:off x="7051306" y="209682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252FFCE7-439D-AF3C-7F98-1033D772F971}"/>
              </a:ext>
            </a:extLst>
          </p:cNvPr>
          <p:cNvSpPr/>
          <p:nvPr/>
        </p:nvSpPr>
        <p:spPr>
          <a:xfrm flipH="1">
            <a:off x="1254384" y="5415592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5C6BE988-FA48-F8BD-B2AA-68CCF92BEC7C}"/>
              </a:ext>
            </a:extLst>
          </p:cNvPr>
          <p:cNvSpPr/>
          <p:nvPr/>
        </p:nvSpPr>
        <p:spPr>
          <a:xfrm flipH="1">
            <a:off x="1938586" y="4527489"/>
            <a:ext cx="2403769" cy="138199"/>
          </a:xfrm>
          <a:prstGeom prst="parallelogram">
            <a:avLst>
              <a:gd name="adj" fmla="val 58879"/>
            </a:avLst>
          </a:prstGeom>
          <a:solidFill>
            <a:srgbClr val="C8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A01D62F-9A59-6446-2203-947BA11535DD}"/>
              </a:ext>
            </a:extLst>
          </p:cNvPr>
          <p:cNvSpPr/>
          <p:nvPr/>
        </p:nvSpPr>
        <p:spPr>
          <a:xfrm>
            <a:off x="874713" y="4670770"/>
            <a:ext cx="10071021" cy="738622"/>
          </a:xfrm>
          <a:prstGeom prst="rect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BC1EF7EC-1F7D-6EEF-48F1-C1D87940991A}"/>
              </a:ext>
            </a:extLst>
          </p:cNvPr>
          <p:cNvSpPr/>
          <p:nvPr/>
        </p:nvSpPr>
        <p:spPr>
          <a:xfrm>
            <a:off x="1333058" y="4527489"/>
            <a:ext cx="2930887" cy="1025184"/>
          </a:xfrm>
          <a:prstGeom prst="parallelogram">
            <a:avLst>
              <a:gd name="adj" fmla="val 58879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8BD0AABE-A1FC-C52D-0444-8CA36DF2589C}"/>
              </a:ext>
            </a:extLst>
          </p:cNvPr>
          <p:cNvSpPr txBox="1"/>
          <p:nvPr/>
        </p:nvSpPr>
        <p:spPr>
          <a:xfrm>
            <a:off x="10383435" y="4573154"/>
            <a:ext cx="933853" cy="933853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000" dirty="0"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3</a:t>
            </a:r>
            <a:endParaRPr lang="zh-CN" altLang="en-US" sz="4000" dirty="0"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2FE8243-869A-981C-37AD-A4A8F6276263}"/>
              </a:ext>
            </a:extLst>
          </p:cNvPr>
          <p:cNvGrpSpPr/>
          <p:nvPr/>
        </p:nvGrpSpPr>
        <p:grpSpPr>
          <a:xfrm>
            <a:off x="2130642" y="4761153"/>
            <a:ext cx="7624208" cy="532453"/>
            <a:chOff x="867642" y="1987179"/>
            <a:chExt cx="7624208" cy="5324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039D47-24AF-A365-B517-869D24BB844F}"/>
                </a:ext>
              </a:extLst>
            </p:cNvPr>
            <p:cNvSpPr txBox="1"/>
            <p:nvPr/>
          </p:nvSpPr>
          <p:spPr>
            <a:xfrm>
              <a:off x="3205474" y="1987179"/>
              <a:ext cx="52863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8960DC-9E83-A43A-50D9-0148E0F3322B}"/>
                </a:ext>
              </a:extLst>
            </p:cNvPr>
            <p:cNvSpPr txBox="1"/>
            <p:nvPr/>
          </p:nvSpPr>
          <p:spPr>
            <a:xfrm>
              <a:off x="867642" y="209682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791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 descr="D:\51PPT模板网\51pptmoban.com\图片.jpg">
            <a:extLst>
              <a:ext uri="{FF2B5EF4-FFF2-40B4-BE49-F238E27FC236}">
                <a16:creationId xmlns:a16="http://schemas.microsoft.com/office/drawing/2014/main" id="{F7DC5EC9-9D9E-B324-8165-600E837B9EF5}"/>
              </a:ext>
            </a:extLst>
          </p:cNvPr>
          <p:cNvSpPr/>
          <p:nvPr/>
        </p:nvSpPr>
        <p:spPr>
          <a:xfrm>
            <a:off x="5187932" y="2544950"/>
            <a:ext cx="1768100" cy="17681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93" name="Group 6">
            <a:extLst>
              <a:ext uri="{FF2B5EF4-FFF2-40B4-BE49-F238E27FC236}">
                <a16:creationId xmlns:a16="http://schemas.microsoft.com/office/drawing/2014/main" id="{365F2E95-BAA2-6542-93BD-1CF3AAF4387E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203700" y="1830387"/>
            <a:ext cx="3743325" cy="3209925"/>
            <a:chOff x="0" y="0"/>
            <a:chExt cx="3140" cy="2691"/>
          </a:xfrm>
        </p:grpSpPr>
        <p:sp>
          <p:nvSpPr>
            <p:cNvPr id="12294" name="未知">
              <a:extLst>
                <a:ext uri="{FF2B5EF4-FFF2-40B4-BE49-F238E27FC236}">
                  <a16:creationId xmlns:a16="http://schemas.microsoft.com/office/drawing/2014/main" id="{1A311DBA-33EE-CDF0-1B4B-BBF442181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96"/>
              <a:ext cx="2848" cy="1795"/>
            </a:xfrm>
            <a:custGeom>
              <a:avLst/>
              <a:gdLst>
                <a:gd name="T0" fmla="*/ 224 w 2848"/>
                <a:gd name="T1" fmla="*/ 484 h 1795"/>
                <a:gd name="T2" fmla="*/ 231 w 2848"/>
                <a:gd name="T3" fmla="*/ 587 h 1795"/>
                <a:gd name="T4" fmla="*/ 246 w 2848"/>
                <a:gd name="T5" fmla="*/ 687 h 1795"/>
                <a:gd name="T6" fmla="*/ 267 w 2848"/>
                <a:gd name="T7" fmla="*/ 785 h 1795"/>
                <a:gd name="T8" fmla="*/ 295 w 2848"/>
                <a:gd name="T9" fmla="*/ 881 h 1795"/>
                <a:gd name="T10" fmla="*/ 329 w 2848"/>
                <a:gd name="T11" fmla="*/ 973 h 1795"/>
                <a:gd name="T12" fmla="*/ 371 w 2848"/>
                <a:gd name="T13" fmla="*/ 1062 h 1795"/>
                <a:gd name="T14" fmla="*/ 419 w 2848"/>
                <a:gd name="T15" fmla="*/ 1147 h 1795"/>
                <a:gd name="T16" fmla="*/ 472 w 2848"/>
                <a:gd name="T17" fmla="*/ 1228 h 1795"/>
                <a:gd name="T18" fmla="*/ 531 w 2848"/>
                <a:gd name="T19" fmla="*/ 1305 h 1795"/>
                <a:gd name="T20" fmla="*/ 595 w 2848"/>
                <a:gd name="T21" fmla="*/ 1377 h 1795"/>
                <a:gd name="T22" fmla="*/ 665 w 2848"/>
                <a:gd name="T23" fmla="*/ 1445 h 1795"/>
                <a:gd name="T24" fmla="*/ 739 w 2848"/>
                <a:gd name="T25" fmla="*/ 1508 h 1795"/>
                <a:gd name="T26" fmla="*/ 817 w 2848"/>
                <a:gd name="T27" fmla="*/ 1565 h 1795"/>
                <a:gd name="T28" fmla="*/ 900 w 2848"/>
                <a:gd name="T29" fmla="*/ 1617 h 1795"/>
                <a:gd name="T30" fmla="*/ 986 w 2848"/>
                <a:gd name="T31" fmla="*/ 1662 h 1795"/>
                <a:gd name="T32" fmla="*/ 1076 w 2848"/>
                <a:gd name="T33" fmla="*/ 1702 h 1795"/>
                <a:gd name="T34" fmla="*/ 1169 w 2848"/>
                <a:gd name="T35" fmla="*/ 1734 h 1795"/>
                <a:gd name="T36" fmla="*/ 1266 w 2848"/>
                <a:gd name="T37" fmla="*/ 1761 h 1795"/>
                <a:gd name="T38" fmla="*/ 1365 w 2848"/>
                <a:gd name="T39" fmla="*/ 1780 h 1795"/>
                <a:gd name="T40" fmla="*/ 1467 w 2848"/>
                <a:gd name="T41" fmla="*/ 1790 h 1795"/>
                <a:gd name="T42" fmla="*/ 1569 w 2848"/>
                <a:gd name="T43" fmla="*/ 1795 h 1795"/>
                <a:gd name="T44" fmla="*/ 1680 w 2848"/>
                <a:gd name="T45" fmla="*/ 1790 h 1795"/>
                <a:gd name="T46" fmla="*/ 1842 w 2848"/>
                <a:gd name="T47" fmla="*/ 1767 h 1795"/>
                <a:gd name="T48" fmla="*/ 1997 w 2848"/>
                <a:gd name="T49" fmla="*/ 1725 h 1795"/>
                <a:gd name="T50" fmla="*/ 2143 w 2848"/>
                <a:gd name="T51" fmla="*/ 1666 h 1795"/>
                <a:gd name="T52" fmla="*/ 2281 w 2848"/>
                <a:gd name="T53" fmla="*/ 1592 h 1795"/>
                <a:gd name="T54" fmla="*/ 2408 w 2848"/>
                <a:gd name="T55" fmla="*/ 1501 h 1795"/>
                <a:gd name="T56" fmla="*/ 2525 w 2848"/>
                <a:gd name="T57" fmla="*/ 1397 h 1795"/>
                <a:gd name="T58" fmla="*/ 2627 w 2848"/>
                <a:gd name="T59" fmla="*/ 1280 h 1795"/>
                <a:gd name="T60" fmla="*/ 2716 w 2848"/>
                <a:gd name="T61" fmla="*/ 1153 h 1795"/>
                <a:gd name="T62" fmla="*/ 2790 w 2848"/>
                <a:gd name="T63" fmla="*/ 1015 h 1795"/>
                <a:gd name="T64" fmla="*/ 2848 w 2848"/>
                <a:gd name="T65" fmla="*/ 867 h 1795"/>
                <a:gd name="T66" fmla="*/ 2721 w 2848"/>
                <a:gd name="T67" fmla="*/ 994 h 1795"/>
                <a:gd name="T68" fmla="*/ 2691 w 2848"/>
                <a:gd name="T69" fmla="*/ 1003 h 1795"/>
                <a:gd name="T70" fmla="*/ 2671 w 2848"/>
                <a:gd name="T71" fmla="*/ 999 h 1795"/>
                <a:gd name="T72" fmla="*/ 2415 w 2848"/>
                <a:gd name="T73" fmla="*/ 749 h 1795"/>
                <a:gd name="T74" fmla="*/ 2390 w 2848"/>
                <a:gd name="T75" fmla="*/ 813 h 1795"/>
                <a:gd name="T76" fmla="*/ 2343 w 2848"/>
                <a:gd name="T77" fmla="*/ 905 h 1795"/>
                <a:gd name="T78" fmla="*/ 2286 w 2848"/>
                <a:gd name="T79" fmla="*/ 990 h 1795"/>
                <a:gd name="T80" fmla="*/ 2220 w 2848"/>
                <a:gd name="T81" fmla="*/ 1066 h 1795"/>
                <a:gd name="T82" fmla="*/ 2146 w 2848"/>
                <a:gd name="T83" fmla="*/ 1136 h 1795"/>
                <a:gd name="T84" fmla="*/ 2064 w 2848"/>
                <a:gd name="T85" fmla="*/ 1198 h 1795"/>
                <a:gd name="T86" fmla="*/ 1976 w 2848"/>
                <a:gd name="T87" fmla="*/ 1249 h 1795"/>
                <a:gd name="T88" fmla="*/ 1882 w 2848"/>
                <a:gd name="T89" fmla="*/ 1291 h 1795"/>
                <a:gd name="T90" fmla="*/ 1782 w 2848"/>
                <a:gd name="T91" fmla="*/ 1320 h 1795"/>
                <a:gd name="T92" fmla="*/ 1678 w 2848"/>
                <a:gd name="T93" fmla="*/ 1339 h 1795"/>
                <a:gd name="T94" fmla="*/ 1569 w 2848"/>
                <a:gd name="T95" fmla="*/ 1346 h 1795"/>
                <a:gd name="T96" fmla="*/ 1478 w 2848"/>
                <a:gd name="T97" fmla="*/ 1342 h 1795"/>
                <a:gd name="T98" fmla="*/ 1345 w 2848"/>
                <a:gd name="T99" fmla="*/ 1318 h 1795"/>
                <a:gd name="T100" fmla="*/ 1221 w 2848"/>
                <a:gd name="T101" fmla="*/ 1275 h 1795"/>
                <a:gd name="T102" fmla="*/ 1104 w 2848"/>
                <a:gd name="T103" fmla="*/ 1216 h 1795"/>
                <a:gd name="T104" fmla="*/ 999 w 2848"/>
                <a:gd name="T105" fmla="*/ 1141 h 1795"/>
                <a:gd name="T106" fmla="*/ 906 w 2848"/>
                <a:gd name="T107" fmla="*/ 1052 h 1795"/>
                <a:gd name="T108" fmla="*/ 825 w 2848"/>
                <a:gd name="T109" fmla="*/ 951 h 1795"/>
                <a:gd name="T110" fmla="*/ 760 w 2848"/>
                <a:gd name="T111" fmla="*/ 839 h 1795"/>
                <a:gd name="T112" fmla="*/ 713 w 2848"/>
                <a:gd name="T113" fmla="*/ 716 h 1795"/>
                <a:gd name="T114" fmla="*/ 683 w 2848"/>
                <a:gd name="T115" fmla="*/ 586 h 1795"/>
                <a:gd name="T116" fmla="*/ 673 w 2848"/>
                <a:gd name="T117" fmla="*/ 449 h 1795"/>
                <a:gd name="T118" fmla="*/ 0 w 2848"/>
                <a:gd name="T119" fmla="*/ 449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8" h="1795">
                  <a:moveTo>
                    <a:pt x="224" y="449"/>
                  </a:moveTo>
                  <a:lnTo>
                    <a:pt x="224" y="449"/>
                  </a:lnTo>
                  <a:lnTo>
                    <a:pt x="224" y="484"/>
                  </a:lnTo>
                  <a:lnTo>
                    <a:pt x="226" y="519"/>
                  </a:lnTo>
                  <a:lnTo>
                    <a:pt x="228" y="553"/>
                  </a:lnTo>
                  <a:lnTo>
                    <a:pt x="231" y="587"/>
                  </a:lnTo>
                  <a:lnTo>
                    <a:pt x="235" y="620"/>
                  </a:lnTo>
                  <a:lnTo>
                    <a:pt x="240" y="654"/>
                  </a:lnTo>
                  <a:lnTo>
                    <a:pt x="246" y="687"/>
                  </a:lnTo>
                  <a:lnTo>
                    <a:pt x="252" y="720"/>
                  </a:lnTo>
                  <a:lnTo>
                    <a:pt x="259" y="754"/>
                  </a:lnTo>
                  <a:lnTo>
                    <a:pt x="267" y="785"/>
                  </a:lnTo>
                  <a:lnTo>
                    <a:pt x="275" y="817"/>
                  </a:lnTo>
                  <a:lnTo>
                    <a:pt x="285" y="849"/>
                  </a:lnTo>
                  <a:lnTo>
                    <a:pt x="295" y="881"/>
                  </a:lnTo>
                  <a:lnTo>
                    <a:pt x="306" y="912"/>
                  </a:lnTo>
                  <a:lnTo>
                    <a:pt x="318" y="942"/>
                  </a:lnTo>
                  <a:lnTo>
                    <a:pt x="329" y="973"/>
                  </a:lnTo>
                  <a:lnTo>
                    <a:pt x="342" y="1003"/>
                  </a:lnTo>
                  <a:lnTo>
                    <a:pt x="357" y="1032"/>
                  </a:lnTo>
                  <a:lnTo>
                    <a:pt x="371" y="1062"/>
                  </a:lnTo>
                  <a:lnTo>
                    <a:pt x="386" y="1090"/>
                  </a:lnTo>
                  <a:lnTo>
                    <a:pt x="403" y="1118"/>
                  </a:lnTo>
                  <a:lnTo>
                    <a:pt x="419" y="1147"/>
                  </a:lnTo>
                  <a:lnTo>
                    <a:pt x="436" y="1174"/>
                  </a:lnTo>
                  <a:lnTo>
                    <a:pt x="453" y="1201"/>
                  </a:lnTo>
                  <a:lnTo>
                    <a:pt x="472" y="1228"/>
                  </a:lnTo>
                  <a:lnTo>
                    <a:pt x="491" y="1254"/>
                  </a:lnTo>
                  <a:lnTo>
                    <a:pt x="511" y="1280"/>
                  </a:lnTo>
                  <a:lnTo>
                    <a:pt x="531" y="1305"/>
                  </a:lnTo>
                  <a:lnTo>
                    <a:pt x="553" y="1330"/>
                  </a:lnTo>
                  <a:lnTo>
                    <a:pt x="574" y="1353"/>
                  </a:lnTo>
                  <a:lnTo>
                    <a:pt x="595" y="1377"/>
                  </a:lnTo>
                  <a:lnTo>
                    <a:pt x="618" y="1401"/>
                  </a:lnTo>
                  <a:lnTo>
                    <a:pt x="641" y="1423"/>
                  </a:lnTo>
                  <a:lnTo>
                    <a:pt x="665" y="1445"/>
                  </a:lnTo>
                  <a:lnTo>
                    <a:pt x="690" y="1467"/>
                  </a:lnTo>
                  <a:lnTo>
                    <a:pt x="713" y="1487"/>
                  </a:lnTo>
                  <a:lnTo>
                    <a:pt x="739" y="1508"/>
                  </a:lnTo>
                  <a:lnTo>
                    <a:pt x="764" y="1527"/>
                  </a:lnTo>
                  <a:lnTo>
                    <a:pt x="791" y="1546"/>
                  </a:lnTo>
                  <a:lnTo>
                    <a:pt x="817" y="1565"/>
                  </a:lnTo>
                  <a:lnTo>
                    <a:pt x="844" y="1582"/>
                  </a:lnTo>
                  <a:lnTo>
                    <a:pt x="872" y="1600"/>
                  </a:lnTo>
                  <a:lnTo>
                    <a:pt x="900" y="1617"/>
                  </a:lnTo>
                  <a:lnTo>
                    <a:pt x="928" y="1632"/>
                  </a:lnTo>
                  <a:lnTo>
                    <a:pt x="957" y="1647"/>
                  </a:lnTo>
                  <a:lnTo>
                    <a:pt x="986" y="1662"/>
                  </a:lnTo>
                  <a:lnTo>
                    <a:pt x="1016" y="1676"/>
                  </a:lnTo>
                  <a:lnTo>
                    <a:pt x="1046" y="1689"/>
                  </a:lnTo>
                  <a:lnTo>
                    <a:pt x="1076" y="1702"/>
                  </a:lnTo>
                  <a:lnTo>
                    <a:pt x="1106" y="1714"/>
                  </a:lnTo>
                  <a:lnTo>
                    <a:pt x="1138" y="1724"/>
                  </a:lnTo>
                  <a:lnTo>
                    <a:pt x="1169" y="1734"/>
                  </a:lnTo>
                  <a:lnTo>
                    <a:pt x="1201" y="1743"/>
                  </a:lnTo>
                  <a:lnTo>
                    <a:pt x="1233" y="1752"/>
                  </a:lnTo>
                  <a:lnTo>
                    <a:pt x="1266" y="1761"/>
                  </a:lnTo>
                  <a:lnTo>
                    <a:pt x="1299" y="1768"/>
                  </a:lnTo>
                  <a:lnTo>
                    <a:pt x="1332" y="1774"/>
                  </a:lnTo>
                  <a:lnTo>
                    <a:pt x="1365" y="1780"/>
                  </a:lnTo>
                  <a:lnTo>
                    <a:pt x="1398" y="1784"/>
                  </a:lnTo>
                  <a:lnTo>
                    <a:pt x="1432" y="1788"/>
                  </a:lnTo>
                  <a:lnTo>
                    <a:pt x="1467" y="1790"/>
                  </a:lnTo>
                  <a:lnTo>
                    <a:pt x="1501" y="1793"/>
                  </a:lnTo>
                  <a:lnTo>
                    <a:pt x="1535" y="1794"/>
                  </a:lnTo>
                  <a:lnTo>
                    <a:pt x="1569" y="1795"/>
                  </a:lnTo>
                  <a:lnTo>
                    <a:pt x="1625" y="1794"/>
                  </a:lnTo>
                  <a:lnTo>
                    <a:pt x="1680" y="1790"/>
                  </a:lnTo>
                  <a:lnTo>
                    <a:pt x="1735" y="1784"/>
                  </a:lnTo>
                  <a:lnTo>
                    <a:pt x="1789" y="1777"/>
                  </a:lnTo>
                  <a:lnTo>
                    <a:pt x="1842" y="1767"/>
                  </a:lnTo>
                  <a:lnTo>
                    <a:pt x="1894" y="1755"/>
                  </a:lnTo>
                  <a:lnTo>
                    <a:pt x="1946" y="1742"/>
                  </a:lnTo>
                  <a:lnTo>
                    <a:pt x="1997" y="1725"/>
                  </a:lnTo>
                  <a:lnTo>
                    <a:pt x="2046" y="1708"/>
                  </a:lnTo>
                  <a:lnTo>
                    <a:pt x="2096" y="1688"/>
                  </a:lnTo>
                  <a:lnTo>
                    <a:pt x="2143" y="1666"/>
                  </a:lnTo>
                  <a:lnTo>
                    <a:pt x="2191" y="1643"/>
                  </a:lnTo>
                  <a:lnTo>
                    <a:pt x="2237" y="1618"/>
                  </a:lnTo>
                  <a:lnTo>
                    <a:pt x="2281" y="1592"/>
                  </a:lnTo>
                  <a:lnTo>
                    <a:pt x="2325" y="1562"/>
                  </a:lnTo>
                  <a:lnTo>
                    <a:pt x="2368" y="1533"/>
                  </a:lnTo>
                  <a:lnTo>
                    <a:pt x="2408" y="1501"/>
                  </a:lnTo>
                  <a:lnTo>
                    <a:pt x="2448" y="1468"/>
                  </a:lnTo>
                  <a:lnTo>
                    <a:pt x="2487" y="1434"/>
                  </a:lnTo>
                  <a:lnTo>
                    <a:pt x="2525" y="1397"/>
                  </a:lnTo>
                  <a:lnTo>
                    <a:pt x="2560" y="1359"/>
                  </a:lnTo>
                  <a:lnTo>
                    <a:pt x="2594" y="1322"/>
                  </a:lnTo>
                  <a:lnTo>
                    <a:pt x="2627" y="1280"/>
                  </a:lnTo>
                  <a:lnTo>
                    <a:pt x="2658" y="1239"/>
                  </a:lnTo>
                  <a:lnTo>
                    <a:pt x="2689" y="1196"/>
                  </a:lnTo>
                  <a:lnTo>
                    <a:pt x="2716" y="1153"/>
                  </a:lnTo>
                  <a:lnTo>
                    <a:pt x="2743" y="1108"/>
                  </a:lnTo>
                  <a:lnTo>
                    <a:pt x="2768" y="1062"/>
                  </a:lnTo>
                  <a:lnTo>
                    <a:pt x="2790" y="1015"/>
                  </a:lnTo>
                  <a:lnTo>
                    <a:pt x="2812" y="966"/>
                  </a:lnTo>
                  <a:lnTo>
                    <a:pt x="2832" y="918"/>
                  </a:lnTo>
                  <a:lnTo>
                    <a:pt x="2848" y="867"/>
                  </a:lnTo>
                  <a:lnTo>
                    <a:pt x="2728" y="987"/>
                  </a:lnTo>
                  <a:lnTo>
                    <a:pt x="2721" y="994"/>
                  </a:lnTo>
                  <a:lnTo>
                    <a:pt x="2711" y="999"/>
                  </a:lnTo>
                  <a:lnTo>
                    <a:pt x="2702" y="1002"/>
                  </a:lnTo>
                  <a:lnTo>
                    <a:pt x="2691" y="1003"/>
                  </a:lnTo>
                  <a:lnTo>
                    <a:pt x="2681" y="1002"/>
                  </a:lnTo>
                  <a:lnTo>
                    <a:pt x="2671" y="999"/>
                  </a:lnTo>
                  <a:lnTo>
                    <a:pt x="2662" y="994"/>
                  </a:lnTo>
                  <a:lnTo>
                    <a:pt x="2653" y="987"/>
                  </a:lnTo>
                  <a:lnTo>
                    <a:pt x="2415" y="749"/>
                  </a:lnTo>
                  <a:lnTo>
                    <a:pt x="2403" y="782"/>
                  </a:lnTo>
                  <a:lnTo>
                    <a:pt x="2390" y="813"/>
                  </a:lnTo>
                  <a:lnTo>
                    <a:pt x="2375" y="844"/>
                  </a:lnTo>
                  <a:lnTo>
                    <a:pt x="2359" y="875"/>
                  </a:lnTo>
                  <a:lnTo>
                    <a:pt x="2343" y="905"/>
                  </a:lnTo>
                  <a:lnTo>
                    <a:pt x="2325" y="933"/>
                  </a:lnTo>
                  <a:lnTo>
                    <a:pt x="2306" y="961"/>
                  </a:lnTo>
                  <a:lnTo>
                    <a:pt x="2286" y="990"/>
                  </a:lnTo>
                  <a:lnTo>
                    <a:pt x="2265" y="1016"/>
                  </a:lnTo>
                  <a:lnTo>
                    <a:pt x="2243" y="1042"/>
                  </a:lnTo>
                  <a:lnTo>
                    <a:pt x="2220" y="1066"/>
                  </a:lnTo>
                  <a:lnTo>
                    <a:pt x="2196" y="1091"/>
                  </a:lnTo>
                  <a:lnTo>
                    <a:pt x="2172" y="1114"/>
                  </a:lnTo>
                  <a:lnTo>
                    <a:pt x="2146" y="1136"/>
                  </a:lnTo>
                  <a:lnTo>
                    <a:pt x="2120" y="1157"/>
                  </a:lnTo>
                  <a:lnTo>
                    <a:pt x="2093" y="1179"/>
                  </a:lnTo>
                  <a:lnTo>
                    <a:pt x="2064" y="1198"/>
                  </a:lnTo>
                  <a:lnTo>
                    <a:pt x="2036" y="1215"/>
                  </a:lnTo>
                  <a:lnTo>
                    <a:pt x="2006" y="1233"/>
                  </a:lnTo>
                  <a:lnTo>
                    <a:pt x="1976" y="1249"/>
                  </a:lnTo>
                  <a:lnTo>
                    <a:pt x="1945" y="1264"/>
                  </a:lnTo>
                  <a:lnTo>
                    <a:pt x="1914" y="1278"/>
                  </a:lnTo>
                  <a:lnTo>
                    <a:pt x="1882" y="1291"/>
                  </a:lnTo>
                  <a:lnTo>
                    <a:pt x="1849" y="1301"/>
                  </a:lnTo>
                  <a:lnTo>
                    <a:pt x="1816" y="1312"/>
                  </a:lnTo>
                  <a:lnTo>
                    <a:pt x="1782" y="1320"/>
                  </a:lnTo>
                  <a:lnTo>
                    <a:pt x="1748" y="1329"/>
                  </a:lnTo>
                  <a:lnTo>
                    <a:pt x="1713" y="1334"/>
                  </a:lnTo>
                  <a:lnTo>
                    <a:pt x="1678" y="1339"/>
                  </a:lnTo>
                  <a:lnTo>
                    <a:pt x="1643" y="1343"/>
                  </a:lnTo>
                  <a:lnTo>
                    <a:pt x="1606" y="1345"/>
                  </a:lnTo>
                  <a:lnTo>
                    <a:pt x="1569" y="1346"/>
                  </a:lnTo>
                  <a:lnTo>
                    <a:pt x="1523" y="1345"/>
                  </a:lnTo>
                  <a:lnTo>
                    <a:pt x="1478" y="1342"/>
                  </a:lnTo>
                  <a:lnTo>
                    <a:pt x="1434" y="1336"/>
                  </a:lnTo>
                  <a:lnTo>
                    <a:pt x="1389" y="1327"/>
                  </a:lnTo>
                  <a:lnTo>
                    <a:pt x="1345" y="1318"/>
                  </a:lnTo>
                  <a:lnTo>
                    <a:pt x="1303" y="1306"/>
                  </a:lnTo>
                  <a:lnTo>
                    <a:pt x="1261" y="1292"/>
                  </a:lnTo>
                  <a:lnTo>
                    <a:pt x="1221" y="1275"/>
                  </a:lnTo>
                  <a:lnTo>
                    <a:pt x="1181" y="1258"/>
                  </a:lnTo>
                  <a:lnTo>
                    <a:pt x="1142" y="1238"/>
                  </a:lnTo>
                  <a:lnTo>
                    <a:pt x="1104" y="1216"/>
                  </a:lnTo>
                  <a:lnTo>
                    <a:pt x="1069" y="1193"/>
                  </a:lnTo>
                  <a:lnTo>
                    <a:pt x="1033" y="1168"/>
                  </a:lnTo>
                  <a:lnTo>
                    <a:pt x="999" y="1141"/>
                  </a:lnTo>
                  <a:lnTo>
                    <a:pt x="966" y="1114"/>
                  </a:lnTo>
                  <a:lnTo>
                    <a:pt x="935" y="1083"/>
                  </a:lnTo>
                  <a:lnTo>
                    <a:pt x="906" y="1052"/>
                  </a:lnTo>
                  <a:lnTo>
                    <a:pt x="877" y="1019"/>
                  </a:lnTo>
                  <a:lnTo>
                    <a:pt x="850" y="986"/>
                  </a:lnTo>
                  <a:lnTo>
                    <a:pt x="825" y="951"/>
                  </a:lnTo>
                  <a:lnTo>
                    <a:pt x="803" y="914"/>
                  </a:lnTo>
                  <a:lnTo>
                    <a:pt x="781" y="876"/>
                  </a:lnTo>
                  <a:lnTo>
                    <a:pt x="760" y="839"/>
                  </a:lnTo>
                  <a:lnTo>
                    <a:pt x="743" y="798"/>
                  </a:lnTo>
                  <a:lnTo>
                    <a:pt x="727" y="757"/>
                  </a:lnTo>
                  <a:lnTo>
                    <a:pt x="713" y="716"/>
                  </a:lnTo>
                  <a:lnTo>
                    <a:pt x="700" y="673"/>
                  </a:lnTo>
                  <a:lnTo>
                    <a:pt x="691" y="630"/>
                  </a:lnTo>
                  <a:lnTo>
                    <a:pt x="683" y="586"/>
                  </a:lnTo>
                  <a:lnTo>
                    <a:pt x="677" y="541"/>
                  </a:lnTo>
                  <a:lnTo>
                    <a:pt x="674" y="495"/>
                  </a:lnTo>
                  <a:lnTo>
                    <a:pt x="673" y="449"/>
                  </a:lnTo>
                  <a:lnTo>
                    <a:pt x="897" y="449"/>
                  </a:lnTo>
                  <a:lnTo>
                    <a:pt x="449" y="0"/>
                  </a:lnTo>
                  <a:lnTo>
                    <a:pt x="0" y="449"/>
                  </a:lnTo>
                  <a:lnTo>
                    <a:pt x="224" y="449"/>
                  </a:ln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</a:endParaRPr>
            </a:p>
          </p:txBody>
        </p:sp>
        <p:sp>
          <p:nvSpPr>
            <p:cNvPr id="12295" name="未知">
              <a:extLst>
                <a:ext uri="{FF2B5EF4-FFF2-40B4-BE49-F238E27FC236}">
                  <a16:creationId xmlns:a16="http://schemas.microsoft.com/office/drawing/2014/main" id="{8E0F484A-97A7-152C-73AD-1EDA31672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" y="0"/>
              <a:ext cx="2849" cy="1794"/>
            </a:xfrm>
            <a:custGeom>
              <a:avLst/>
              <a:gdLst>
                <a:gd name="T0" fmla="*/ 2623 w 2849"/>
                <a:gd name="T1" fmla="*/ 1311 h 1794"/>
                <a:gd name="T2" fmla="*/ 2618 w 2849"/>
                <a:gd name="T3" fmla="*/ 1208 h 1794"/>
                <a:gd name="T4" fmla="*/ 2603 w 2849"/>
                <a:gd name="T5" fmla="*/ 1106 h 1794"/>
                <a:gd name="T6" fmla="*/ 2582 w 2849"/>
                <a:gd name="T7" fmla="*/ 1008 h 1794"/>
                <a:gd name="T8" fmla="*/ 2554 w 2849"/>
                <a:gd name="T9" fmla="*/ 914 h 1794"/>
                <a:gd name="T10" fmla="*/ 2518 w 2849"/>
                <a:gd name="T11" fmla="*/ 822 h 1794"/>
                <a:gd name="T12" fmla="*/ 2477 w 2849"/>
                <a:gd name="T13" fmla="*/ 732 h 1794"/>
                <a:gd name="T14" fmla="*/ 2430 w 2849"/>
                <a:gd name="T15" fmla="*/ 647 h 1794"/>
                <a:gd name="T16" fmla="*/ 2377 w 2849"/>
                <a:gd name="T17" fmla="*/ 567 h 1794"/>
                <a:gd name="T18" fmla="*/ 2318 w 2849"/>
                <a:gd name="T19" fmla="*/ 489 h 1794"/>
                <a:gd name="T20" fmla="*/ 2253 w 2849"/>
                <a:gd name="T21" fmla="*/ 417 h 1794"/>
                <a:gd name="T22" fmla="*/ 2183 w 2849"/>
                <a:gd name="T23" fmla="*/ 350 h 1794"/>
                <a:gd name="T24" fmla="*/ 2110 w 2849"/>
                <a:gd name="T25" fmla="*/ 287 h 1794"/>
                <a:gd name="T26" fmla="*/ 2031 w 2849"/>
                <a:gd name="T27" fmla="*/ 229 h 1794"/>
                <a:gd name="T28" fmla="*/ 1948 w 2849"/>
                <a:gd name="T29" fmla="*/ 178 h 1794"/>
                <a:gd name="T30" fmla="*/ 1862 w 2849"/>
                <a:gd name="T31" fmla="*/ 132 h 1794"/>
                <a:gd name="T32" fmla="*/ 1772 w 2849"/>
                <a:gd name="T33" fmla="*/ 93 h 1794"/>
                <a:gd name="T34" fmla="*/ 1679 w 2849"/>
                <a:gd name="T35" fmla="*/ 60 h 1794"/>
                <a:gd name="T36" fmla="*/ 1583 w 2849"/>
                <a:gd name="T37" fmla="*/ 34 h 1794"/>
                <a:gd name="T38" fmla="*/ 1484 w 2849"/>
                <a:gd name="T39" fmla="*/ 15 h 1794"/>
                <a:gd name="T40" fmla="*/ 1382 w 2849"/>
                <a:gd name="T41" fmla="*/ 4 h 1794"/>
                <a:gd name="T42" fmla="*/ 1278 w 2849"/>
                <a:gd name="T43" fmla="*/ 0 h 1794"/>
                <a:gd name="T44" fmla="*/ 1167 w 2849"/>
                <a:gd name="T45" fmla="*/ 4 h 1794"/>
                <a:gd name="T46" fmla="*/ 1007 w 2849"/>
                <a:gd name="T47" fmla="*/ 27 h 1794"/>
                <a:gd name="T48" fmla="*/ 852 w 2849"/>
                <a:gd name="T49" fmla="*/ 68 h 1794"/>
                <a:gd name="T50" fmla="*/ 704 w 2849"/>
                <a:gd name="T51" fmla="*/ 128 h 1794"/>
                <a:gd name="T52" fmla="*/ 568 w 2849"/>
                <a:gd name="T53" fmla="*/ 203 h 1794"/>
                <a:gd name="T54" fmla="*/ 440 w 2849"/>
                <a:gd name="T55" fmla="*/ 293 h 1794"/>
                <a:gd name="T56" fmla="*/ 324 w 2849"/>
                <a:gd name="T57" fmla="*/ 397 h 1794"/>
                <a:gd name="T58" fmla="*/ 222 w 2849"/>
                <a:gd name="T59" fmla="*/ 514 h 1794"/>
                <a:gd name="T60" fmla="*/ 132 w 2849"/>
                <a:gd name="T61" fmla="*/ 641 h 1794"/>
                <a:gd name="T62" fmla="*/ 57 w 2849"/>
                <a:gd name="T63" fmla="*/ 779 h 1794"/>
                <a:gd name="T64" fmla="*/ 0 w 2849"/>
                <a:gd name="T65" fmla="*/ 927 h 1794"/>
                <a:gd name="T66" fmla="*/ 128 w 2849"/>
                <a:gd name="T67" fmla="*/ 801 h 1794"/>
                <a:gd name="T68" fmla="*/ 158 w 2849"/>
                <a:gd name="T69" fmla="*/ 791 h 1794"/>
                <a:gd name="T70" fmla="*/ 178 w 2849"/>
                <a:gd name="T71" fmla="*/ 795 h 1794"/>
                <a:gd name="T72" fmla="*/ 433 w 2849"/>
                <a:gd name="T73" fmla="*/ 1045 h 1794"/>
                <a:gd name="T74" fmla="*/ 459 w 2849"/>
                <a:gd name="T75" fmla="*/ 981 h 1794"/>
                <a:gd name="T76" fmla="*/ 506 w 2849"/>
                <a:gd name="T77" fmla="*/ 890 h 1794"/>
                <a:gd name="T78" fmla="*/ 563 w 2849"/>
                <a:gd name="T79" fmla="*/ 805 h 1794"/>
                <a:gd name="T80" fmla="*/ 628 w 2849"/>
                <a:gd name="T81" fmla="*/ 727 h 1794"/>
                <a:gd name="T82" fmla="*/ 702 w 2849"/>
                <a:gd name="T83" fmla="*/ 658 h 1794"/>
                <a:gd name="T84" fmla="*/ 784 w 2849"/>
                <a:gd name="T85" fmla="*/ 596 h 1794"/>
                <a:gd name="T86" fmla="*/ 872 w 2849"/>
                <a:gd name="T87" fmla="*/ 546 h 1794"/>
                <a:gd name="T88" fmla="*/ 967 w 2849"/>
                <a:gd name="T89" fmla="*/ 504 h 1794"/>
                <a:gd name="T90" fmla="*/ 1066 w 2849"/>
                <a:gd name="T91" fmla="*/ 473 h 1794"/>
                <a:gd name="T92" fmla="*/ 1171 w 2849"/>
                <a:gd name="T93" fmla="*/ 455 h 1794"/>
                <a:gd name="T94" fmla="*/ 1278 w 2849"/>
                <a:gd name="T95" fmla="*/ 448 h 1794"/>
                <a:gd name="T96" fmla="*/ 1371 w 2849"/>
                <a:gd name="T97" fmla="*/ 452 h 1794"/>
                <a:gd name="T98" fmla="*/ 1503 w 2849"/>
                <a:gd name="T99" fmla="*/ 476 h 1794"/>
                <a:gd name="T100" fmla="*/ 1628 w 2849"/>
                <a:gd name="T101" fmla="*/ 518 h 1794"/>
                <a:gd name="T102" fmla="*/ 1744 w 2849"/>
                <a:gd name="T103" fmla="*/ 577 h 1794"/>
                <a:gd name="T104" fmla="*/ 1850 w 2849"/>
                <a:gd name="T105" fmla="*/ 653 h 1794"/>
                <a:gd name="T106" fmla="*/ 1943 w 2849"/>
                <a:gd name="T107" fmla="*/ 742 h 1794"/>
                <a:gd name="T108" fmla="*/ 2022 w 2849"/>
                <a:gd name="T109" fmla="*/ 843 h 1794"/>
                <a:gd name="T110" fmla="*/ 2087 w 2849"/>
                <a:gd name="T111" fmla="*/ 956 h 1794"/>
                <a:gd name="T112" fmla="*/ 2136 w 2849"/>
                <a:gd name="T113" fmla="*/ 1078 h 1794"/>
                <a:gd name="T114" fmla="*/ 2165 w 2849"/>
                <a:gd name="T115" fmla="*/ 1208 h 1794"/>
                <a:gd name="T116" fmla="*/ 2176 w 2849"/>
                <a:gd name="T117" fmla="*/ 1345 h 1794"/>
                <a:gd name="T118" fmla="*/ 2849 w 2849"/>
                <a:gd name="T119" fmla="*/ 1345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9" h="1794">
                  <a:moveTo>
                    <a:pt x="2625" y="1345"/>
                  </a:moveTo>
                  <a:lnTo>
                    <a:pt x="2625" y="1345"/>
                  </a:lnTo>
                  <a:lnTo>
                    <a:pt x="2623" y="1311"/>
                  </a:lnTo>
                  <a:lnTo>
                    <a:pt x="2622" y="1276"/>
                  </a:lnTo>
                  <a:lnTo>
                    <a:pt x="2620" y="1242"/>
                  </a:lnTo>
                  <a:lnTo>
                    <a:pt x="2618" y="1208"/>
                  </a:lnTo>
                  <a:lnTo>
                    <a:pt x="2614" y="1174"/>
                  </a:lnTo>
                  <a:lnTo>
                    <a:pt x="2609" y="1141"/>
                  </a:lnTo>
                  <a:lnTo>
                    <a:pt x="2603" y="1106"/>
                  </a:lnTo>
                  <a:lnTo>
                    <a:pt x="2597" y="1075"/>
                  </a:lnTo>
                  <a:lnTo>
                    <a:pt x="2590" y="1041"/>
                  </a:lnTo>
                  <a:lnTo>
                    <a:pt x="2582" y="1008"/>
                  </a:lnTo>
                  <a:lnTo>
                    <a:pt x="2574" y="977"/>
                  </a:lnTo>
                  <a:lnTo>
                    <a:pt x="2564" y="945"/>
                  </a:lnTo>
                  <a:lnTo>
                    <a:pt x="2554" y="914"/>
                  </a:lnTo>
                  <a:lnTo>
                    <a:pt x="2543" y="882"/>
                  </a:lnTo>
                  <a:lnTo>
                    <a:pt x="2531" y="851"/>
                  </a:lnTo>
                  <a:lnTo>
                    <a:pt x="2518" y="822"/>
                  </a:lnTo>
                  <a:lnTo>
                    <a:pt x="2505" y="791"/>
                  </a:lnTo>
                  <a:lnTo>
                    <a:pt x="2491" y="762"/>
                  </a:lnTo>
                  <a:lnTo>
                    <a:pt x="2477" y="732"/>
                  </a:lnTo>
                  <a:lnTo>
                    <a:pt x="2462" y="704"/>
                  </a:lnTo>
                  <a:lnTo>
                    <a:pt x="2446" y="675"/>
                  </a:lnTo>
                  <a:lnTo>
                    <a:pt x="2430" y="647"/>
                  </a:lnTo>
                  <a:lnTo>
                    <a:pt x="2412" y="620"/>
                  </a:lnTo>
                  <a:lnTo>
                    <a:pt x="2394" y="593"/>
                  </a:lnTo>
                  <a:lnTo>
                    <a:pt x="2377" y="567"/>
                  </a:lnTo>
                  <a:lnTo>
                    <a:pt x="2357" y="540"/>
                  </a:lnTo>
                  <a:lnTo>
                    <a:pt x="2338" y="515"/>
                  </a:lnTo>
                  <a:lnTo>
                    <a:pt x="2318" y="489"/>
                  </a:lnTo>
                  <a:lnTo>
                    <a:pt x="2296" y="464"/>
                  </a:lnTo>
                  <a:lnTo>
                    <a:pt x="2275" y="440"/>
                  </a:lnTo>
                  <a:lnTo>
                    <a:pt x="2253" y="417"/>
                  </a:lnTo>
                  <a:lnTo>
                    <a:pt x="2230" y="393"/>
                  </a:lnTo>
                  <a:lnTo>
                    <a:pt x="2207" y="371"/>
                  </a:lnTo>
                  <a:lnTo>
                    <a:pt x="2183" y="350"/>
                  </a:lnTo>
                  <a:lnTo>
                    <a:pt x="2159" y="328"/>
                  </a:lnTo>
                  <a:lnTo>
                    <a:pt x="2135" y="307"/>
                  </a:lnTo>
                  <a:lnTo>
                    <a:pt x="2110" y="287"/>
                  </a:lnTo>
                  <a:lnTo>
                    <a:pt x="2084" y="267"/>
                  </a:lnTo>
                  <a:lnTo>
                    <a:pt x="2058" y="248"/>
                  </a:lnTo>
                  <a:lnTo>
                    <a:pt x="2031" y="229"/>
                  </a:lnTo>
                  <a:lnTo>
                    <a:pt x="2003" y="211"/>
                  </a:lnTo>
                  <a:lnTo>
                    <a:pt x="1976" y="195"/>
                  </a:lnTo>
                  <a:lnTo>
                    <a:pt x="1948" y="178"/>
                  </a:lnTo>
                  <a:lnTo>
                    <a:pt x="1920" y="162"/>
                  </a:lnTo>
                  <a:lnTo>
                    <a:pt x="1891" y="146"/>
                  </a:lnTo>
                  <a:lnTo>
                    <a:pt x="1862" y="132"/>
                  </a:lnTo>
                  <a:lnTo>
                    <a:pt x="1832" y="118"/>
                  </a:lnTo>
                  <a:lnTo>
                    <a:pt x="1803" y="105"/>
                  </a:lnTo>
                  <a:lnTo>
                    <a:pt x="1772" y="93"/>
                  </a:lnTo>
                  <a:lnTo>
                    <a:pt x="1741" y="81"/>
                  </a:lnTo>
                  <a:lnTo>
                    <a:pt x="1711" y="71"/>
                  </a:lnTo>
                  <a:lnTo>
                    <a:pt x="1679" y="60"/>
                  </a:lnTo>
                  <a:lnTo>
                    <a:pt x="1647" y="51"/>
                  </a:lnTo>
                  <a:lnTo>
                    <a:pt x="1615" y="43"/>
                  </a:lnTo>
                  <a:lnTo>
                    <a:pt x="1583" y="34"/>
                  </a:lnTo>
                  <a:lnTo>
                    <a:pt x="1550" y="27"/>
                  </a:lnTo>
                  <a:lnTo>
                    <a:pt x="1517" y="20"/>
                  </a:lnTo>
                  <a:lnTo>
                    <a:pt x="1484" y="15"/>
                  </a:lnTo>
                  <a:lnTo>
                    <a:pt x="1450" y="11"/>
                  </a:lnTo>
                  <a:lnTo>
                    <a:pt x="1417" y="7"/>
                  </a:lnTo>
                  <a:lnTo>
                    <a:pt x="1382" y="4"/>
                  </a:lnTo>
                  <a:lnTo>
                    <a:pt x="1348" y="1"/>
                  </a:lnTo>
                  <a:lnTo>
                    <a:pt x="1314" y="0"/>
                  </a:lnTo>
                  <a:lnTo>
                    <a:pt x="1278" y="0"/>
                  </a:lnTo>
                  <a:lnTo>
                    <a:pt x="1223" y="1"/>
                  </a:lnTo>
                  <a:lnTo>
                    <a:pt x="1167" y="4"/>
                  </a:lnTo>
                  <a:lnTo>
                    <a:pt x="1113" y="9"/>
                  </a:lnTo>
                  <a:lnTo>
                    <a:pt x="1060" y="18"/>
                  </a:lnTo>
                  <a:lnTo>
                    <a:pt x="1007" y="27"/>
                  </a:lnTo>
                  <a:lnTo>
                    <a:pt x="954" y="39"/>
                  </a:lnTo>
                  <a:lnTo>
                    <a:pt x="903" y="53"/>
                  </a:lnTo>
                  <a:lnTo>
                    <a:pt x="852" y="68"/>
                  </a:lnTo>
                  <a:lnTo>
                    <a:pt x="801" y="86"/>
                  </a:lnTo>
                  <a:lnTo>
                    <a:pt x="753" y="106"/>
                  </a:lnTo>
                  <a:lnTo>
                    <a:pt x="704" y="128"/>
                  </a:lnTo>
                  <a:lnTo>
                    <a:pt x="658" y="151"/>
                  </a:lnTo>
                  <a:lnTo>
                    <a:pt x="612" y="176"/>
                  </a:lnTo>
                  <a:lnTo>
                    <a:pt x="568" y="203"/>
                  </a:lnTo>
                  <a:lnTo>
                    <a:pt x="524" y="231"/>
                  </a:lnTo>
                  <a:lnTo>
                    <a:pt x="481" y="261"/>
                  </a:lnTo>
                  <a:lnTo>
                    <a:pt x="440" y="293"/>
                  </a:lnTo>
                  <a:lnTo>
                    <a:pt x="400" y="326"/>
                  </a:lnTo>
                  <a:lnTo>
                    <a:pt x="362" y="361"/>
                  </a:lnTo>
                  <a:lnTo>
                    <a:pt x="324" y="397"/>
                  </a:lnTo>
                  <a:lnTo>
                    <a:pt x="289" y="435"/>
                  </a:lnTo>
                  <a:lnTo>
                    <a:pt x="255" y="473"/>
                  </a:lnTo>
                  <a:lnTo>
                    <a:pt x="222" y="514"/>
                  </a:lnTo>
                  <a:lnTo>
                    <a:pt x="190" y="555"/>
                  </a:lnTo>
                  <a:lnTo>
                    <a:pt x="160" y="597"/>
                  </a:lnTo>
                  <a:lnTo>
                    <a:pt x="132" y="641"/>
                  </a:lnTo>
                  <a:lnTo>
                    <a:pt x="106" y="686"/>
                  </a:lnTo>
                  <a:lnTo>
                    <a:pt x="81" y="732"/>
                  </a:lnTo>
                  <a:lnTo>
                    <a:pt x="57" y="779"/>
                  </a:lnTo>
                  <a:lnTo>
                    <a:pt x="36" y="828"/>
                  </a:lnTo>
                  <a:lnTo>
                    <a:pt x="17" y="877"/>
                  </a:lnTo>
                  <a:lnTo>
                    <a:pt x="0" y="927"/>
                  </a:lnTo>
                  <a:lnTo>
                    <a:pt x="120" y="806"/>
                  </a:lnTo>
                  <a:lnTo>
                    <a:pt x="128" y="801"/>
                  </a:lnTo>
                  <a:lnTo>
                    <a:pt x="138" y="795"/>
                  </a:lnTo>
                  <a:lnTo>
                    <a:pt x="147" y="792"/>
                  </a:lnTo>
                  <a:lnTo>
                    <a:pt x="158" y="791"/>
                  </a:lnTo>
                  <a:lnTo>
                    <a:pt x="167" y="792"/>
                  </a:lnTo>
                  <a:lnTo>
                    <a:pt x="178" y="795"/>
                  </a:lnTo>
                  <a:lnTo>
                    <a:pt x="186" y="801"/>
                  </a:lnTo>
                  <a:lnTo>
                    <a:pt x="194" y="806"/>
                  </a:lnTo>
                  <a:lnTo>
                    <a:pt x="433" y="1045"/>
                  </a:lnTo>
                  <a:lnTo>
                    <a:pt x="446" y="1013"/>
                  </a:lnTo>
                  <a:lnTo>
                    <a:pt x="459" y="981"/>
                  </a:lnTo>
                  <a:lnTo>
                    <a:pt x="473" y="951"/>
                  </a:lnTo>
                  <a:lnTo>
                    <a:pt x="488" y="920"/>
                  </a:lnTo>
                  <a:lnTo>
                    <a:pt x="506" y="890"/>
                  </a:lnTo>
                  <a:lnTo>
                    <a:pt x="524" y="861"/>
                  </a:lnTo>
                  <a:lnTo>
                    <a:pt x="543" y="832"/>
                  </a:lnTo>
                  <a:lnTo>
                    <a:pt x="563" y="805"/>
                  </a:lnTo>
                  <a:lnTo>
                    <a:pt x="584" y="778"/>
                  </a:lnTo>
                  <a:lnTo>
                    <a:pt x="605" y="752"/>
                  </a:lnTo>
                  <a:lnTo>
                    <a:pt x="628" y="727"/>
                  </a:lnTo>
                  <a:lnTo>
                    <a:pt x="653" y="704"/>
                  </a:lnTo>
                  <a:lnTo>
                    <a:pt x="677" y="680"/>
                  </a:lnTo>
                  <a:lnTo>
                    <a:pt x="702" y="658"/>
                  </a:lnTo>
                  <a:lnTo>
                    <a:pt x="729" y="636"/>
                  </a:lnTo>
                  <a:lnTo>
                    <a:pt x="756" y="616"/>
                  </a:lnTo>
                  <a:lnTo>
                    <a:pt x="784" y="596"/>
                  </a:lnTo>
                  <a:lnTo>
                    <a:pt x="813" y="579"/>
                  </a:lnTo>
                  <a:lnTo>
                    <a:pt x="843" y="561"/>
                  </a:lnTo>
                  <a:lnTo>
                    <a:pt x="872" y="546"/>
                  </a:lnTo>
                  <a:lnTo>
                    <a:pt x="903" y="530"/>
                  </a:lnTo>
                  <a:lnTo>
                    <a:pt x="935" y="516"/>
                  </a:lnTo>
                  <a:lnTo>
                    <a:pt x="967" y="504"/>
                  </a:lnTo>
                  <a:lnTo>
                    <a:pt x="1000" y="492"/>
                  </a:lnTo>
                  <a:lnTo>
                    <a:pt x="1033" y="482"/>
                  </a:lnTo>
                  <a:lnTo>
                    <a:pt x="1066" y="473"/>
                  </a:lnTo>
                  <a:lnTo>
                    <a:pt x="1100" y="465"/>
                  </a:lnTo>
                  <a:lnTo>
                    <a:pt x="1136" y="459"/>
                  </a:lnTo>
                  <a:lnTo>
                    <a:pt x="1171" y="455"/>
                  </a:lnTo>
                  <a:lnTo>
                    <a:pt x="1206" y="451"/>
                  </a:lnTo>
                  <a:lnTo>
                    <a:pt x="1242" y="449"/>
                  </a:lnTo>
                  <a:lnTo>
                    <a:pt x="1278" y="448"/>
                  </a:lnTo>
                  <a:lnTo>
                    <a:pt x="1324" y="449"/>
                  </a:lnTo>
                  <a:lnTo>
                    <a:pt x="1371" y="452"/>
                  </a:lnTo>
                  <a:lnTo>
                    <a:pt x="1415" y="458"/>
                  </a:lnTo>
                  <a:lnTo>
                    <a:pt x="1459" y="466"/>
                  </a:lnTo>
                  <a:lnTo>
                    <a:pt x="1503" y="476"/>
                  </a:lnTo>
                  <a:lnTo>
                    <a:pt x="1545" y="489"/>
                  </a:lnTo>
                  <a:lnTo>
                    <a:pt x="1587" y="503"/>
                  </a:lnTo>
                  <a:lnTo>
                    <a:pt x="1628" y="518"/>
                  </a:lnTo>
                  <a:lnTo>
                    <a:pt x="1668" y="536"/>
                  </a:lnTo>
                  <a:lnTo>
                    <a:pt x="1706" y="556"/>
                  </a:lnTo>
                  <a:lnTo>
                    <a:pt x="1744" y="577"/>
                  </a:lnTo>
                  <a:lnTo>
                    <a:pt x="1780" y="601"/>
                  </a:lnTo>
                  <a:lnTo>
                    <a:pt x="1816" y="626"/>
                  </a:lnTo>
                  <a:lnTo>
                    <a:pt x="1850" y="653"/>
                  </a:lnTo>
                  <a:lnTo>
                    <a:pt x="1882" y="681"/>
                  </a:lnTo>
                  <a:lnTo>
                    <a:pt x="1913" y="711"/>
                  </a:lnTo>
                  <a:lnTo>
                    <a:pt x="1943" y="742"/>
                  </a:lnTo>
                  <a:lnTo>
                    <a:pt x="1970" y="775"/>
                  </a:lnTo>
                  <a:lnTo>
                    <a:pt x="1998" y="809"/>
                  </a:lnTo>
                  <a:lnTo>
                    <a:pt x="2022" y="843"/>
                  </a:lnTo>
                  <a:lnTo>
                    <a:pt x="2046" y="880"/>
                  </a:lnTo>
                  <a:lnTo>
                    <a:pt x="2067" y="917"/>
                  </a:lnTo>
                  <a:lnTo>
                    <a:pt x="2087" y="956"/>
                  </a:lnTo>
                  <a:lnTo>
                    <a:pt x="2105" y="995"/>
                  </a:lnTo>
                  <a:lnTo>
                    <a:pt x="2122" y="1037"/>
                  </a:lnTo>
                  <a:lnTo>
                    <a:pt x="2136" y="1078"/>
                  </a:lnTo>
                  <a:lnTo>
                    <a:pt x="2148" y="1121"/>
                  </a:lnTo>
                  <a:lnTo>
                    <a:pt x="2158" y="1164"/>
                  </a:lnTo>
                  <a:lnTo>
                    <a:pt x="2165" y="1208"/>
                  </a:lnTo>
                  <a:lnTo>
                    <a:pt x="2171" y="1254"/>
                  </a:lnTo>
                  <a:lnTo>
                    <a:pt x="2175" y="1299"/>
                  </a:lnTo>
                  <a:lnTo>
                    <a:pt x="2176" y="1345"/>
                  </a:lnTo>
                  <a:lnTo>
                    <a:pt x="1952" y="1345"/>
                  </a:lnTo>
                  <a:lnTo>
                    <a:pt x="2400" y="1794"/>
                  </a:lnTo>
                  <a:lnTo>
                    <a:pt x="2849" y="1345"/>
                  </a:lnTo>
                  <a:lnTo>
                    <a:pt x="2625" y="1345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12298" name="Line 11">
            <a:extLst>
              <a:ext uri="{FF2B5EF4-FFF2-40B4-BE49-F238E27FC236}">
                <a16:creationId xmlns:a16="http://schemas.microsoft.com/office/drawing/2014/main" id="{74CDFD62-4C64-3A22-EFF3-0D82C27A7B0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788275" y="3419475"/>
            <a:ext cx="2108200" cy="0"/>
          </a:xfrm>
          <a:prstGeom prst="line">
            <a:avLst/>
          </a:prstGeom>
          <a:noFill/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AutoShape 13">
            <a:extLst>
              <a:ext uri="{FF2B5EF4-FFF2-40B4-BE49-F238E27FC236}">
                <a16:creationId xmlns:a16="http://schemas.microsoft.com/office/drawing/2014/main" id="{B3712D31-1E2A-5EFF-FB7F-1DC4A6CF5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4813" y="2767387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13326" name="AutoShape 14">
            <a:extLst>
              <a:ext uri="{FF2B5EF4-FFF2-40B4-BE49-F238E27FC236}">
                <a16:creationId xmlns:a16="http://schemas.microsoft.com/office/drawing/2014/main" id="{13657426-0BA0-D048-88A4-561AE1714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2765800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12302" name="Line 15">
            <a:extLst>
              <a:ext uri="{FF2B5EF4-FFF2-40B4-BE49-F238E27FC236}">
                <a16:creationId xmlns:a16="http://schemas.microsoft.com/office/drawing/2014/main" id="{5BAF2CA3-218C-20AE-1B18-E4BC3CDC7B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95500" y="3417887"/>
            <a:ext cx="2278063" cy="0"/>
          </a:xfrm>
          <a:prstGeom prst="line">
            <a:avLst/>
          </a:prstGeom>
          <a:noFill/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D06EEC6-E95D-F43F-7EE8-3842377BEAD0}"/>
              </a:ext>
            </a:extLst>
          </p:cNvPr>
          <p:cNvGrpSpPr/>
          <p:nvPr/>
        </p:nvGrpSpPr>
        <p:grpSpPr>
          <a:xfrm>
            <a:off x="1458378" y="2773321"/>
            <a:ext cx="2966425" cy="1369944"/>
            <a:chOff x="-140103" y="1893834"/>
            <a:chExt cx="2966425" cy="136994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89B8FD9-4E2A-2254-A4E3-C462304ED0F2}"/>
                </a:ext>
              </a:extLst>
            </p:cNvPr>
            <p:cNvSpPr txBox="1"/>
            <p:nvPr/>
          </p:nvSpPr>
          <p:spPr>
            <a:xfrm>
              <a:off x="-140103" y="2731325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AE60040-95AE-EC42-7A10-84194BB46D41}"/>
                </a:ext>
              </a:extLst>
            </p:cNvPr>
            <p:cNvSpPr txBox="1"/>
            <p:nvPr/>
          </p:nvSpPr>
          <p:spPr>
            <a:xfrm>
              <a:off x="528402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A3EF959-6354-498A-B03C-A9F313572729}"/>
              </a:ext>
            </a:extLst>
          </p:cNvPr>
          <p:cNvGrpSpPr/>
          <p:nvPr/>
        </p:nvGrpSpPr>
        <p:grpSpPr>
          <a:xfrm>
            <a:off x="7816850" y="2773321"/>
            <a:ext cx="2966425" cy="1369944"/>
            <a:chOff x="120585" y="1893834"/>
            <a:chExt cx="2966425" cy="13699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C27A840-D356-76C0-22D4-F385CB7F653D}"/>
                </a:ext>
              </a:extLst>
            </p:cNvPr>
            <p:cNvSpPr txBox="1"/>
            <p:nvPr/>
          </p:nvSpPr>
          <p:spPr>
            <a:xfrm>
              <a:off x="120585" y="2731325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8F02B6-A6DE-8FBD-628B-49B7A94DEEC8}"/>
                </a:ext>
              </a:extLst>
            </p:cNvPr>
            <p:cNvSpPr txBox="1"/>
            <p:nvPr/>
          </p:nvSpPr>
          <p:spPr>
            <a:xfrm>
              <a:off x="528402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417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泪滴形 1">
            <a:extLst>
              <a:ext uri="{FF2B5EF4-FFF2-40B4-BE49-F238E27FC236}">
                <a16:creationId xmlns:a16="http://schemas.microsoft.com/office/drawing/2014/main" id="{D22157DB-E152-DAFE-452F-E1E8ED867D7D}"/>
              </a:ext>
            </a:extLst>
          </p:cNvPr>
          <p:cNvSpPr/>
          <p:nvPr/>
        </p:nvSpPr>
        <p:spPr>
          <a:xfrm flipH="1">
            <a:off x="4133338" y="1689460"/>
            <a:ext cx="1841142" cy="1841140"/>
          </a:xfrm>
          <a:prstGeom prst="teardrop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5CC7CA57-FF0B-A8E1-A4B8-DA5CF9DED91F}"/>
              </a:ext>
            </a:extLst>
          </p:cNvPr>
          <p:cNvSpPr/>
          <p:nvPr/>
        </p:nvSpPr>
        <p:spPr>
          <a:xfrm>
            <a:off x="6223360" y="1689460"/>
            <a:ext cx="1841140" cy="1841140"/>
          </a:xfrm>
          <a:prstGeom prst="teardrop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171691E0-0BE3-FC2B-3DBC-5D62803CF64D}"/>
              </a:ext>
            </a:extLst>
          </p:cNvPr>
          <p:cNvSpPr/>
          <p:nvPr/>
        </p:nvSpPr>
        <p:spPr>
          <a:xfrm flipH="1" flipV="1">
            <a:off x="4133338" y="3761926"/>
            <a:ext cx="1841142" cy="1841140"/>
          </a:xfrm>
          <a:prstGeom prst="teardrop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172C8708-2148-F993-C49A-433B80870965}"/>
              </a:ext>
            </a:extLst>
          </p:cNvPr>
          <p:cNvSpPr/>
          <p:nvPr/>
        </p:nvSpPr>
        <p:spPr>
          <a:xfrm flipV="1">
            <a:off x="6223360" y="3761926"/>
            <a:ext cx="1841140" cy="1841140"/>
          </a:xfrm>
          <a:prstGeom prst="teardrop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87C3B5CD-0854-6FDA-C4A6-72B9D406B9D8}"/>
              </a:ext>
            </a:extLst>
          </p:cNvPr>
          <p:cNvSpPr>
            <a:spLocks/>
          </p:cNvSpPr>
          <p:nvPr/>
        </p:nvSpPr>
        <p:spPr bwMode="auto">
          <a:xfrm>
            <a:off x="6797418" y="4306112"/>
            <a:ext cx="693050" cy="764392"/>
          </a:xfrm>
          <a:custGeom>
            <a:avLst/>
            <a:gdLst>
              <a:gd name="T0" fmla="*/ 1087103 w 2087563"/>
              <a:gd name="T1" fmla="*/ 1121484 h 2301875"/>
              <a:gd name="T2" fmla="*/ 1274364 w 2087563"/>
              <a:gd name="T3" fmla="*/ 983302 h 2301875"/>
              <a:gd name="T4" fmla="*/ 987564 w 2087563"/>
              <a:gd name="T5" fmla="*/ 1138298 h 2301875"/>
              <a:gd name="T6" fmla="*/ 625386 w 2087563"/>
              <a:gd name="T7" fmla="*/ 988031 h 2301875"/>
              <a:gd name="T8" fmla="*/ 753028 w 2087563"/>
              <a:gd name="T9" fmla="*/ 1156424 h 2301875"/>
              <a:gd name="T10" fmla="*/ 488289 w 2087563"/>
              <a:gd name="T11" fmla="*/ 1030589 h 2301875"/>
              <a:gd name="T12" fmla="*/ 606476 w 2087563"/>
              <a:gd name="T13" fmla="*/ 1085757 h 2301875"/>
              <a:gd name="T14" fmla="*/ 1663953 w 2087563"/>
              <a:gd name="T15" fmla="*/ 838990 h 2301875"/>
              <a:gd name="T16" fmla="*/ 1726412 w 2087563"/>
              <a:gd name="T17" fmla="*/ 901587 h 2301875"/>
              <a:gd name="T18" fmla="*/ 958788 w 2087563"/>
              <a:gd name="T19" fmla="*/ 1531252 h 2301875"/>
              <a:gd name="T20" fmla="*/ 1298905 w 2087563"/>
              <a:gd name="T21" fmla="*/ 1204321 h 2301875"/>
              <a:gd name="T22" fmla="*/ 1396005 w 2087563"/>
              <a:gd name="T23" fmla="*/ 1204321 h 2301875"/>
              <a:gd name="T24" fmla="*/ 1416213 w 2087563"/>
              <a:gd name="T25" fmla="*/ 1291116 h 2301875"/>
              <a:gd name="T26" fmla="*/ 1201541 w 2087563"/>
              <a:gd name="T27" fmla="*/ 1560710 h 2301875"/>
              <a:gd name="T28" fmla="*/ 1578661 w 2087563"/>
              <a:gd name="T29" fmla="*/ 905269 h 2301875"/>
              <a:gd name="T30" fmla="*/ 1637709 w 2087563"/>
              <a:gd name="T31" fmla="*/ 839515 h 2301875"/>
              <a:gd name="T32" fmla="*/ 127282 w 2087563"/>
              <a:gd name="T33" fmla="*/ 860031 h 2301875"/>
              <a:gd name="T34" fmla="*/ 510700 w 2087563"/>
              <a:gd name="T35" fmla="*/ 1603056 h 2301875"/>
              <a:gd name="T36" fmla="*/ 518574 w 2087563"/>
              <a:gd name="T37" fmla="*/ 1539142 h 2301875"/>
              <a:gd name="T38" fmla="*/ 307838 w 2087563"/>
              <a:gd name="T39" fmla="*/ 1241407 h 2301875"/>
              <a:gd name="T40" fmla="*/ 373446 w 2087563"/>
              <a:gd name="T41" fmla="*/ 1186699 h 2301875"/>
              <a:gd name="T42" fmla="*/ 725899 w 2087563"/>
              <a:gd name="T43" fmla="*/ 1463657 h 2301875"/>
              <a:gd name="T44" fmla="*/ 804367 w 2087563"/>
              <a:gd name="T45" fmla="*/ 1859235 h 2301875"/>
              <a:gd name="T46" fmla="*/ 17058 w 2087563"/>
              <a:gd name="T47" fmla="*/ 865291 h 2301875"/>
              <a:gd name="T48" fmla="*/ 1221311 w 2087563"/>
              <a:gd name="T49" fmla="*/ 720072 h 2301875"/>
              <a:gd name="T50" fmla="*/ 1341073 w 2087563"/>
              <a:gd name="T51" fmla="*/ 882686 h 2301875"/>
              <a:gd name="T52" fmla="*/ 889337 w 2087563"/>
              <a:gd name="T53" fmla="*/ 672785 h 2301875"/>
              <a:gd name="T54" fmla="*/ 1161167 w 2087563"/>
              <a:gd name="T55" fmla="*/ 704573 h 2301875"/>
              <a:gd name="T56" fmla="*/ 579950 w 2087563"/>
              <a:gd name="T57" fmla="*/ 854314 h 2301875"/>
              <a:gd name="T58" fmla="*/ 341475 w 2087563"/>
              <a:gd name="T59" fmla="*/ 796782 h 2301875"/>
              <a:gd name="T60" fmla="*/ 507987 w 2087563"/>
              <a:gd name="T61" fmla="*/ 810967 h 2301875"/>
              <a:gd name="T62" fmla="*/ 1206603 w 2087563"/>
              <a:gd name="T63" fmla="*/ 438979 h 2301875"/>
              <a:gd name="T64" fmla="*/ 1393863 w 2087563"/>
              <a:gd name="T65" fmla="*/ 546162 h 2301875"/>
              <a:gd name="T66" fmla="*/ 1163268 w 2087563"/>
              <a:gd name="T67" fmla="*/ 611575 h 2301875"/>
              <a:gd name="T68" fmla="*/ 1125185 w 2087563"/>
              <a:gd name="T69" fmla="*/ 367260 h 2301875"/>
              <a:gd name="T70" fmla="*/ 556050 w 2087563"/>
              <a:gd name="T71" fmla="*/ 579000 h 2301875"/>
              <a:gd name="T72" fmla="*/ 330182 w 2087563"/>
              <a:gd name="T73" fmla="*/ 514375 h 2301875"/>
              <a:gd name="T74" fmla="*/ 506149 w 2087563"/>
              <a:gd name="T75" fmla="*/ 468927 h 2301875"/>
              <a:gd name="T76" fmla="*/ 1124660 w 2087563"/>
              <a:gd name="T77" fmla="*/ 205172 h 2301875"/>
              <a:gd name="T78" fmla="*/ 1221836 w 2087563"/>
              <a:gd name="T79" fmla="*/ 231967 h 2301875"/>
              <a:gd name="T80" fmla="*/ 562878 w 2087563"/>
              <a:gd name="T81" fmla="*/ 180215 h 2301875"/>
              <a:gd name="T82" fmla="*/ 566555 w 2087563"/>
              <a:gd name="T83" fmla="*/ 259026 h 2301875"/>
              <a:gd name="T84" fmla="*/ 1095770 w 2087563"/>
              <a:gd name="T85" fmla="*/ 287924 h 2301875"/>
              <a:gd name="T86" fmla="*/ 971542 w 2087563"/>
              <a:gd name="T87" fmla="*/ 117691 h 2301875"/>
              <a:gd name="T88" fmla="*/ 764321 w 2087563"/>
              <a:gd name="T89" fmla="*/ 105607 h 2301875"/>
              <a:gd name="T90" fmla="*/ 647711 w 2087563"/>
              <a:gd name="T91" fmla="*/ 236959 h 2301875"/>
              <a:gd name="T92" fmla="*/ 986775 w 2087563"/>
              <a:gd name="T93" fmla="*/ 12872 h 2301875"/>
              <a:gd name="T94" fmla="*/ 1213432 w 2087563"/>
              <a:gd name="T95" fmla="*/ 108497 h 2301875"/>
              <a:gd name="T96" fmla="*/ 1385197 w 2087563"/>
              <a:gd name="T97" fmla="*/ 280043 h 2301875"/>
              <a:gd name="T98" fmla="*/ 1480534 w 2087563"/>
              <a:gd name="T99" fmla="*/ 506757 h 2301875"/>
              <a:gd name="T100" fmla="*/ 1480534 w 2087563"/>
              <a:gd name="T101" fmla="*/ 762367 h 2301875"/>
              <a:gd name="T102" fmla="*/ 1385197 w 2087563"/>
              <a:gd name="T103" fmla="*/ 989081 h 2301875"/>
              <a:gd name="T104" fmla="*/ 1213432 w 2087563"/>
              <a:gd name="T105" fmla="*/ 1160628 h 2301875"/>
              <a:gd name="T106" fmla="*/ 986775 w 2087563"/>
              <a:gd name="T107" fmla="*/ 1256514 h 2301875"/>
              <a:gd name="T108" fmla="*/ 731492 w 2087563"/>
              <a:gd name="T109" fmla="*/ 1256514 h 2301875"/>
              <a:gd name="T110" fmla="*/ 504573 w 2087563"/>
              <a:gd name="T111" fmla="*/ 1160628 h 2301875"/>
              <a:gd name="T112" fmla="*/ 333070 w 2087563"/>
              <a:gd name="T113" fmla="*/ 989081 h 2301875"/>
              <a:gd name="T114" fmla="*/ 237470 w 2087563"/>
              <a:gd name="T115" fmla="*/ 762367 h 2301875"/>
              <a:gd name="T116" fmla="*/ 237470 w 2087563"/>
              <a:gd name="T117" fmla="*/ 506757 h 2301875"/>
              <a:gd name="T118" fmla="*/ 333070 w 2087563"/>
              <a:gd name="T119" fmla="*/ 280043 h 2301875"/>
              <a:gd name="T120" fmla="*/ 504573 w 2087563"/>
              <a:gd name="T121" fmla="*/ 108497 h 2301875"/>
              <a:gd name="T122" fmla="*/ 731492 w 2087563"/>
              <a:gd name="T123" fmla="*/ 12872 h 23018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87563" h="2301875">
                <a:moveTo>
                  <a:pt x="1411686" y="1172602"/>
                </a:moveTo>
                <a:lnTo>
                  <a:pt x="1405972" y="1186570"/>
                </a:lnTo>
                <a:lnTo>
                  <a:pt x="1400576" y="1200219"/>
                </a:lnTo>
                <a:lnTo>
                  <a:pt x="1394862" y="1213551"/>
                </a:lnTo>
                <a:lnTo>
                  <a:pt x="1389148" y="1226884"/>
                </a:lnTo>
                <a:lnTo>
                  <a:pt x="1383117" y="1239898"/>
                </a:lnTo>
                <a:lnTo>
                  <a:pt x="1377086" y="1252278"/>
                </a:lnTo>
                <a:lnTo>
                  <a:pt x="1370737" y="1264976"/>
                </a:lnTo>
                <a:lnTo>
                  <a:pt x="1364071" y="1277038"/>
                </a:lnTo>
                <a:lnTo>
                  <a:pt x="1357405" y="1288783"/>
                </a:lnTo>
                <a:lnTo>
                  <a:pt x="1350421" y="1300528"/>
                </a:lnTo>
                <a:lnTo>
                  <a:pt x="1343438" y="1311956"/>
                </a:lnTo>
                <a:lnTo>
                  <a:pt x="1336454" y="1323066"/>
                </a:lnTo>
                <a:lnTo>
                  <a:pt x="1329153" y="1334176"/>
                </a:lnTo>
                <a:lnTo>
                  <a:pt x="1321535" y="1344969"/>
                </a:lnTo>
                <a:lnTo>
                  <a:pt x="1313916" y="1355127"/>
                </a:lnTo>
                <a:lnTo>
                  <a:pt x="1306615" y="1365285"/>
                </a:lnTo>
                <a:lnTo>
                  <a:pt x="1324392" y="1356714"/>
                </a:lnTo>
                <a:lnTo>
                  <a:pt x="1341850" y="1347826"/>
                </a:lnTo>
                <a:lnTo>
                  <a:pt x="1359627" y="1338303"/>
                </a:lnTo>
                <a:lnTo>
                  <a:pt x="1376451" y="1328145"/>
                </a:lnTo>
                <a:lnTo>
                  <a:pt x="1393275" y="1317987"/>
                </a:lnTo>
                <a:lnTo>
                  <a:pt x="1409781" y="1306877"/>
                </a:lnTo>
                <a:lnTo>
                  <a:pt x="1425653" y="1295449"/>
                </a:lnTo>
                <a:lnTo>
                  <a:pt x="1441525" y="1283704"/>
                </a:lnTo>
                <a:lnTo>
                  <a:pt x="1456444" y="1271007"/>
                </a:lnTo>
                <a:lnTo>
                  <a:pt x="1471681" y="1258310"/>
                </a:lnTo>
                <a:lnTo>
                  <a:pt x="1485966" y="1245295"/>
                </a:lnTo>
                <a:lnTo>
                  <a:pt x="1500568" y="1231328"/>
                </a:lnTo>
                <a:lnTo>
                  <a:pt x="1514217" y="1217361"/>
                </a:lnTo>
                <a:lnTo>
                  <a:pt x="1527232" y="1203076"/>
                </a:lnTo>
                <a:lnTo>
                  <a:pt x="1540247" y="1188157"/>
                </a:lnTo>
                <a:lnTo>
                  <a:pt x="1552944" y="1172602"/>
                </a:lnTo>
                <a:lnTo>
                  <a:pt x="1411686" y="1172602"/>
                </a:lnTo>
                <a:close/>
                <a:moveTo>
                  <a:pt x="1074888" y="1172602"/>
                </a:moveTo>
                <a:lnTo>
                  <a:pt x="1074888" y="1421153"/>
                </a:lnTo>
                <a:lnTo>
                  <a:pt x="1090760" y="1420201"/>
                </a:lnTo>
                <a:lnTo>
                  <a:pt x="1106632" y="1418614"/>
                </a:lnTo>
                <a:lnTo>
                  <a:pt x="1122503" y="1416709"/>
                </a:lnTo>
                <a:lnTo>
                  <a:pt x="1138058" y="1414487"/>
                </a:lnTo>
                <a:lnTo>
                  <a:pt x="1145041" y="1410361"/>
                </a:lnTo>
                <a:lnTo>
                  <a:pt x="1152342" y="1406551"/>
                </a:lnTo>
                <a:lnTo>
                  <a:pt x="1159326" y="1402107"/>
                </a:lnTo>
                <a:lnTo>
                  <a:pt x="1166309" y="1397346"/>
                </a:lnTo>
                <a:lnTo>
                  <a:pt x="1172975" y="1391949"/>
                </a:lnTo>
                <a:lnTo>
                  <a:pt x="1179959" y="1386871"/>
                </a:lnTo>
                <a:lnTo>
                  <a:pt x="1186625" y="1381474"/>
                </a:lnTo>
                <a:lnTo>
                  <a:pt x="1193609" y="1375443"/>
                </a:lnTo>
                <a:lnTo>
                  <a:pt x="1200275" y="1369729"/>
                </a:lnTo>
                <a:lnTo>
                  <a:pt x="1206623" y="1363380"/>
                </a:lnTo>
                <a:lnTo>
                  <a:pt x="1219956" y="1350048"/>
                </a:lnTo>
                <a:lnTo>
                  <a:pt x="1232336" y="1336081"/>
                </a:lnTo>
                <a:lnTo>
                  <a:pt x="1244716" y="1321162"/>
                </a:lnTo>
                <a:lnTo>
                  <a:pt x="1256778" y="1305290"/>
                </a:lnTo>
                <a:lnTo>
                  <a:pt x="1268206" y="1288783"/>
                </a:lnTo>
                <a:lnTo>
                  <a:pt x="1279633" y="1271007"/>
                </a:lnTo>
                <a:lnTo>
                  <a:pt x="1290426" y="1252913"/>
                </a:lnTo>
                <a:lnTo>
                  <a:pt x="1300901" y="1233867"/>
                </a:lnTo>
                <a:lnTo>
                  <a:pt x="1311059" y="1214504"/>
                </a:lnTo>
                <a:lnTo>
                  <a:pt x="1320582" y="1193871"/>
                </a:lnTo>
                <a:lnTo>
                  <a:pt x="1329788" y="1172602"/>
                </a:lnTo>
                <a:lnTo>
                  <a:pt x="1074888" y="1172602"/>
                </a:lnTo>
                <a:close/>
                <a:moveTo>
                  <a:pt x="746661" y="1172602"/>
                </a:moveTo>
                <a:lnTo>
                  <a:pt x="755867" y="1193871"/>
                </a:lnTo>
                <a:lnTo>
                  <a:pt x="765390" y="1214504"/>
                </a:lnTo>
                <a:lnTo>
                  <a:pt x="775865" y="1233867"/>
                </a:lnTo>
                <a:lnTo>
                  <a:pt x="786023" y="1252913"/>
                </a:lnTo>
                <a:lnTo>
                  <a:pt x="797133" y="1271007"/>
                </a:lnTo>
                <a:lnTo>
                  <a:pt x="808243" y="1288783"/>
                </a:lnTo>
                <a:lnTo>
                  <a:pt x="819988" y="1305290"/>
                </a:lnTo>
                <a:lnTo>
                  <a:pt x="831734" y="1321162"/>
                </a:lnTo>
                <a:lnTo>
                  <a:pt x="843796" y="1336081"/>
                </a:lnTo>
                <a:lnTo>
                  <a:pt x="856811" y="1350048"/>
                </a:lnTo>
                <a:lnTo>
                  <a:pt x="869826" y="1363380"/>
                </a:lnTo>
                <a:lnTo>
                  <a:pt x="876492" y="1369729"/>
                </a:lnTo>
                <a:lnTo>
                  <a:pt x="882840" y="1375443"/>
                </a:lnTo>
                <a:lnTo>
                  <a:pt x="889507" y="1381474"/>
                </a:lnTo>
                <a:lnTo>
                  <a:pt x="896173" y="1386871"/>
                </a:lnTo>
                <a:lnTo>
                  <a:pt x="903156" y="1391949"/>
                </a:lnTo>
                <a:lnTo>
                  <a:pt x="910140" y="1397346"/>
                </a:lnTo>
                <a:lnTo>
                  <a:pt x="916806" y="1402107"/>
                </a:lnTo>
                <a:lnTo>
                  <a:pt x="924424" y="1406551"/>
                </a:lnTo>
                <a:lnTo>
                  <a:pt x="931408" y="1410361"/>
                </a:lnTo>
                <a:lnTo>
                  <a:pt x="938391" y="1414487"/>
                </a:lnTo>
                <a:lnTo>
                  <a:pt x="953628" y="1416709"/>
                </a:lnTo>
                <a:lnTo>
                  <a:pt x="969500" y="1418614"/>
                </a:lnTo>
                <a:lnTo>
                  <a:pt x="985372" y="1420201"/>
                </a:lnTo>
                <a:lnTo>
                  <a:pt x="1001243" y="1421153"/>
                </a:lnTo>
                <a:lnTo>
                  <a:pt x="1001243" y="1172602"/>
                </a:lnTo>
                <a:lnTo>
                  <a:pt x="746661" y="1172602"/>
                </a:lnTo>
                <a:close/>
                <a:moveTo>
                  <a:pt x="523822" y="1172602"/>
                </a:moveTo>
                <a:lnTo>
                  <a:pt x="536202" y="1188157"/>
                </a:lnTo>
                <a:lnTo>
                  <a:pt x="548900" y="1203076"/>
                </a:lnTo>
                <a:lnTo>
                  <a:pt x="562232" y="1217361"/>
                </a:lnTo>
                <a:lnTo>
                  <a:pt x="576199" y="1231328"/>
                </a:lnTo>
                <a:lnTo>
                  <a:pt x="590166" y="1245295"/>
                </a:lnTo>
                <a:lnTo>
                  <a:pt x="604768" y="1258310"/>
                </a:lnTo>
                <a:lnTo>
                  <a:pt x="619687" y="1271007"/>
                </a:lnTo>
                <a:lnTo>
                  <a:pt x="634924" y="1283704"/>
                </a:lnTo>
                <a:lnTo>
                  <a:pt x="650796" y="1295449"/>
                </a:lnTo>
                <a:lnTo>
                  <a:pt x="666668" y="1306877"/>
                </a:lnTo>
                <a:lnTo>
                  <a:pt x="683174" y="1317987"/>
                </a:lnTo>
                <a:lnTo>
                  <a:pt x="699681" y="1328145"/>
                </a:lnTo>
                <a:lnTo>
                  <a:pt x="717140" y="1338303"/>
                </a:lnTo>
                <a:lnTo>
                  <a:pt x="734281" y="1347826"/>
                </a:lnTo>
                <a:lnTo>
                  <a:pt x="752058" y="1356714"/>
                </a:lnTo>
                <a:lnTo>
                  <a:pt x="770151" y="1365285"/>
                </a:lnTo>
                <a:lnTo>
                  <a:pt x="762533" y="1355127"/>
                </a:lnTo>
                <a:lnTo>
                  <a:pt x="754597" y="1344969"/>
                </a:lnTo>
                <a:lnTo>
                  <a:pt x="747296" y="1334176"/>
                </a:lnTo>
                <a:lnTo>
                  <a:pt x="739995" y="1323066"/>
                </a:lnTo>
                <a:lnTo>
                  <a:pt x="733011" y="1311956"/>
                </a:lnTo>
                <a:lnTo>
                  <a:pt x="726028" y="1300528"/>
                </a:lnTo>
                <a:lnTo>
                  <a:pt x="719362" y="1288783"/>
                </a:lnTo>
                <a:lnTo>
                  <a:pt x="712378" y="1277038"/>
                </a:lnTo>
                <a:lnTo>
                  <a:pt x="706030" y="1264976"/>
                </a:lnTo>
                <a:lnTo>
                  <a:pt x="699681" y="1252278"/>
                </a:lnTo>
                <a:lnTo>
                  <a:pt x="693650" y="1239898"/>
                </a:lnTo>
                <a:lnTo>
                  <a:pt x="687301" y="1226884"/>
                </a:lnTo>
                <a:lnTo>
                  <a:pt x="681587" y="1213551"/>
                </a:lnTo>
                <a:lnTo>
                  <a:pt x="675873" y="1200219"/>
                </a:lnTo>
                <a:lnTo>
                  <a:pt x="670159" y="1186570"/>
                </a:lnTo>
                <a:lnTo>
                  <a:pt x="665080" y="1172602"/>
                </a:lnTo>
                <a:lnTo>
                  <a:pt x="523822" y="1172602"/>
                </a:lnTo>
                <a:close/>
                <a:moveTo>
                  <a:pt x="1997481" y="1012825"/>
                </a:moveTo>
                <a:lnTo>
                  <a:pt x="2002239" y="1013143"/>
                </a:lnTo>
                <a:lnTo>
                  <a:pt x="2006679" y="1013461"/>
                </a:lnTo>
                <a:lnTo>
                  <a:pt x="2011120" y="1013779"/>
                </a:lnTo>
                <a:lnTo>
                  <a:pt x="2015561" y="1014414"/>
                </a:lnTo>
                <a:lnTo>
                  <a:pt x="2020001" y="1015685"/>
                </a:lnTo>
                <a:lnTo>
                  <a:pt x="2024442" y="1016639"/>
                </a:lnTo>
                <a:lnTo>
                  <a:pt x="2032372" y="1020135"/>
                </a:lnTo>
                <a:lnTo>
                  <a:pt x="2040619" y="1023631"/>
                </a:lnTo>
                <a:lnTo>
                  <a:pt x="2047914" y="1028080"/>
                </a:lnTo>
                <a:lnTo>
                  <a:pt x="2054892" y="1033483"/>
                </a:lnTo>
                <a:lnTo>
                  <a:pt x="2061236" y="1039204"/>
                </a:lnTo>
                <a:lnTo>
                  <a:pt x="2066946" y="1045560"/>
                </a:lnTo>
                <a:lnTo>
                  <a:pt x="2072338" y="1052552"/>
                </a:lnTo>
                <a:lnTo>
                  <a:pt x="2076778" y="1059861"/>
                </a:lnTo>
                <a:lnTo>
                  <a:pt x="2080268" y="1068125"/>
                </a:lnTo>
                <a:lnTo>
                  <a:pt x="2083757" y="1076070"/>
                </a:lnTo>
                <a:lnTo>
                  <a:pt x="2084708" y="1080519"/>
                </a:lnTo>
                <a:lnTo>
                  <a:pt x="2085977" y="1084969"/>
                </a:lnTo>
                <a:lnTo>
                  <a:pt x="2086611" y="1089418"/>
                </a:lnTo>
                <a:lnTo>
                  <a:pt x="2086929" y="1093867"/>
                </a:lnTo>
                <a:lnTo>
                  <a:pt x="2087246" y="1098635"/>
                </a:lnTo>
                <a:lnTo>
                  <a:pt x="2087563" y="1103084"/>
                </a:lnTo>
                <a:lnTo>
                  <a:pt x="2087563" y="1647816"/>
                </a:lnTo>
                <a:lnTo>
                  <a:pt x="2087563" y="1676419"/>
                </a:lnTo>
                <a:lnTo>
                  <a:pt x="2062505" y="1710425"/>
                </a:lnTo>
                <a:lnTo>
                  <a:pt x="1627954" y="2301875"/>
                </a:lnTo>
                <a:lnTo>
                  <a:pt x="1111250" y="2301875"/>
                </a:lnTo>
                <a:lnTo>
                  <a:pt x="1115373" y="2246576"/>
                </a:lnTo>
                <a:lnTo>
                  <a:pt x="1140432" y="1924313"/>
                </a:lnTo>
                <a:lnTo>
                  <a:pt x="1141383" y="1909376"/>
                </a:lnTo>
                <a:lnTo>
                  <a:pt x="1143286" y="1898252"/>
                </a:lnTo>
                <a:lnTo>
                  <a:pt x="1145824" y="1887129"/>
                </a:lnTo>
                <a:lnTo>
                  <a:pt x="1150582" y="1871874"/>
                </a:lnTo>
                <a:lnTo>
                  <a:pt x="1155657" y="1857572"/>
                </a:lnTo>
                <a:lnTo>
                  <a:pt x="1158829" y="1850263"/>
                </a:lnTo>
                <a:lnTo>
                  <a:pt x="1161683" y="1843271"/>
                </a:lnTo>
                <a:lnTo>
                  <a:pt x="1168662" y="1829923"/>
                </a:lnTo>
                <a:lnTo>
                  <a:pt x="1175640" y="1816892"/>
                </a:lnTo>
                <a:lnTo>
                  <a:pt x="1179446" y="1810218"/>
                </a:lnTo>
                <a:lnTo>
                  <a:pt x="1182935" y="1804180"/>
                </a:lnTo>
                <a:lnTo>
                  <a:pt x="1187059" y="1797824"/>
                </a:lnTo>
                <a:lnTo>
                  <a:pt x="1191499" y="1791785"/>
                </a:lnTo>
                <a:lnTo>
                  <a:pt x="1200698" y="1780026"/>
                </a:lnTo>
                <a:lnTo>
                  <a:pt x="1210531" y="1768585"/>
                </a:lnTo>
                <a:lnTo>
                  <a:pt x="1220364" y="1757461"/>
                </a:lnTo>
                <a:lnTo>
                  <a:pt x="1230514" y="1746973"/>
                </a:lnTo>
                <a:lnTo>
                  <a:pt x="1237492" y="1740299"/>
                </a:lnTo>
                <a:lnTo>
                  <a:pt x="1244153" y="1734261"/>
                </a:lnTo>
                <a:lnTo>
                  <a:pt x="1257158" y="1723137"/>
                </a:lnTo>
                <a:lnTo>
                  <a:pt x="1361196" y="1633832"/>
                </a:lnTo>
                <a:lnTo>
                  <a:pt x="1569908" y="1455221"/>
                </a:lnTo>
                <a:lnTo>
                  <a:pt x="1575934" y="1450454"/>
                </a:lnTo>
                <a:lnTo>
                  <a:pt x="1582913" y="1446004"/>
                </a:lnTo>
                <a:lnTo>
                  <a:pt x="1589891" y="1442191"/>
                </a:lnTo>
                <a:lnTo>
                  <a:pt x="1597503" y="1439013"/>
                </a:lnTo>
                <a:lnTo>
                  <a:pt x="1604799" y="1436788"/>
                </a:lnTo>
                <a:lnTo>
                  <a:pt x="1612411" y="1434881"/>
                </a:lnTo>
                <a:lnTo>
                  <a:pt x="1620341" y="1433928"/>
                </a:lnTo>
                <a:lnTo>
                  <a:pt x="1627954" y="1433610"/>
                </a:lnTo>
                <a:lnTo>
                  <a:pt x="1636201" y="1433928"/>
                </a:lnTo>
                <a:lnTo>
                  <a:pt x="1643813" y="1434881"/>
                </a:lnTo>
                <a:lnTo>
                  <a:pt x="1651426" y="1436470"/>
                </a:lnTo>
                <a:lnTo>
                  <a:pt x="1659038" y="1439013"/>
                </a:lnTo>
                <a:lnTo>
                  <a:pt x="1666651" y="1441873"/>
                </a:lnTo>
                <a:lnTo>
                  <a:pt x="1673629" y="1445687"/>
                </a:lnTo>
                <a:lnTo>
                  <a:pt x="1680607" y="1450136"/>
                </a:lnTo>
                <a:lnTo>
                  <a:pt x="1687268" y="1455221"/>
                </a:lnTo>
                <a:lnTo>
                  <a:pt x="1690757" y="1458717"/>
                </a:lnTo>
                <a:lnTo>
                  <a:pt x="1693929" y="1461895"/>
                </a:lnTo>
                <a:lnTo>
                  <a:pt x="1696784" y="1465073"/>
                </a:lnTo>
                <a:lnTo>
                  <a:pt x="1699956" y="1468569"/>
                </a:lnTo>
                <a:lnTo>
                  <a:pt x="1702494" y="1472383"/>
                </a:lnTo>
                <a:lnTo>
                  <a:pt x="1705031" y="1475879"/>
                </a:lnTo>
                <a:lnTo>
                  <a:pt x="1709472" y="1483824"/>
                </a:lnTo>
                <a:lnTo>
                  <a:pt x="1712961" y="1491770"/>
                </a:lnTo>
                <a:lnTo>
                  <a:pt x="1715498" y="1500033"/>
                </a:lnTo>
                <a:lnTo>
                  <a:pt x="1717401" y="1508296"/>
                </a:lnTo>
                <a:lnTo>
                  <a:pt x="1718670" y="1517195"/>
                </a:lnTo>
                <a:lnTo>
                  <a:pt x="1718987" y="1525776"/>
                </a:lnTo>
                <a:lnTo>
                  <a:pt x="1718353" y="1534674"/>
                </a:lnTo>
                <a:lnTo>
                  <a:pt x="1717084" y="1543255"/>
                </a:lnTo>
                <a:lnTo>
                  <a:pt x="1714547" y="1551518"/>
                </a:lnTo>
                <a:lnTo>
                  <a:pt x="1711692" y="1560099"/>
                </a:lnTo>
                <a:lnTo>
                  <a:pt x="1709789" y="1564231"/>
                </a:lnTo>
                <a:lnTo>
                  <a:pt x="1707569" y="1568362"/>
                </a:lnTo>
                <a:lnTo>
                  <a:pt x="1705348" y="1571858"/>
                </a:lnTo>
                <a:lnTo>
                  <a:pt x="1702811" y="1575990"/>
                </a:lnTo>
                <a:lnTo>
                  <a:pt x="1700273" y="1579804"/>
                </a:lnTo>
                <a:lnTo>
                  <a:pt x="1697101" y="1582982"/>
                </a:lnTo>
                <a:lnTo>
                  <a:pt x="1552779" y="1752376"/>
                </a:lnTo>
                <a:lnTo>
                  <a:pt x="1463649" y="1856937"/>
                </a:lnTo>
                <a:lnTo>
                  <a:pt x="1460794" y="1859797"/>
                </a:lnTo>
                <a:lnTo>
                  <a:pt x="1458257" y="1863611"/>
                </a:lnTo>
                <a:lnTo>
                  <a:pt x="1456354" y="1866789"/>
                </a:lnTo>
                <a:lnTo>
                  <a:pt x="1454768" y="1870603"/>
                </a:lnTo>
                <a:lnTo>
                  <a:pt x="1453499" y="1874099"/>
                </a:lnTo>
                <a:lnTo>
                  <a:pt x="1452547" y="1878230"/>
                </a:lnTo>
                <a:lnTo>
                  <a:pt x="1452230" y="1882044"/>
                </a:lnTo>
                <a:lnTo>
                  <a:pt x="1452230" y="1885858"/>
                </a:lnTo>
                <a:lnTo>
                  <a:pt x="1452230" y="1889989"/>
                </a:lnTo>
                <a:lnTo>
                  <a:pt x="1452547" y="1893803"/>
                </a:lnTo>
                <a:lnTo>
                  <a:pt x="1453499" y="1897935"/>
                </a:lnTo>
                <a:lnTo>
                  <a:pt x="1454450" y="1901748"/>
                </a:lnTo>
                <a:lnTo>
                  <a:pt x="1456671" y="1909694"/>
                </a:lnTo>
                <a:lnTo>
                  <a:pt x="1459525" y="1917003"/>
                </a:lnTo>
                <a:lnTo>
                  <a:pt x="1463014" y="1924313"/>
                </a:lnTo>
                <a:lnTo>
                  <a:pt x="1466504" y="1930987"/>
                </a:lnTo>
                <a:lnTo>
                  <a:pt x="1470310" y="1937026"/>
                </a:lnTo>
                <a:lnTo>
                  <a:pt x="1473799" y="1942111"/>
                </a:lnTo>
                <a:lnTo>
                  <a:pt x="1479191" y="1949420"/>
                </a:lnTo>
                <a:lnTo>
                  <a:pt x="1481094" y="1951963"/>
                </a:lnTo>
                <a:lnTo>
                  <a:pt x="1907399" y="1605864"/>
                </a:lnTo>
                <a:lnTo>
                  <a:pt x="1907399" y="1103084"/>
                </a:lnTo>
                <a:lnTo>
                  <a:pt x="1907399" y="1098635"/>
                </a:lnTo>
                <a:lnTo>
                  <a:pt x="1908033" y="1093867"/>
                </a:lnTo>
                <a:lnTo>
                  <a:pt x="1908350" y="1089418"/>
                </a:lnTo>
                <a:lnTo>
                  <a:pt x="1909302" y="1084969"/>
                </a:lnTo>
                <a:lnTo>
                  <a:pt x="1910253" y="1080519"/>
                </a:lnTo>
                <a:lnTo>
                  <a:pt x="1911522" y="1076070"/>
                </a:lnTo>
                <a:lnTo>
                  <a:pt x="1914694" y="1068125"/>
                </a:lnTo>
                <a:lnTo>
                  <a:pt x="1918183" y="1059861"/>
                </a:lnTo>
                <a:lnTo>
                  <a:pt x="1922624" y="1052552"/>
                </a:lnTo>
                <a:lnTo>
                  <a:pt x="1927699" y="1045560"/>
                </a:lnTo>
                <a:lnTo>
                  <a:pt x="1933726" y="1039204"/>
                </a:lnTo>
                <a:lnTo>
                  <a:pt x="1940069" y="1033483"/>
                </a:lnTo>
                <a:lnTo>
                  <a:pt x="1947048" y="1028080"/>
                </a:lnTo>
                <a:lnTo>
                  <a:pt x="1954343" y="1023631"/>
                </a:lnTo>
                <a:lnTo>
                  <a:pt x="1962590" y="1020135"/>
                </a:lnTo>
                <a:lnTo>
                  <a:pt x="1970520" y="1016639"/>
                </a:lnTo>
                <a:lnTo>
                  <a:pt x="1974960" y="1015685"/>
                </a:lnTo>
                <a:lnTo>
                  <a:pt x="1979401" y="1014414"/>
                </a:lnTo>
                <a:lnTo>
                  <a:pt x="1983842" y="1013779"/>
                </a:lnTo>
                <a:lnTo>
                  <a:pt x="1988282" y="1013461"/>
                </a:lnTo>
                <a:lnTo>
                  <a:pt x="1992723" y="1013143"/>
                </a:lnTo>
                <a:lnTo>
                  <a:pt x="1997481" y="1012825"/>
                </a:lnTo>
                <a:close/>
                <a:moveTo>
                  <a:pt x="90082" y="1012825"/>
                </a:moveTo>
                <a:lnTo>
                  <a:pt x="94523" y="1013143"/>
                </a:lnTo>
                <a:lnTo>
                  <a:pt x="99281" y="1013461"/>
                </a:lnTo>
                <a:lnTo>
                  <a:pt x="103721" y="1013779"/>
                </a:lnTo>
                <a:lnTo>
                  <a:pt x="108162" y="1014414"/>
                </a:lnTo>
                <a:lnTo>
                  <a:pt x="112603" y="1015685"/>
                </a:lnTo>
                <a:lnTo>
                  <a:pt x="117043" y="1016639"/>
                </a:lnTo>
                <a:lnTo>
                  <a:pt x="125290" y="1020135"/>
                </a:lnTo>
                <a:lnTo>
                  <a:pt x="133220" y="1023631"/>
                </a:lnTo>
                <a:lnTo>
                  <a:pt x="140515" y="1028080"/>
                </a:lnTo>
                <a:lnTo>
                  <a:pt x="147494" y="1033483"/>
                </a:lnTo>
                <a:lnTo>
                  <a:pt x="153838" y="1039204"/>
                </a:lnTo>
                <a:lnTo>
                  <a:pt x="159864" y="1045560"/>
                </a:lnTo>
                <a:lnTo>
                  <a:pt x="164939" y="1052552"/>
                </a:lnTo>
                <a:lnTo>
                  <a:pt x="169380" y="1059861"/>
                </a:lnTo>
                <a:lnTo>
                  <a:pt x="173186" y="1068125"/>
                </a:lnTo>
                <a:lnTo>
                  <a:pt x="176358" y="1076070"/>
                </a:lnTo>
                <a:lnTo>
                  <a:pt x="177310" y="1080519"/>
                </a:lnTo>
                <a:lnTo>
                  <a:pt x="178578" y="1084969"/>
                </a:lnTo>
                <a:lnTo>
                  <a:pt x="179213" y="1089418"/>
                </a:lnTo>
                <a:lnTo>
                  <a:pt x="179530" y="1093867"/>
                </a:lnTo>
                <a:lnTo>
                  <a:pt x="180164" y="1098635"/>
                </a:lnTo>
                <a:lnTo>
                  <a:pt x="180482" y="1103084"/>
                </a:lnTo>
                <a:lnTo>
                  <a:pt x="180482" y="1605864"/>
                </a:lnTo>
                <a:lnTo>
                  <a:pt x="606151" y="1951963"/>
                </a:lnTo>
                <a:lnTo>
                  <a:pt x="608372" y="1949420"/>
                </a:lnTo>
                <a:lnTo>
                  <a:pt x="614081" y="1942111"/>
                </a:lnTo>
                <a:lnTo>
                  <a:pt x="617253" y="1937026"/>
                </a:lnTo>
                <a:lnTo>
                  <a:pt x="621059" y="1930987"/>
                </a:lnTo>
                <a:lnTo>
                  <a:pt x="624548" y="1924313"/>
                </a:lnTo>
                <a:lnTo>
                  <a:pt x="628038" y="1917003"/>
                </a:lnTo>
                <a:lnTo>
                  <a:pt x="630892" y="1909694"/>
                </a:lnTo>
                <a:lnTo>
                  <a:pt x="633113" y="1901748"/>
                </a:lnTo>
                <a:lnTo>
                  <a:pt x="634064" y="1897935"/>
                </a:lnTo>
                <a:lnTo>
                  <a:pt x="635016" y="1893803"/>
                </a:lnTo>
                <a:lnTo>
                  <a:pt x="635333" y="1889989"/>
                </a:lnTo>
                <a:lnTo>
                  <a:pt x="635333" y="1885858"/>
                </a:lnTo>
                <a:lnTo>
                  <a:pt x="635333" y="1882044"/>
                </a:lnTo>
                <a:lnTo>
                  <a:pt x="635016" y="1878230"/>
                </a:lnTo>
                <a:lnTo>
                  <a:pt x="634064" y="1874099"/>
                </a:lnTo>
                <a:lnTo>
                  <a:pt x="632795" y="1870603"/>
                </a:lnTo>
                <a:lnTo>
                  <a:pt x="631210" y="1866789"/>
                </a:lnTo>
                <a:lnTo>
                  <a:pt x="629306" y="1863611"/>
                </a:lnTo>
                <a:lnTo>
                  <a:pt x="626769" y="1859797"/>
                </a:lnTo>
                <a:lnTo>
                  <a:pt x="623914" y="1856937"/>
                </a:lnTo>
                <a:lnTo>
                  <a:pt x="534784" y="1752376"/>
                </a:lnTo>
                <a:lnTo>
                  <a:pt x="390462" y="1582982"/>
                </a:lnTo>
                <a:lnTo>
                  <a:pt x="387290" y="1579804"/>
                </a:lnTo>
                <a:lnTo>
                  <a:pt x="384752" y="1575990"/>
                </a:lnTo>
                <a:lnTo>
                  <a:pt x="382215" y="1571858"/>
                </a:lnTo>
                <a:lnTo>
                  <a:pt x="379994" y="1568362"/>
                </a:lnTo>
                <a:lnTo>
                  <a:pt x="377774" y="1564231"/>
                </a:lnTo>
                <a:lnTo>
                  <a:pt x="375871" y="1560099"/>
                </a:lnTo>
                <a:lnTo>
                  <a:pt x="373016" y="1551518"/>
                </a:lnTo>
                <a:lnTo>
                  <a:pt x="370479" y="1543255"/>
                </a:lnTo>
                <a:lnTo>
                  <a:pt x="369210" y="1534674"/>
                </a:lnTo>
                <a:lnTo>
                  <a:pt x="368576" y="1525776"/>
                </a:lnTo>
                <a:lnTo>
                  <a:pt x="368893" y="1517195"/>
                </a:lnTo>
                <a:lnTo>
                  <a:pt x="370162" y="1508296"/>
                </a:lnTo>
                <a:lnTo>
                  <a:pt x="372065" y="1500033"/>
                </a:lnTo>
                <a:lnTo>
                  <a:pt x="374602" y="1491770"/>
                </a:lnTo>
                <a:lnTo>
                  <a:pt x="378091" y="1483824"/>
                </a:lnTo>
                <a:lnTo>
                  <a:pt x="382532" y="1475879"/>
                </a:lnTo>
                <a:lnTo>
                  <a:pt x="384752" y="1472383"/>
                </a:lnTo>
                <a:lnTo>
                  <a:pt x="387924" y="1468569"/>
                </a:lnTo>
                <a:lnTo>
                  <a:pt x="390462" y="1465073"/>
                </a:lnTo>
                <a:lnTo>
                  <a:pt x="393634" y="1461895"/>
                </a:lnTo>
                <a:lnTo>
                  <a:pt x="397123" y="1458717"/>
                </a:lnTo>
                <a:lnTo>
                  <a:pt x="400295" y="1455221"/>
                </a:lnTo>
                <a:lnTo>
                  <a:pt x="406956" y="1450136"/>
                </a:lnTo>
                <a:lnTo>
                  <a:pt x="413934" y="1445687"/>
                </a:lnTo>
                <a:lnTo>
                  <a:pt x="420912" y="1441873"/>
                </a:lnTo>
                <a:lnTo>
                  <a:pt x="428207" y="1439013"/>
                </a:lnTo>
                <a:lnTo>
                  <a:pt x="436137" y="1436470"/>
                </a:lnTo>
                <a:lnTo>
                  <a:pt x="443750" y="1434881"/>
                </a:lnTo>
                <a:lnTo>
                  <a:pt x="451362" y="1433928"/>
                </a:lnTo>
                <a:lnTo>
                  <a:pt x="459609" y="1433610"/>
                </a:lnTo>
                <a:lnTo>
                  <a:pt x="467222" y="1433928"/>
                </a:lnTo>
                <a:lnTo>
                  <a:pt x="475152" y="1434881"/>
                </a:lnTo>
                <a:lnTo>
                  <a:pt x="482764" y="1436788"/>
                </a:lnTo>
                <a:lnTo>
                  <a:pt x="490060" y="1439013"/>
                </a:lnTo>
                <a:lnTo>
                  <a:pt x="497672" y="1442191"/>
                </a:lnTo>
                <a:lnTo>
                  <a:pt x="504650" y="1446004"/>
                </a:lnTo>
                <a:lnTo>
                  <a:pt x="511629" y="1450454"/>
                </a:lnTo>
                <a:lnTo>
                  <a:pt x="517655" y="1455221"/>
                </a:lnTo>
                <a:lnTo>
                  <a:pt x="726367" y="1633832"/>
                </a:lnTo>
                <a:lnTo>
                  <a:pt x="830405" y="1723137"/>
                </a:lnTo>
                <a:lnTo>
                  <a:pt x="843410" y="1734261"/>
                </a:lnTo>
                <a:lnTo>
                  <a:pt x="850071" y="1740299"/>
                </a:lnTo>
                <a:lnTo>
                  <a:pt x="857366" y="1746973"/>
                </a:lnTo>
                <a:lnTo>
                  <a:pt x="867517" y="1757461"/>
                </a:lnTo>
                <a:lnTo>
                  <a:pt x="877350" y="1768585"/>
                </a:lnTo>
                <a:lnTo>
                  <a:pt x="886865" y="1780026"/>
                </a:lnTo>
                <a:lnTo>
                  <a:pt x="896064" y="1791785"/>
                </a:lnTo>
                <a:lnTo>
                  <a:pt x="900504" y="1797824"/>
                </a:lnTo>
                <a:lnTo>
                  <a:pt x="904628" y="1804180"/>
                </a:lnTo>
                <a:lnTo>
                  <a:pt x="908117" y="1810218"/>
                </a:lnTo>
                <a:lnTo>
                  <a:pt x="911923" y="1816892"/>
                </a:lnTo>
                <a:lnTo>
                  <a:pt x="918902" y="1829923"/>
                </a:lnTo>
                <a:lnTo>
                  <a:pt x="925880" y="1843271"/>
                </a:lnTo>
                <a:lnTo>
                  <a:pt x="929369" y="1850263"/>
                </a:lnTo>
                <a:lnTo>
                  <a:pt x="931906" y="1857572"/>
                </a:lnTo>
                <a:lnTo>
                  <a:pt x="936981" y="1871874"/>
                </a:lnTo>
                <a:lnTo>
                  <a:pt x="941739" y="1887129"/>
                </a:lnTo>
                <a:lnTo>
                  <a:pt x="944277" y="1898252"/>
                </a:lnTo>
                <a:lnTo>
                  <a:pt x="946180" y="1909376"/>
                </a:lnTo>
                <a:lnTo>
                  <a:pt x="946814" y="1924313"/>
                </a:lnTo>
                <a:lnTo>
                  <a:pt x="972190" y="2246576"/>
                </a:lnTo>
                <a:lnTo>
                  <a:pt x="976313" y="2301875"/>
                </a:lnTo>
                <a:lnTo>
                  <a:pt x="459609" y="2301875"/>
                </a:lnTo>
                <a:lnTo>
                  <a:pt x="25058" y="1710425"/>
                </a:lnTo>
                <a:lnTo>
                  <a:pt x="0" y="1676419"/>
                </a:lnTo>
                <a:lnTo>
                  <a:pt x="0" y="1647816"/>
                </a:lnTo>
                <a:lnTo>
                  <a:pt x="0" y="1103084"/>
                </a:lnTo>
                <a:lnTo>
                  <a:pt x="317" y="1098635"/>
                </a:lnTo>
                <a:lnTo>
                  <a:pt x="634" y="1093867"/>
                </a:lnTo>
                <a:lnTo>
                  <a:pt x="952" y="1089418"/>
                </a:lnTo>
                <a:lnTo>
                  <a:pt x="1903" y="1084969"/>
                </a:lnTo>
                <a:lnTo>
                  <a:pt x="2855" y="1080519"/>
                </a:lnTo>
                <a:lnTo>
                  <a:pt x="3806" y="1076070"/>
                </a:lnTo>
                <a:lnTo>
                  <a:pt x="7295" y="1068125"/>
                </a:lnTo>
                <a:lnTo>
                  <a:pt x="11102" y="1059861"/>
                </a:lnTo>
                <a:lnTo>
                  <a:pt x="15225" y="1052552"/>
                </a:lnTo>
                <a:lnTo>
                  <a:pt x="20617" y="1045560"/>
                </a:lnTo>
                <a:lnTo>
                  <a:pt x="26327" y="1039204"/>
                </a:lnTo>
                <a:lnTo>
                  <a:pt x="32671" y="1033483"/>
                </a:lnTo>
                <a:lnTo>
                  <a:pt x="39649" y="1028080"/>
                </a:lnTo>
                <a:lnTo>
                  <a:pt x="46944" y="1023631"/>
                </a:lnTo>
                <a:lnTo>
                  <a:pt x="55191" y="1020135"/>
                </a:lnTo>
                <a:lnTo>
                  <a:pt x="63121" y="1016639"/>
                </a:lnTo>
                <a:lnTo>
                  <a:pt x="67562" y="1015685"/>
                </a:lnTo>
                <a:lnTo>
                  <a:pt x="72002" y="1014414"/>
                </a:lnTo>
                <a:lnTo>
                  <a:pt x="76443" y="1013779"/>
                </a:lnTo>
                <a:lnTo>
                  <a:pt x="80884" y="1013461"/>
                </a:lnTo>
                <a:lnTo>
                  <a:pt x="85324" y="1013143"/>
                </a:lnTo>
                <a:lnTo>
                  <a:pt x="90082" y="1012825"/>
                </a:lnTo>
                <a:close/>
                <a:moveTo>
                  <a:pt x="1479299" y="812949"/>
                </a:moveTo>
                <a:lnTo>
                  <a:pt x="1478664" y="831995"/>
                </a:lnTo>
                <a:lnTo>
                  <a:pt x="1477712" y="850724"/>
                </a:lnTo>
                <a:lnTo>
                  <a:pt x="1476125" y="870087"/>
                </a:lnTo>
                <a:lnTo>
                  <a:pt x="1474538" y="888816"/>
                </a:lnTo>
                <a:lnTo>
                  <a:pt x="1472951" y="907227"/>
                </a:lnTo>
                <a:lnTo>
                  <a:pt x="1470729" y="925638"/>
                </a:lnTo>
                <a:lnTo>
                  <a:pt x="1467872" y="943732"/>
                </a:lnTo>
                <a:lnTo>
                  <a:pt x="1465332" y="961826"/>
                </a:lnTo>
                <a:lnTo>
                  <a:pt x="1462475" y="979919"/>
                </a:lnTo>
                <a:lnTo>
                  <a:pt x="1459618" y="997696"/>
                </a:lnTo>
                <a:lnTo>
                  <a:pt x="1456127" y="1014838"/>
                </a:lnTo>
                <a:lnTo>
                  <a:pt x="1452635" y="1032296"/>
                </a:lnTo>
                <a:lnTo>
                  <a:pt x="1448508" y="1049120"/>
                </a:lnTo>
                <a:lnTo>
                  <a:pt x="1444382" y="1065627"/>
                </a:lnTo>
                <a:lnTo>
                  <a:pt x="1440255" y="1082769"/>
                </a:lnTo>
                <a:lnTo>
                  <a:pt x="1435494" y="1098958"/>
                </a:lnTo>
                <a:lnTo>
                  <a:pt x="1602781" y="1098958"/>
                </a:lnTo>
                <a:lnTo>
                  <a:pt x="1611987" y="1082769"/>
                </a:lnTo>
                <a:lnTo>
                  <a:pt x="1620875" y="1066579"/>
                </a:lnTo>
                <a:lnTo>
                  <a:pt x="1629446" y="1050073"/>
                </a:lnTo>
                <a:lnTo>
                  <a:pt x="1637064" y="1032931"/>
                </a:lnTo>
                <a:lnTo>
                  <a:pt x="1644683" y="1016107"/>
                </a:lnTo>
                <a:lnTo>
                  <a:pt x="1651349" y="998331"/>
                </a:lnTo>
                <a:lnTo>
                  <a:pt x="1657698" y="980872"/>
                </a:lnTo>
                <a:lnTo>
                  <a:pt x="1663729" y="962778"/>
                </a:lnTo>
                <a:lnTo>
                  <a:pt x="1668808" y="945002"/>
                </a:lnTo>
                <a:lnTo>
                  <a:pt x="1674204" y="926273"/>
                </a:lnTo>
                <a:lnTo>
                  <a:pt x="1678013" y="907862"/>
                </a:lnTo>
                <a:lnTo>
                  <a:pt x="1682140" y="889133"/>
                </a:lnTo>
                <a:lnTo>
                  <a:pt x="1685632" y="870405"/>
                </a:lnTo>
                <a:lnTo>
                  <a:pt x="1688171" y="851359"/>
                </a:lnTo>
                <a:lnTo>
                  <a:pt x="1690393" y="831995"/>
                </a:lnTo>
                <a:lnTo>
                  <a:pt x="1691980" y="812949"/>
                </a:lnTo>
                <a:lnTo>
                  <a:pt x="1479299" y="812949"/>
                </a:lnTo>
                <a:close/>
                <a:moveTo>
                  <a:pt x="1074888" y="812949"/>
                </a:moveTo>
                <a:lnTo>
                  <a:pt x="1074888" y="1098958"/>
                </a:lnTo>
                <a:lnTo>
                  <a:pt x="1357087" y="1098958"/>
                </a:lnTo>
                <a:lnTo>
                  <a:pt x="1362166" y="1082769"/>
                </a:lnTo>
                <a:lnTo>
                  <a:pt x="1366928" y="1066262"/>
                </a:lnTo>
                <a:lnTo>
                  <a:pt x="1371372" y="1049438"/>
                </a:lnTo>
                <a:lnTo>
                  <a:pt x="1375498" y="1032296"/>
                </a:lnTo>
                <a:lnTo>
                  <a:pt x="1379625" y="1015155"/>
                </a:lnTo>
                <a:lnTo>
                  <a:pt x="1383117" y="997696"/>
                </a:lnTo>
                <a:lnTo>
                  <a:pt x="1386926" y="980237"/>
                </a:lnTo>
                <a:lnTo>
                  <a:pt x="1390100" y="962143"/>
                </a:lnTo>
                <a:lnTo>
                  <a:pt x="1393275" y="944049"/>
                </a:lnTo>
                <a:lnTo>
                  <a:pt x="1395814" y="925638"/>
                </a:lnTo>
                <a:lnTo>
                  <a:pt x="1398036" y="907227"/>
                </a:lnTo>
                <a:lnTo>
                  <a:pt x="1400258" y="888816"/>
                </a:lnTo>
                <a:lnTo>
                  <a:pt x="1402163" y="870087"/>
                </a:lnTo>
                <a:lnTo>
                  <a:pt x="1403433" y="851359"/>
                </a:lnTo>
                <a:lnTo>
                  <a:pt x="1404702" y="831995"/>
                </a:lnTo>
                <a:lnTo>
                  <a:pt x="1405655" y="812949"/>
                </a:lnTo>
                <a:lnTo>
                  <a:pt x="1074888" y="812949"/>
                </a:lnTo>
                <a:close/>
                <a:moveTo>
                  <a:pt x="671112" y="812949"/>
                </a:moveTo>
                <a:lnTo>
                  <a:pt x="671747" y="831995"/>
                </a:lnTo>
                <a:lnTo>
                  <a:pt x="673016" y="851359"/>
                </a:lnTo>
                <a:lnTo>
                  <a:pt x="674604" y="870087"/>
                </a:lnTo>
                <a:lnTo>
                  <a:pt x="676191" y="888816"/>
                </a:lnTo>
                <a:lnTo>
                  <a:pt x="678413" y="907227"/>
                </a:lnTo>
                <a:lnTo>
                  <a:pt x="680952" y="925638"/>
                </a:lnTo>
                <a:lnTo>
                  <a:pt x="683492" y="944049"/>
                </a:lnTo>
                <a:lnTo>
                  <a:pt x="686666" y="962143"/>
                </a:lnTo>
                <a:lnTo>
                  <a:pt x="689523" y="980237"/>
                </a:lnTo>
                <a:lnTo>
                  <a:pt x="693015" y="997696"/>
                </a:lnTo>
                <a:lnTo>
                  <a:pt x="696824" y="1015155"/>
                </a:lnTo>
                <a:lnTo>
                  <a:pt x="700951" y="1032296"/>
                </a:lnTo>
                <a:lnTo>
                  <a:pt x="705395" y="1049438"/>
                </a:lnTo>
                <a:lnTo>
                  <a:pt x="709839" y="1066262"/>
                </a:lnTo>
                <a:lnTo>
                  <a:pt x="714600" y="1082769"/>
                </a:lnTo>
                <a:lnTo>
                  <a:pt x="719362" y="1098958"/>
                </a:lnTo>
                <a:lnTo>
                  <a:pt x="1001243" y="1098958"/>
                </a:lnTo>
                <a:lnTo>
                  <a:pt x="1001243" y="812949"/>
                </a:lnTo>
                <a:lnTo>
                  <a:pt x="671112" y="812949"/>
                </a:lnTo>
                <a:close/>
                <a:moveTo>
                  <a:pt x="384469" y="812949"/>
                </a:moveTo>
                <a:lnTo>
                  <a:pt x="386056" y="831995"/>
                </a:lnTo>
                <a:lnTo>
                  <a:pt x="388278" y="851359"/>
                </a:lnTo>
                <a:lnTo>
                  <a:pt x="390817" y="870405"/>
                </a:lnTo>
                <a:lnTo>
                  <a:pt x="394309" y="889133"/>
                </a:lnTo>
                <a:lnTo>
                  <a:pt x="398118" y="907862"/>
                </a:lnTo>
                <a:lnTo>
                  <a:pt x="402562" y="926273"/>
                </a:lnTo>
                <a:lnTo>
                  <a:pt x="407324" y="945002"/>
                </a:lnTo>
                <a:lnTo>
                  <a:pt x="412720" y="962778"/>
                </a:lnTo>
                <a:lnTo>
                  <a:pt x="418434" y="980872"/>
                </a:lnTo>
                <a:lnTo>
                  <a:pt x="425100" y="998331"/>
                </a:lnTo>
                <a:lnTo>
                  <a:pt x="431766" y="1016107"/>
                </a:lnTo>
                <a:lnTo>
                  <a:pt x="439067" y="1032931"/>
                </a:lnTo>
                <a:lnTo>
                  <a:pt x="447321" y="1050073"/>
                </a:lnTo>
                <a:lnTo>
                  <a:pt x="455256" y="1066579"/>
                </a:lnTo>
                <a:lnTo>
                  <a:pt x="464145" y="1082769"/>
                </a:lnTo>
                <a:lnTo>
                  <a:pt x="473350" y="1098958"/>
                </a:lnTo>
                <a:lnTo>
                  <a:pt x="640956" y="1098958"/>
                </a:lnTo>
                <a:lnTo>
                  <a:pt x="635877" y="1082769"/>
                </a:lnTo>
                <a:lnTo>
                  <a:pt x="632067" y="1065627"/>
                </a:lnTo>
                <a:lnTo>
                  <a:pt x="627941" y="1049120"/>
                </a:lnTo>
                <a:lnTo>
                  <a:pt x="623814" y="1032296"/>
                </a:lnTo>
                <a:lnTo>
                  <a:pt x="620005" y="1014838"/>
                </a:lnTo>
                <a:lnTo>
                  <a:pt x="616830" y="997696"/>
                </a:lnTo>
                <a:lnTo>
                  <a:pt x="613974" y="979919"/>
                </a:lnTo>
                <a:lnTo>
                  <a:pt x="610799" y="961826"/>
                </a:lnTo>
                <a:lnTo>
                  <a:pt x="608260" y="943732"/>
                </a:lnTo>
                <a:lnTo>
                  <a:pt x="605720" y="925638"/>
                </a:lnTo>
                <a:lnTo>
                  <a:pt x="603816" y="907227"/>
                </a:lnTo>
                <a:lnTo>
                  <a:pt x="602229" y="888816"/>
                </a:lnTo>
                <a:lnTo>
                  <a:pt x="600324" y="870087"/>
                </a:lnTo>
                <a:lnTo>
                  <a:pt x="599054" y="850724"/>
                </a:lnTo>
                <a:lnTo>
                  <a:pt x="598102" y="831995"/>
                </a:lnTo>
                <a:lnTo>
                  <a:pt x="596832" y="812949"/>
                </a:lnTo>
                <a:lnTo>
                  <a:pt x="384469" y="812949"/>
                </a:lnTo>
                <a:close/>
                <a:moveTo>
                  <a:pt x="1438033" y="443773"/>
                </a:moveTo>
                <a:lnTo>
                  <a:pt x="1442477" y="460280"/>
                </a:lnTo>
                <a:lnTo>
                  <a:pt x="1446921" y="477738"/>
                </a:lnTo>
                <a:lnTo>
                  <a:pt x="1451048" y="495197"/>
                </a:lnTo>
                <a:lnTo>
                  <a:pt x="1454857" y="512656"/>
                </a:lnTo>
                <a:lnTo>
                  <a:pt x="1458349" y="530433"/>
                </a:lnTo>
                <a:lnTo>
                  <a:pt x="1461840" y="548526"/>
                </a:lnTo>
                <a:lnTo>
                  <a:pt x="1464698" y="566620"/>
                </a:lnTo>
                <a:lnTo>
                  <a:pt x="1467554" y="585031"/>
                </a:lnTo>
                <a:lnTo>
                  <a:pt x="1469776" y="603760"/>
                </a:lnTo>
                <a:lnTo>
                  <a:pt x="1471998" y="622488"/>
                </a:lnTo>
                <a:lnTo>
                  <a:pt x="1474220" y="641535"/>
                </a:lnTo>
                <a:lnTo>
                  <a:pt x="1475808" y="660581"/>
                </a:lnTo>
                <a:lnTo>
                  <a:pt x="1477077" y="680262"/>
                </a:lnTo>
                <a:lnTo>
                  <a:pt x="1478347" y="699308"/>
                </a:lnTo>
                <a:lnTo>
                  <a:pt x="1479299" y="719306"/>
                </a:lnTo>
                <a:lnTo>
                  <a:pt x="1479934" y="738987"/>
                </a:lnTo>
                <a:lnTo>
                  <a:pt x="1692933" y="738987"/>
                </a:lnTo>
                <a:lnTo>
                  <a:pt x="1691663" y="718988"/>
                </a:lnTo>
                <a:lnTo>
                  <a:pt x="1690076" y="699308"/>
                </a:lnTo>
                <a:lnTo>
                  <a:pt x="1687854" y="679309"/>
                </a:lnTo>
                <a:lnTo>
                  <a:pt x="1684679" y="659946"/>
                </a:lnTo>
                <a:lnTo>
                  <a:pt x="1681505" y="640582"/>
                </a:lnTo>
                <a:lnTo>
                  <a:pt x="1677378" y="621536"/>
                </a:lnTo>
                <a:lnTo>
                  <a:pt x="1672934" y="602808"/>
                </a:lnTo>
                <a:lnTo>
                  <a:pt x="1667855" y="584396"/>
                </a:lnTo>
                <a:lnTo>
                  <a:pt x="1662142" y="565350"/>
                </a:lnTo>
                <a:lnTo>
                  <a:pt x="1656110" y="547574"/>
                </a:lnTo>
                <a:lnTo>
                  <a:pt x="1649444" y="529480"/>
                </a:lnTo>
                <a:lnTo>
                  <a:pt x="1642461" y="511704"/>
                </a:lnTo>
                <a:lnTo>
                  <a:pt x="1634525" y="494245"/>
                </a:lnTo>
                <a:lnTo>
                  <a:pt x="1626589" y="477104"/>
                </a:lnTo>
                <a:lnTo>
                  <a:pt x="1617701" y="460280"/>
                </a:lnTo>
                <a:lnTo>
                  <a:pt x="1608495" y="443773"/>
                </a:lnTo>
                <a:lnTo>
                  <a:pt x="1438033" y="443773"/>
                </a:lnTo>
                <a:close/>
                <a:moveTo>
                  <a:pt x="1074888" y="443773"/>
                </a:moveTo>
                <a:lnTo>
                  <a:pt x="1074888" y="738987"/>
                </a:lnTo>
                <a:lnTo>
                  <a:pt x="1405972" y="738987"/>
                </a:lnTo>
                <a:lnTo>
                  <a:pt x="1405337" y="719306"/>
                </a:lnTo>
                <a:lnTo>
                  <a:pt x="1404702" y="699625"/>
                </a:lnTo>
                <a:lnTo>
                  <a:pt x="1403115" y="680262"/>
                </a:lnTo>
                <a:lnTo>
                  <a:pt x="1401528" y="660581"/>
                </a:lnTo>
                <a:lnTo>
                  <a:pt x="1399941" y="641535"/>
                </a:lnTo>
                <a:lnTo>
                  <a:pt x="1397719" y="622171"/>
                </a:lnTo>
                <a:lnTo>
                  <a:pt x="1394862" y="603442"/>
                </a:lnTo>
                <a:lnTo>
                  <a:pt x="1392322" y="585031"/>
                </a:lnTo>
                <a:lnTo>
                  <a:pt x="1389466" y="566620"/>
                </a:lnTo>
                <a:lnTo>
                  <a:pt x="1385656" y="548209"/>
                </a:lnTo>
                <a:lnTo>
                  <a:pt x="1382482" y="530115"/>
                </a:lnTo>
                <a:lnTo>
                  <a:pt x="1378355" y="512339"/>
                </a:lnTo>
                <a:lnTo>
                  <a:pt x="1374229" y="494562"/>
                </a:lnTo>
                <a:lnTo>
                  <a:pt x="1369467" y="477421"/>
                </a:lnTo>
                <a:lnTo>
                  <a:pt x="1365023" y="460280"/>
                </a:lnTo>
                <a:lnTo>
                  <a:pt x="1359944" y="443773"/>
                </a:lnTo>
                <a:lnTo>
                  <a:pt x="1074888" y="443773"/>
                </a:lnTo>
                <a:close/>
                <a:moveTo>
                  <a:pt x="716505" y="443773"/>
                </a:moveTo>
                <a:lnTo>
                  <a:pt x="711426" y="460280"/>
                </a:lnTo>
                <a:lnTo>
                  <a:pt x="706664" y="477421"/>
                </a:lnTo>
                <a:lnTo>
                  <a:pt x="702220" y="494562"/>
                </a:lnTo>
                <a:lnTo>
                  <a:pt x="698094" y="512339"/>
                </a:lnTo>
                <a:lnTo>
                  <a:pt x="694284" y="530115"/>
                </a:lnTo>
                <a:lnTo>
                  <a:pt x="690475" y="548209"/>
                </a:lnTo>
                <a:lnTo>
                  <a:pt x="687301" y="566620"/>
                </a:lnTo>
                <a:lnTo>
                  <a:pt x="683809" y="585031"/>
                </a:lnTo>
                <a:lnTo>
                  <a:pt x="681270" y="603442"/>
                </a:lnTo>
                <a:lnTo>
                  <a:pt x="678730" y="622171"/>
                </a:lnTo>
                <a:lnTo>
                  <a:pt x="676508" y="641535"/>
                </a:lnTo>
                <a:lnTo>
                  <a:pt x="674604" y="660581"/>
                </a:lnTo>
                <a:lnTo>
                  <a:pt x="673334" y="680262"/>
                </a:lnTo>
                <a:lnTo>
                  <a:pt x="672064" y="699625"/>
                </a:lnTo>
                <a:lnTo>
                  <a:pt x="671112" y="719306"/>
                </a:lnTo>
                <a:lnTo>
                  <a:pt x="670159" y="738987"/>
                </a:lnTo>
                <a:lnTo>
                  <a:pt x="1001243" y="738987"/>
                </a:lnTo>
                <a:lnTo>
                  <a:pt x="1001243" y="443773"/>
                </a:lnTo>
                <a:lnTo>
                  <a:pt x="716505" y="443773"/>
                </a:lnTo>
                <a:close/>
                <a:moveTo>
                  <a:pt x="467954" y="443773"/>
                </a:moveTo>
                <a:lnTo>
                  <a:pt x="458748" y="460280"/>
                </a:lnTo>
                <a:lnTo>
                  <a:pt x="450178" y="477104"/>
                </a:lnTo>
                <a:lnTo>
                  <a:pt x="442242" y="494245"/>
                </a:lnTo>
                <a:lnTo>
                  <a:pt x="434306" y="511704"/>
                </a:lnTo>
                <a:lnTo>
                  <a:pt x="427005" y="529480"/>
                </a:lnTo>
                <a:lnTo>
                  <a:pt x="420339" y="547574"/>
                </a:lnTo>
                <a:lnTo>
                  <a:pt x="413990" y="565350"/>
                </a:lnTo>
                <a:lnTo>
                  <a:pt x="408594" y="584396"/>
                </a:lnTo>
                <a:lnTo>
                  <a:pt x="403515" y="602808"/>
                </a:lnTo>
                <a:lnTo>
                  <a:pt x="399071" y="621536"/>
                </a:lnTo>
                <a:lnTo>
                  <a:pt x="394944" y="640582"/>
                </a:lnTo>
                <a:lnTo>
                  <a:pt x="391452" y="659946"/>
                </a:lnTo>
                <a:lnTo>
                  <a:pt x="388595" y="679309"/>
                </a:lnTo>
                <a:lnTo>
                  <a:pt x="386373" y="699308"/>
                </a:lnTo>
                <a:lnTo>
                  <a:pt x="384469" y="718988"/>
                </a:lnTo>
                <a:lnTo>
                  <a:pt x="383516" y="738987"/>
                </a:lnTo>
                <a:lnTo>
                  <a:pt x="596515" y="738987"/>
                </a:lnTo>
                <a:lnTo>
                  <a:pt x="597150" y="719306"/>
                </a:lnTo>
                <a:lnTo>
                  <a:pt x="598102" y="699308"/>
                </a:lnTo>
                <a:lnTo>
                  <a:pt x="599054" y="680262"/>
                </a:lnTo>
                <a:lnTo>
                  <a:pt x="600641" y="660581"/>
                </a:lnTo>
                <a:lnTo>
                  <a:pt x="602229" y="641535"/>
                </a:lnTo>
                <a:lnTo>
                  <a:pt x="604451" y="622488"/>
                </a:lnTo>
                <a:lnTo>
                  <a:pt x="606673" y="603760"/>
                </a:lnTo>
                <a:lnTo>
                  <a:pt x="608577" y="585031"/>
                </a:lnTo>
                <a:lnTo>
                  <a:pt x="611752" y="566620"/>
                </a:lnTo>
                <a:lnTo>
                  <a:pt x="614608" y="548526"/>
                </a:lnTo>
                <a:lnTo>
                  <a:pt x="618100" y="530433"/>
                </a:lnTo>
                <a:lnTo>
                  <a:pt x="621592" y="512656"/>
                </a:lnTo>
                <a:lnTo>
                  <a:pt x="625401" y="495197"/>
                </a:lnTo>
                <a:lnTo>
                  <a:pt x="629528" y="477738"/>
                </a:lnTo>
                <a:lnTo>
                  <a:pt x="633654" y="460280"/>
                </a:lnTo>
                <a:lnTo>
                  <a:pt x="638099" y="443773"/>
                </a:lnTo>
                <a:lnTo>
                  <a:pt x="467954" y="443773"/>
                </a:lnTo>
                <a:close/>
                <a:moveTo>
                  <a:pt x="1306615" y="168557"/>
                </a:moveTo>
                <a:lnTo>
                  <a:pt x="1314234" y="178715"/>
                </a:lnTo>
                <a:lnTo>
                  <a:pt x="1322487" y="189826"/>
                </a:lnTo>
                <a:lnTo>
                  <a:pt x="1329788" y="200936"/>
                </a:lnTo>
                <a:lnTo>
                  <a:pt x="1337406" y="212046"/>
                </a:lnTo>
                <a:lnTo>
                  <a:pt x="1345025" y="223791"/>
                </a:lnTo>
                <a:lnTo>
                  <a:pt x="1352326" y="235536"/>
                </a:lnTo>
                <a:lnTo>
                  <a:pt x="1359309" y="247916"/>
                </a:lnTo>
                <a:lnTo>
                  <a:pt x="1365975" y="260613"/>
                </a:lnTo>
                <a:lnTo>
                  <a:pt x="1372959" y="272993"/>
                </a:lnTo>
                <a:lnTo>
                  <a:pt x="1379308" y="286326"/>
                </a:lnTo>
                <a:lnTo>
                  <a:pt x="1385656" y="299658"/>
                </a:lnTo>
                <a:lnTo>
                  <a:pt x="1391688" y="312990"/>
                </a:lnTo>
                <a:lnTo>
                  <a:pt x="1398036" y="326957"/>
                </a:lnTo>
                <a:lnTo>
                  <a:pt x="1403433" y="340924"/>
                </a:lnTo>
                <a:lnTo>
                  <a:pt x="1409464" y="355209"/>
                </a:lnTo>
                <a:lnTo>
                  <a:pt x="1414543" y="369811"/>
                </a:lnTo>
                <a:lnTo>
                  <a:pt x="1559293" y="369811"/>
                </a:lnTo>
                <a:lnTo>
                  <a:pt x="1546913" y="353939"/>
                </a:lnTo>
                <a:lnTo>
                  <a:pt x="1533581" y="338067"/>
                </a:lnTo>
                <a:lnTo>
                  <a:pt x="1520248" y="322831"/>
                </a:lnTo>
                <a:lnTo>
                  <a:pt x="1505964" y="308229"/>
                </a:lnTo>
                <a:lnTo>
                  <a:pt x="1491679" y="293627"/>
                </a:lnTo>
                <a:lnTo>
                  <a:pt x="1476760" y="280294"/>
                </a:lnTo>
                <a:lnTo>
                  <a:pt x="1461523" y="266645"/>
                </a:lnTo>
                <a:lnTo>
                  <a:pt x="1445969" y="253630"/>
                </a:lnTo>
                <a:lnTo>
                  <a:pt x="1429780" y="240932"/>
                </a:lnTo>
                <a:lnTo>
                  <a:pt x="1412956" y="229187"/>
                </a:lnTo>
                <a:lnTo>
                  <a:pt x="1396132" y="217760"/>
                </a:lnTo>
                <a:lnTo>
                  <a:pt x="1378673" y="206650"/>
                </a:lnTo>
                <a:lnTo>
                  <a:pt x="1361531" y="196492"/>
                </a:lnTo>
                <a:lnTo>
                  <a:pt x="1343438" y="186651"/>
                </a:lnTo>
                <a:lnTo>
                  <a:pt x="1325026" y="177128"/>
                </a:lnTo>
                <a:lnTo>
                  <a:pt x="1306615" y="168557"/>
                </a:lnTo>
                <a:close/>
                <a:moveTo>
                  <a:pt x="770151" y="168557"/>
                </a:moveTo>
                <a:lnTo>
                  <a:pt x="751423" y="177128"/>
                </a:lnTo>
                <a:lnTo>
                  <a:pt x="733329" y="186651"/>
                </a:lnTo>
                <a:lnTo>
                  <a:pt x="715235" y="196492"/>
                </a:lnTo>
                <a:lnTo>
                  <a:pt x="697459" y="206650"/>
                </a:lnTo>
                <a:lnTo>
                  <a:pt x="680317" y="217760"/>
                </a:lnTo>
                <a:lnTo>
                  <a:pt x="663176" y="229187"/>
                </a:lnTo>
                <a:lnTo>
                  <a:pt x="646669" y="240932"/>
                </a:lnTo>
                <a:lnTo>
                  <a:pt x="630798" y="253630"/>
                </a:lnTo>
                <a:lnTo>
                  <a:pt x="614926" y="266645"/>
                </a:lnTo>
                <a:lnTo>
                  <a:pt x="599372" y="280294"/>
                </a:lnTo>
                <a:lnTo>
                  <a:pt x="584770" y="293627"/>
                </a:lnTo>
                <a:lnTo>
                  <a:pt x="570485" y="308229"/>
                </a:lnTo>
                <a:lnTo>
                  <a:pt x="556518" y="322831"/>
                </a:lnTo>
                <a:lnTo>
                  <a:pt x="542868" y="338067"/>
                </a:lnTo>
                <a:lnTo>
                  <a:pt x="529536" y="353939"/>
                </a:lnTo>
                <a:lnTo>
                  <a:pt x="516839" y="369811"/>
                </a:lnTo>
                <a:lnTo>
                  <a:pt x="661906" y="369811"/>
                </a:lnTo>
                <a:lnTo>
                  <a:pt x="667303" y="355209"/>
                </a:lnTo>
                <a:lnTo>
                  <a:pt x="673016" y="340924"/>
                </a:lnTo>
                <a:lnTo>
                  <a:pt x="678730" y="326957"/>
                </a:lnTo>
                <a:lnTo>
                  <a:pt x="684761" y="312990"/>
                </a:lnTo>
                <a:lnTo>
                  <a:pt x="690793" y="299658"/>
                </a:lnTo>
                <a:lnTo>
                  <a:pt x="697141" y="286326"/>
                </a:lnTo>
                <a:lnTo>
                  <a:pt x="703808" y="272993"/>
                </a:lnTo>
                <a:lnTo>
                  <a:pt x="710474" y="260613"/>
                </a:lnTo>
                <a:lnTo>
                  <a:pt x="717457" y="247916"/>
                </a:lnTo>
                <a:lnTo>
                  <a:pt x="724441" y="235536"/>
                </a:lnTo>
                <a:lnTo>
                  <a:pt x="731424" y="223791"/>
                </a:lnTo>
                <a:lnTo>
                  <a:pt x="738725" y="212046"/>
                </a:lnTo>
                <a:lnTo>
                  <a:pt x="746661" y="200936"/>
                </a:lnTo>
                <a:lnTo>
                  <a:pt x="754280" y="189826"/>
                </a:lnTo>
                <a:lnTo>
                  <a:pt x="762215" y="178715"/>
                </a:lnTo>
                <a:lnTo>
                  <a:pt x="770151" y="168557"/>
                </a:lnTo>
                <a:close/>
                <a:moveTo>
                  <a:pt x="1074888" y="112372"/>
                </a:moveTo>
                <a:lnTo>
                  <a:pt x="1074888" y="369811"/>
                </a:lnTo>
                <a:lnTo>
                  <a:pt x="1333597" y="369811"/>
                </a:lnTo>
                <a:lnTo>
                  <a:pt x="1324392" y="347908"/>
                </a:lnTo>
                <a:lnTo>
                  <a:pt x="1314551" y="326640"/>
                </a:lnTo>
                <a:lnTo>
                  <a:pt x="1304393" y="306324"/>
                </a:lnTo>
                <a:lnTo>
                  <a:pt x="1293600" y="286326"/>
                </a:lnTo>
                <a:lnTo>
                  <a:pt x="1282490" y="267597"/>
                </a:lnTo>
                <a:lnTo>
                  <a:pt x="1271063" y="249503"/>
                </a:lnTo>
                <a:lnTo>
                  <a:pt x="1259318" y="232362"/>
                </a:lnTo>
                <a:lnTo>
                  <a:pt x="1247255" y="215538"/>
                </a:lnTo>
                <a:lnTo>
                  <a:pt x="1234558" y="199983"/>
                </a:lnTo>
                <a:lnTo>
                  <a:pt x="1221860" y="185699"/>
                </a:lnTo>
                <a:lnTo>
                  <a:pt x="1215194" y="178715"/>
                </a:lnTo>
                <a:lnTo>
                  <a:pt x="1208528" y="172049"/>
                </a:lnTo>
                <a:lnTo>
                  <a:pt x="1201862" y="165383"/>
                </a:lnTo>
                <a:lnTo>
                  <a:pt x="1194878" y="159352"/>
                </a:lnTo>
                <a:lnTo>
                  <a:pt x="1188212" y="153321"/>
                </a:lnTo>
                <a:lnTo>
                  <a:pt x="1181229" y="147924"/>
                </a:lnTo>
                <a:lnTo>
                  <a:pt x="1174245" y="142210"/>
                </a:lnTo>
                <a:lnTo>
                  <a:pt x="1167262" y="137131"/>
                </a:lnTo>
                <a:lnTo>
                  <a:pt x="1159961" y="132370"/>
                </a:lnTo>
                <a:lnTo>
                  <a:pt x="1152977" y="127608"/>
                </a:lnTo>
                <a:lnTo>
                  <a:pt x="1145359" y="123164"/>
                </a:lnTo>
                <a:lnTo>
                  <a:pt x="1138058" y="119038"/>
                </a:lnTo>
                <a:lnTo>
                  <a:pt x="1122503" y="116816"/>
                </a:lnTo>
                <a:lnTo>
                  <a:pt x="1106632" y="114911"/>
                </a:lnTo>
                <a:lnTo>
                  <a:pt x="1090760" y="113641"/>
                </a:lnTo>
                <a:lnTo>
                  <a:pt x="1074888" y="112372"/>
                </a:lnTo>
                <a:close/>
                <a:moveTo>
                  <a:pt x="1001243" y="112372"/>
                </a:moveTo>
                <a:lnTo>
                  <a:pt x="985372" y="113641"/>
                </a:lnTo>
                <a:lnTo>
                  <a:pt x="969500" y="114911"/>
                </a:lnTo>
                <a:lnTo>
                  <a:pt x="953628" y="116816"/>
                </a:lnTo>
                <a:lnTo>
                  <a:pt x="938391" y="119038"/>
                </a:lnTo>
                <a:lnTo>
                  <a:pt x="930773" y="123164"/>
                </a:lnTo>
                <a:lnTo>
                  <a:pt x="923789" y="127608"/>
                </a:lnTo>
                <a:lnTo>
                  <a:pt x="916488" y="132370"/>
                </a:lnTo>
                <a:lnTo>
                  <a:pt x="909505" y="137131"/>
                </a:lnTo>
                <a:lnTo>
                  <a:pt x="902204" y="142210"/>
                </a:lnTo>
                <a:lnTo>
                  <a:pt x="895220" y="147924"/>
                </a:lnTo>
                <a:lnTo>
                  <a:pt x="888554" y="153321"/>
                </a:lnTo>
                <a:lnTo>
                  <a:pt x="881571" y="159352"/>
                </a:lnTo>
                <a:lnTo>
                  <a:pt x="874587" y="165383"/>
                </a:lnTo>
                <a:lnTo>
                  <a:pt x="867921" y="172049"/>
                </a:lnTo>
                <a:lnTo>
                  <a:pt x="861255" y="178715"/>
                </a:lnTo>
                <a:lnTo>
                  <a:pt x="854589" y="185699"/>
                </a:lnTo>
                <a:lnTo>
                  <a:pt x="841574" y="199983"/>
                </a:lnTo>
                <a:lnTo>
                  <a:pt x="829194" y="215538"/>
                </a:lnTo>
                <a:lnTo>
                  <a:pt x="817132" y="232362"/>
                </a:lnTo>
                <a:lnTo>
                  <a:pt x="805069" y="249503"/>
                </a:lnTo>
                <a:lnTo>
                  <a:pt x="793641" y="267597"/>
                </a:lnTo>
                <a:lnTo>
                  <a:pt x="782849" y="286326"/>
                </a:lnTo>
                <a:lnTo>
                  <a:pt x="772056" y="306324"/>
                </a:lnTo>
                <a:lnTo>
                  <a:pt x="762215" y="326640"/>
                </a:lnTo>
                <a:lnTo>
                  <a:pt x="752058" y="347908"/>
                </a:lnTo>
                <a:lnTo>
                  <a:pt x="742852" y="369811"/>
                </a:lnTo>
                <a:lnTo>
                  <a:pt x="1001243" y="369811"/>
                </a:lnTo>
                <a:lnTo>
                  <a:pt x="1001243" y="112372"/>
                </a:lnTo>
                <a:close/>
                <a:moveTo>
                  <a:pt x="1018702" y="0"/>
                </a:moveTo>
                <a:lnTo>
                  <a:pt x="1038066" y="0"/>
                </a:lnTo>
                <a:lnTo>
                  <a:pt x="1058064" y="0"/>
                </a:lnTo>
                <a:lnTo>
                  <a:pt x="1077745" y="635"/>
                </a:lnTo>
                <a:lnTo>
                  <a:pt x="1097109" y="2222"/>
                </a:lnTo>
                <a:lnTo>
                  <a:pt x="1116790" y="4127"/>
                </a:lnTo>
                <a:lnTo>
                  <a:pt x="1135836" y="6349"/>
                </a:lnTo>
                <a:lnTo>
                  <a:pt x="1154882" y="8888"/>
                </a:lnTo>
                <a:lnTo>
                  <a:pt x="1173928" y="11745"/>
                </a:lnTo>
                <a:lnTo>
                  <a:pt x="1192656" y="15554"/>
                </a:lnTo>
                <a:lnTo>
                  <a:pt x="1211067" y="19363"/>
                </a:lnTo>
                <a:lnTo>
                  <a:pt x="1229479" y="23807"/>
                </a:lnTo>
                <a:lnTo>
                  <a:pt x="1247890" y="29204"/>
                </a:lnTo>
                <a:lnTo>
                  <a:pt x="1265984" y="34283"/>
                </a:lnTo>
                <a:lnTo>
                  <a:pt x="1284077" y="39997"/>
                </a:lnTo>
                <a:lnTo>
                  <a:pt x="1301854" y="46345"/>
                </a:lnTo>
                <a:lnTo>
                  <a:pt x="1318995" y="53011"/>
                </a:lnTo>
                <a:lnTo>
                  <a:pt x="1336454" y="59995"/>
                </a:lnTo>
                <a:lnTo>
                  <a:pt x="1353278" y="67931"/>
                </a:lnTo>
                <a:lnTo>
                  <a:pt x="1370420" y="75549"/>
                </a:lnTo>
                <a:lnTo>
                  <a:pt x="1386926" y="84120"/>
                </a:lnTo>
                <a:lnTo>
                  <a:pt x="1403433" y="92373"/>
                </a:lnTo>
                <a:lnTo>
                  <a:pt x="1419622" y="101579"/>
                </a:lnTo>
                <a:lnTo>
                  <a:pt x="1435494" y="110784"/>
                </a:lnTo>
                <a:lnTo>
                  <a:pt x="1451365" y="120942"/>
                </a:lnTo>
                <a:lnTo>
                  <a:pt x="1466602" y="131100"/>
                </a:lnTo>
                <a:lnTo>
                  <a:pt x="1482156" y="141576"/>
                </a:lnTo>
                <a:lnTo>
                  <a:pt x="1496758" y="152686"/>
                </a:lnTo>
                <a:lnTo>
                  <a:pt x="1511360" y="163796"/>
                </a:lnTo>
                <a:lnTo>
                  <a:pt x="1525962" y="175224"/>
                </a:lnTo>
                <a:lnTo>
                  <a:pt x="1539929" y="187286"/>
                </a:lnTo>
                <a:lnTo>
                  <a:pt x="1553579" y="199349"/>
                </a:lnTo>
                <a:lnTo>
                  <a:pt x="1567229" y="212046"/>
                </a:lnTo>
                <a:lnTo>
                  <a:pt x="1579926" y="224743"/>
                </a:lnTo>
                <a:lnTo>
                  <a:pt x="1592941" y="237758"/>
                </a:lnTo>
                <a:lnTo>
                  <a:pt x="1605638" y="251408"/>
                </a:lnTo>
                <a:lnTo>
                  <a:pt x="1617701" y="265057"/>
                </a:lnTo>
                <a:lnTo>
                  <a:pt x="1629763" y="279025"/>
                </a:lnTo>
                <a:lnTo>
                  <a:pt x="1641191" y="293309"/>
                </a:lnTo>
                <a:lnTo>
                  <a:pt x="1652618" y="308229"/>
                </a:lnTo>
                <a:lnTo>
                  <a:pt x="1663411" y="323148"/>
                </a:lnTo>
                <a:lnTo>
                  <a:pt x="1674204" y="338385"/>
                </a:lnTo>
                <a:lnTo>
                  <a:pt x="1684044" y="353939"/>
                </a:lnTo>
                <a:lnTo>
                  <a:pt x="1693885" y="369493"/>
                </a:lnTo>
                <a:lnTo>
                  <a:pt x="1703091" y="385365"/>
                </a:lnTo>
                <a:lnTo>
                  <a:pt x="1712296" y="401554"/>
                </a:lnTo>
                <a:lnTo>
                  <a:pt x="1720867" y="418061"/>
                </a:lnTo>
                <a:lnTo>
                  <a:pt x="1729438" y="434567"/>
                </a:lnTo>
                <a:lnTo>
                  <a:pt x="1737056" y="451709"/>
                </a:lnTo>
                <a:lnTo>
                  <a:pt x="1744992" y="468533"/>
                </a:lnTo>
                <a:lnTo>
                  <a:pt x="1751976" y="485992"/>
                </a:lnTo>
                <a:lnTo>
                  <a:pt x="1758324" y="503133"/>
                </a:lnTo>
                <a:lnTo>
                  <a:pt x="1764673" y="520910"/>
                </a:lnTo>
                <a:lnTo>
                  <a:pt x="1770704" y="539003"/>
                </a:lnTo>
                <a:lnTo>
                  <a:pt x="1775783" y="557097"/>
                </a:lnTo>
                <a:lnTo>
                  <a:pt x="1780862" y="575508"/>
                </a:lnTo>
                <a:lnTo>
                  <a:pt x="1785306" y="593919"/>
                </a:lnTo>
                <a:lnTo>
                  <a:pt x="1789433" y="612331"/>
                </a:lnTo>
                <a:lnTo>
                  <a:pt x="1793242" y="631059"/>
                </a:lnTo>
                <a:lnTo>
                  <a:pt x="1796099" y="650423"/>
                </a:lnTo>
                <a:lnTo>
                  <a:pt x="1798956" y="669151"/>
                </a:lnTo>
                <a:lnTo>
                  <a:pt x="1801178" y="688515"/>
                </a:lnTo>
                <a:lnTo>
                  <a:pt x="1802765" y="707878"/>
                </a:lnTo>
                <a:lnTo>
                  <a:pt x="1804035" y="727242"/>
                </a:lnTo>
                <a:lnTo>
                  <a:pt x="1804987" y="746923"/>
                </a:lnTo>
                <a:lnTo>
                  <a:pt x="1804987" y="766921"/>
                </a:lnTo>
                <a:lnTo>
                  <a:pt x="1804987" y="786285"/>
                </a:lnTo>
                <a:lnTo>
                  <a:pt x="1804035" y="806283"/>
                </a:lnTo>
                <a:lnTo>
                  <a:pt x="1802765" y="825646"/>
                </a:lnTo>
                <a:lnTo>
                  <a:pt x="1801178" y="845010"/>
                </a:lnTo>
                <a:lnTo>
                  <a:pt x="1798956" y="864056"/>
                </a:lnTo>
                <a:lnTo>
                  <a:pt x="1796099" y="883419"/>
                </a:lnTo>
                <a:lnTo>
                  <a:pt x="1793242" y="902465"/>
                </a:lnTo>
                <a:lnTo>
                  <a:pt x="1789433" y="921194"/>
                </a:lnTo>
                <a:lnTo>
                  <a:pt x="1785306" y="939605"/>
                </a:lnTo>
                <a:lnTo>
                  <a:pt x="1780862" y="958016"/>
                </a:lnTo>
                <a:lnTo>
                  <a:pt x="1775783" y="976428"/>
                </a:lnTo>
                <a:lnTo>
                  <a:pt x="1770704" y="994521"/>
                </a:lnTo>
                <a:lnTo>
                  <a:pt x="1764673" y="1012298"/>
                </a:lnTo>
                <a:lnTo>
                  <a:pt x="1758324" y="1030074"/>
                </a:lnTo>
                <a:lnTo>
                  <a:pt x="1751976" y="1047851"/>
                </a:lnTo>
                <a:lnTo>
                  <a:pt x="1744992" y="1064992"/>
                </a:lnTo>
                <a:lnTo>
                  <a:pt x="1737056" y="1082134"/>
                </a:lnTo>
                <a:lnTo>
                  <a:pt x="1729438" y="1098958"/>
                </a:lnTo>
                <a:lnTo>
                  <a:pt x="1720867" y="1115464"/>
                </a:lnTo>
                <a:lnTo>
                  <a:pt x="1712296" y="1132288"/>
                </a:lnTo>
                <a:lnTo>
                  <a:pt x="1703091" y="1147843"/>
                </a:lnTo>
                <a:lnTo>
                  <a:pt x="1693885" y="1164349"/>
                </a:lnTo>
                <a:lnTo>
                  <a:pt x="1684044" y="1179586"/>
                </a:lnTo>
                <a:lnTo>
                  <a:pt x="1674204" y="1195140"/>
                </a:lnTo>
                <a:lnTo>
                  <a:pt x="1663411" y="1210377"/>
                </a:lnTo>
                <a:lnTo>
                  <a:pt x="1652618" y="1225297"/>
                </a:lnTo>
                <a:lnTo>
                  <a:pt x="1641191" y="1239898"/>
                </a:lnTo>
                <a:lnTo>
                  <a:pt x="1629763" y="1254183"/>
                </a:lnTo>
                <a:lnTo>
                  <a:pt x="1617701" y="1268150"/>
                </a:lnTo>
                <a:lnTo>
                  <a:pt x="1605638" y="1282117"/>
                </a:lnTo>
                <a:lnTo>
                  <a:pt x="1592941" y="1295449"/>
                </a:lnTo>
                <a:lnTo>
                  <a:pt x="1579926" y="1308782"/>
                </a:lnTo>
                <a:lnTo>
                  <a:pt x="1567229" y="1321797"/>
                </a:lnTo>
                <a:lnTo>
                  <a:pt x="1553579" y="1334176"/>
                </a:lnTo>
                <a:lnTo>
                  <a:pt x="1539929" y="1346239"/>
                </a:lnTo>
                <a:lnTo>
                  <a:pt x="1525962" y="1357984"/>
                </a:lnTo>
                <a:lnTo>
                  <a:pt x="1511360" y="1370047"/>
                </a:lnTo>
                <a:lnTo>
                  <a:pt x="1496758" y="1381157"/>
                </a:lnTo>
                <a:lnTo>
                  <a:pt x="1482156" y="1391949"/>
                </a:lnTo>
                <a:lnTo>
                  <a:pt x="1466602" y="1402425"/>
                </a:lnTo>
                <a:lnTo>
                  <a:pt x="1451365" y="1412583"/>
                </a:lnTo>
                <a:lnTo>
                  <a:pt x="1435494" y="1422423"/>
                </a:lnTo>
                <a:lnTo>
                  <a:pt x="1419622" y="1431946"/>
                </a:lnTo>
                <a:lnTo>
                  <a:pt x="1403433" y="1441152"/>
                </a:lnTo>
                <a:lnTo>
                  <a:pt x="1386926" y="1449723"/>
                </a:lnTo>
                <a:lnTo>
                  <a:pt x="1370420" y="1457976"/>
                </a:lnTo>
                <a:lnTo>
                  <a:pt x="1353278" y="1465912"/>
                </a:lnTo>
                <a:lnTo>
                  <a:pt x="1336454" y="1473213"/>
                </a:lnTo>
                <a:lnTo>
                  <a:pt x="1318995" y="1480196"/>
                </a:lnTo>
                <a:lnTo>
                  <a:pt x="1301854" y="1487180"/>
                </a:lnTo>
                <a:lnTo>
                  <a:pt x="1284077" y="1493528"/>
                </a:lnTo>
                <a:lnTo>
                  <a:pt x="1265984" y="1498925"/>
                </a:lnTo>
                <a:lnTo>
                  <a:pt x="1247890" y="1504639"/>
                </a:lnTo>
                <a:lnTo>
                  <a:pt x="1229479" y="1509400"/>
                </a:lnTo>
                <a:lnTo>
                  <a:pt x="1211067" y="1514162"/>
                </a:lnTo>
                <a:lnTo>
                  <a:pt x="1192656" y="1518288"/>
                </a:lnTo>
                <a:lnTo>
                  <a:pt x="1173928" y="1521463"/>
                </a:lnTo>
                <a:lnTo>
                  <a:pt x="1154882" y="1524637"/>
                </a:lnTo>
                <a:lnTo>
                  <a:pt x="1135836" y="1527494"/>
                </a:lnTo>
                <a:lnTo>
                  <a:pt x="1116790" y="1529716"/>
                </a:lnTo>
                <a:lnTo>
                  <a:pt x="1097109" y="1531303"/>
                </a:lnTo>
                <a:lnTo>
                  <a:pt x="1077745" y="1532573"/>
                </a:lnTo>
                <a:lnTo>
                  <a:pt x="1058064" y="1533208"/>
                </a:lnTo>
                <a:lnTo>
                  <a:pt x="1038066" y="1533525"/>
                </a:lnTo>
                <a:lnTo>
                  <a:pt x="1018702" y="1533208"/>
                </a:lnTo>
                <a:lnTo>
                  <a:pt x="998704" y="1532573"/>
                </a:lnTo>
                <a:lnTo>
                  <a:pt x="979340" y="1531303"/>
                </a:lnTo>
                <a:lnTo>
                  <a:pt x="959977" y="1529716"/>
                </a:lnTo>
                <a:lnTo>
                  <a:pt x="940931" y="1527494"/>
                </a:lnTo>
                <a:lnTo>
                  <a:pt x="921567" y="1524637"/>
                </a:lnTo>
                <a:lnTo>
                  <a:pt x="902839" y="1521463"/>
                </a:lnTo>
                <a:lnTo>
                  <a:pt x="884110" y="1518288"/>
                </a:lnTo>
                <a:lnTo>
                  <a:pt x="865382" y="1514162"/>
                </a:lnTo>
                <a:lnTo>
                  <a:pt x="846970" y="1509400"/>
                </a:lnTo>
                <a:lnTo>
                  <a:pt x="828559" y="1504639"/>
                </a:lnTo>
                <a:lnTo>
                  <a:pt x="810465" y="1498925"/>
                </a:lnTo>
                <a:lnTo>
                  <a:pt x="792689" y="1493528"/>
                </a:lnTo>
                <a:lnTo>
                  <a:pt x="774913" y="1487180"/>
                </a:lnTo>
                <a:lnTo>
                  <a:pt x="757136" y="1480196"/>
                </a:lnTo>
                <a:lnTo>
                  <a:pt x="739995" y="1473213"/>
                </a:lnTo>
                <a:lnTo>
                  <a:pt x="722854" y="1465912"/>
                </a:lnTo>
                <a:lnTo>
                  <a:pt x="706030" y="1457976"/>
                </a:lnTo>
                <a:lnTo>
                  <a:pt x="689523" y="1449723"/>
                </a:lnTo>
                <a:lnTo>
                  <a:pt x="673334" y="1441152"/>
                </a:lnTo>
                <a:lnTo>
                  <a:pt x="657145" y="1431946"/>
                </a:lnTo>
                <a:lnTo>
                  <a:pt x="640956" y="1422423"/>
                </a:lnTo>
                <a:lnTo>
                  <a:pt x="625401" y="1412583"/>
                </a:lnTo>
                <a:lnTo>
                  <a:pt x="609847" y="1402425"/>
                </a:lnTo>
                <a:lnTo>
                  <a:pt x="594610" y="1391949"/>
                </a:lnTo>
                <a:lnTo>
                  <a:pt x="579691" y="1381157"/>
                </a:lnTo>
                <a:lnTo>
                  <a:pt x="565089" y="1370047"/>
                </a:lnTo>
                <a:lnTo>
                  <a:pt x="550804" y="1357984"/>
                </a:lnTo>
                <a:lnTo>
                  <a:pt x="536837" y="1346239"/>
                </a:lnTo>
                <a:lnTo>
                  <a:pt x="522870" y="1334176"/>
                </a:lnTo>
                <a:lnTo>
                  <a:pt x="509538" y="1321797"/>
                </a:lnTo>
                <a:lnTo>
                  <a:pt x="496205" y="1308782"/>
                </a:lnTo>
                <a:lnTo>
                  <a:pt x="483508" y="1295449"/>
                </a:lnTo>
                <a:lnTo>
                  <a:pt x="470811" y="1282117"/>
                </a:lnTo>
                <a:lnTo>
                  <a:pt x="458748" y="1268150"/>
                </a:lnTo>
                <a:lnTo>
                  <a:pt x="447003" y="1254183"/>
                </a:lnTo>
                <a:lnTo>
                  <a:pt x="435258" y="1239898"/>
                </a:lnTo>
                <a:lnTo>
                  <a:pt x="424148" y="1225297"/>
                </a:lnTo>
                <a:lnTo>
                  <a:pt x="413038" y="1210377"/>
                </a:lnTo>
                <a:lnTo>
                  <a:pt x="402562" y="1195140"/>
                </a:lnTo>
                <a:lnTo>
                  <a:pt x="392404" y="1179586"/>
                </a:lnTo>
                <a:lnTo>
                  <a:pt x="382881" y="1164349"/>
                </a:lnTo>
                <a:lnTo>
                  <a:pt x="373041" y="1147843"/>
                </a:lnTo>
                <a:lnTo>
                  <a:pt x="364470" y="1132288"/>
                </a:lnTo>
                <a:lnTo>
                  <a:pt x="355582" y="1115464"/>
                </a:lnTo>
                <a:lnTo>
                  <a:pt x="347329" y="1098958"/>
                </a:lnTo>
                <a:lnTo>
                  <a:pt x="339393" y="1082134"/>
                </a:lnTo>
                <a:lnTo>
                  <a:pt x="331775" y="1064992"/>
                </a:lnTo>
                <a:lnTo>
                  <a:pt x="324791" y="1047851"/>
                </a:lnTo>
                <a:lnTo>
                  <a:pt x="318125" y="1030074"/>
                </a:lnTo>
                <a:lnTo>
                  <a:pt x="312094" y="1012298"/>
                </a:lnTo>
                <a:lnTo>
                  <a:pt x="306062" y="994521"/>
                </a:lnTo>
                <a:lnTo>
                  <a:pt x="300666" y="976428"/>
                </a:lnTo>
                <a:lnTo>
                  <a:pt x="295904" y="958016"/>
                </a:lnTo>
                <a:lnTo>
                  <a:pt x="290825" y="939605"/>
                </a:lnTo>
                <a:lnTo>
                  <a:pt x="287016" y="921194"/>
                </a:lnTo>
                <a:lnTo>
                  <a:pt x="283525" y="902465"/>
                </a:lnTo>
                <a:lnTo>
                  <a:pt x="280350" y="883419"/>
                </a:lnTo>
                <a:lnTo>
                  <a:pt x="277811" y="864056"/>
                </a:lnTo>
                <a:lnTo>
                  <a:pt x="275589" y="845010"/>
                </a:lnTo>
                <a:lnTo>
                  <a:pt x="273684" y="825646"/>
                </a:lnTo>
                <a:lnTo>
                  <a:pt x="272414" y="806283"/>
                </a:lnTo>
                <a:lnTo>
                  <a:pt x="271779" y="786285"/>
                </a:lnTo>
                <a:lnTo>
                  <a:pt x="271462" y="766921"/>
                </a:lnTo>
                <a:lnTo>
                  <a:pt x="271779" y="746923"/>
                </a:lnTo>
                <a:lnTo>
                  <a:pt x="272414" y="727242"/>
                </a:lnTo>
                <a:lnTo>
                  <a:pt x="273684" y="707878"/>
                </a:lnTo>
                <a:lnTo>
                  <a:pt x="275589" y="688515"/>
                </a:lnTo>
                <a:lnTo>
                  <a:pt x="277811" y="669151"/>
                </a:lnTo>
                <a:lnTo>
                  <a:pt x="280350" y="650423"/>
                </a:lnTo>
                <a:lnTo>
                  <a:pt x="283525" y="631059"/>
                </a:lnTo>
                <a:lnTo>
                  <a:pt x="287016" y="612331"/>
                </a:lnTo>
                <a:lnTo>
                  <a:pt x="290825" y="593919"/>
                </a:lnTo>
                <a:lnTo>
                  <a:pt x="295904" y="575508"/>
                </a:lnTo>
                <a:lnTo>
                  <a:pt x="300666" y="557097"/>
                </a:lnTo>
                <a:lnTo>
                  <a:pt x="306062" y="539003"/>
                </a:lnTo>
                <a:lnTo>
                  <a:pt x="312094" y="520910"/>
                </a:lnTo>
                <a:lnTo>
                  <a:pt x="318125" y="503133"/>
                </a:lnTo>
                <a:lnTo>
                  <a:pt x="324791" y="485992"/>
                </a:lnTo>
                <a:lnTo>
                  <a:pt x="331775" y="468533"/>
                </a:lnTo>
                <a:lnTo>
                  <a:pt x="339393" y="451709"/>
                </a:lnTo>
                <a:lnTo>
                  <a:pt x="347329" y="434567"/>
                </a:lnTo>
                <a:lnTo>
                  <a:pt x="355582" y="418061"/>
                </a:lnTo>
                <a:lnTo>
                  <a:pt x="364470" y="401554"/>
                </a:lnTo>
                <a:lnTo>
                  <a:pt x="373041" y="385365"/>
                </a:lnTo>
                <a:lnTo>
                  <a:pt x="382881" y="369493"/>
                </a:lnTo>
                <a:lnTo>
                  <a:pt x="392404" y="353939"/>
                </a:lnTo>
                <a:lnTo>
                  <a:pt x="402562" y="338385"/>
                </a:lnTo>
                <a:lnTo>
                  <a:pt x="413038" y="323148"/>
                </a:lnTo>
                <a:lnTo>
                  <a:pt x="424148" y="308229"/>
                </a:lnTo>
                <a:lnTo>
                  <a:pt x="435258" y="293309"/>
                </a:lnTo>
                <a:lnTo>
                  <a:pt x="447003" y="279025"/>
                </a:lnTo>
                <a:lnTo>
                  <a:pt x="458748" y="265057"/>
                </a:lnTo>
                <a:lnTo>
                  <a:pt x="470811" y="251408"/>
                </a:lnTo>
                <a:lnTo>
                  <a:pt x="483508" y="237758"/>
                </a:lnTo>
                <a:lnTo>
                  <a:pt x="496205" y="224743"/>
                </a:lnTo>
                <a:lnTo>
                  <a:pt x="509538" y="212046"/>
                </a:lnTo>
                <a:lnTo>
                  <a:pt x="522870" y="199349"/>
                </a:lnTo>
                <a:lnTo>
                  <a:pt x="536837" y="187286"/>
                </a:lnTo>
                <a:lnTo>
                  <a:pt x="550804" y="175224"/>
                </a:lnTo>
                <a:lnTo>
                  <a:pt x="565089" y="163796"/>
                </a:lnTo>
                <a:lnTo>
                  <a:pt x="579691" y="152686"/>
                </a:lnTo>
                <a:lnTo>
                  <a:pt x="594610" y="141576"/>
                </a:lnTo>
                <a:lnTo>
                  <a:pt x="609847" y="131100"/>
                </a:lnTo>
                <a:lnTo>
                  <a:pt x="625401" y="120942"/>
                </a:lnTo>
                <a:lnTo>
                  <a:pt x="640956" y="110784"/>
                </a:lnTo>
                <a:lnTo>
                  <a:pt x="657145" y="101579"/>
                </a:lnTo>
                <a:lnTo>
                  <a:pt x="673334" y="92373"/>
                </a:lnTo>
                <a:lnTo>
                  <a:pt x="689523" y="84120"/>
                </a:lnTo>
                <a:lnTo>
                  <a:pt x="706030" y="75549"/>
                </a:lnTo>
                <a:lnTo>
                  <a:pt x="722854" y="67931"/>
                </a:lnTo>
                <a:lnTo>
                  <a:pt x="739995" y="59995"/>
                </a:lnTo>
                <a:lnTo>
                  <a:pt x="757136" y="53011"/>
                </a:lnTo>
                <a:lnTo>
                  <a:pt x="774913" y="46345"/>
                </a:lnTo>
                <a:lnTo>
                  <a:pt x="792689" y="39997"/>
                </a:lnTo>
                <a:lnTo>
                  <a:pt x="810465" y="34283"/>
                </a:lnTo>
                <a:lnTo>
                  <a:pt x="828559" y="29204"/>
                </a:lnTo>
                <a:lnTo>
                  <a:pt x="846970" y="23807"/>
                </a:lnTo>
                <a:lnTo>
                  <a:pt x="865382" y="19363"/>
                </a:lnTo>
                <a:lnTo>
                  <a:pt x="884110" y="15554"/>
                </a:lnTo>
                <a:lnTo>
                  <a:pt x="902839" y="11745"/>
                </a:lnTo>
                <a:lnTo>
                  <a:pt x="921567" y="8888"/>
                </a:lnTo>
                <a:lnTo>
                  <a:pt x="940931" y="6349"/>
                </a:lnTo>
                <a:lnTo>
                  <a:pt x="959977" y="4127"/>
                </a:lnTo>
                <a:lnTo>
                  <a:pt x="979340" y="2222"/>
                </a:lnTo>
                <a:lnTo>
                  <a:pt x="998704" y="635"/>
                </a:lnTo>
                <a:lnTo>
                  <a:pt x="10187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2D46E372-75DA-9EA6-A598-67CD7CE1E8CD}"/>
              </a:ext>
            </a:extLst>
          </p:cNvPr>
          <p:cNvSpPr>
            <a:spLocks/>
          </p:cNvSpPr>
          <p:nvPr/>
        </p:nvSpPr>
        <p:spPr bwMode="auto">
          <a:xfrm>
            <a:off x="4594558" y="4164306"/>
            <a:ext cx="915354" cy="9062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KSO_Shape" descr="D:\51PPT模板网\51pptmoban.com\图片.jpg">
            <a:extLst>
              <a:ext uri="{FF2B5EF4-FFF2-40B4-BE49-F238E27FC236}">
                <a16:creationId xmlns:a16="http://schemas.microsoft.com/office/drawing/2014/main" id="{4E62D190-181F-7727-131D-F7AA81A0A121}"/>
              </a:ext>
            </a:extLst>
          </p:cNvPr>
          <p:cNvSpPr>
            <a:spLocks/>
          </p:cNvSpPr>
          <p:nvPr/>
        </p:nvSpPr>
        <p:spPr bwMode="auto">
          <a:xfrm>
            <a:off x="6789078" y="2211967"/>
            <a:ext cx="788750" cy="740111"/>
          </a:xfrm>
          <a:custGeom>
            <a:avLst/>
            <a:gdLst>
              <a:gd name="T0" fmla="*/ 1646201 w 2921000"/>
              <a:gd name="T1" fmla="*/ 1934112 h 2743200"/>
              <a:gd name="T2" fmla="*/ 1749643 w 2921000"/>
              <a:gd name="T3" fmla="*/ 1872613 h 2743200"/>
              <a:gd name="T4" fmla="*/ 2051083 w 2921000"/>
              <a:gd name="T5" fmla="*/ 2015900 h 2743200"/>
              <a:gd name="T6" fmla="*/ 2102487 w 2921000"/>
              <a:gd name="T7" fmla="*/ 2213078 h 2743200"/>
              <a:gd name="T8" fmla="*/ 1908296 w 2921000"/>
              <a:gd name="T9" fmla="*/ 2213395 h 2743200"/>
              <a:gd name="T10" fmla="*/ 1430751 w 2921000"/>
              <a:gd name="T11" fmla="*/ 2480314 h 2743200"/>
              <a:gd name="T12" fmla="*/ 1254012 w 2921000"/>
              <a:gd name="T13" fmla="*/ 2348440 h 2743200"/>
              <a:gd name="T14" fmla="*/ 1083936 w 2921000"/>
              <a:gd name="T15" fmla="*/ 2125267 h 2743200"/>
              <a:gd name="T16" fmla="*/ 1188330 w 2921000"/>
              <a:gd name="T17" fmla="*/ 1958522 h 2743200"/>
              <a:gd name="T18" fmla="*/ 1648386 w 2921000"/>
              <a:gd name="T19" fmla="*/ 1223950 h 2743200"/>
              <a:gd name="T20" fmla="*/ 1786964 w 2921000"/>
              <a:gd name="T21" fmla="*/ 1348536 h 2743200"/>
              <a:gd name="T22" fmla="*/ 1838654 w 2921000"/>
              <a:gd name="T23" fmla="*/ 1488021 h 2743200"/>
              <a:gd name="T24" fmla="*/ 1830409 w 2921000"/>
              <a:gd name="T25" fmla="*/ 1585343 h 2743200"/>
              <a:gd name="T26" fmla="*/ 1756204 w 2921000"/>
              <a:gd name="T27" fmla="*/ 1724828 h 2743200"/>
              <a:gd name="T28" fmla="*/ 1630627 w 2921000"/>
              <a:gd name="T29" fmla="*/ 1828491 h 2743200"/>
              <a:gd name="T30" fmla="*/ 1475876 w 2921000"/>
              <a:gd name="T31" fmla="*/ 1788548 h 2743200"/>
              <a:gd name="T32" fmla="*/ 1387084 w 2921000"/>
              <a:gd name="T33" fmla="*/ 1637016 h 2743200"/>
              <a:gd name="T34" fmla="*/ 1328418 w 2921000"/>
              <a:gd name="T35" fmla="*/ 1536523 h 2743200"/>
              <a:gd name="T36" fmla="*/ 1358544 w 2921000"/>
              <a:gd name="T37" fmla="*/ 1470585 h 2743200"/>
              <a:gd name="T38" fmla="*/ 1425138 w 2921000"/>
              <a:gd name="T39" fmla="*/ 1298131 h 2743200"/>
              <a:gd name="T40" fmla="*/ 1590354 w 2921000"/>
              <a:gd name="T41" fmla="*/ 1216025 h 2743200"/>
              <a:gd name="T42" fmla="*/ 604203 w 2921000"/>
              <a:gd name="T43" fmla="*/ 1090421 h 2743200"/>
              <a:gd name="T44" fmla="*/ 443230 w 2921000"/>
              <a:gd name="T45" fmla="*/ 2410422 h 2743200"/>
              <a:gd name="T46" fmla="*/ 2573655 w 2921000"/>
              <a:gd name="T47" fmla="*/ 2613963 h 2743200"/>
              <a:gd name="T48" fmla="*/ 2652077 w 2921000"/>
              <a:gd name="T49" fmla="*/ 2574271 h 2743200"/>
              <a:gd name="T50" fmla="*/ 2808605 w 2921000"/>
              <a:gd name="T51" fmla="*/ 1152341 h 2743200"/>
              <a:gd name="T52" fmla="*/ 2764790 w 2921000"/>
              <a:gd name="T53" fmla="*/ 1076132 h 2743200"/>
              <a:gd name="T54" fmla="*/ 1391618 w 2921000"/>
              <a:gd name="T55" fmla="*/ 763587 h 2743200"/>
              <a:gd name="T56" fmla="*/ 2455863 w 2921000"/>
              <a:gd name="T57" fmla="*/ 816769 h 2743200"/>
              <a:gd name="T58" fmla="*/ 1391618 w 2921000"/>
              <a:gd name="T59" fmla="*/ 869950 h 2743200"/>
              <a:gd name="T60" fmla="*/ 1338581 w 2921000"/>
              <a:gd name="T61" fmla="*/ 811387 h 2743200"/>
              <a:gd name="T62" fmla="*/ 1888758 w 2921000"/>
              <a:gd name="T63" fmla="*/ 538801 h 2743200"/>
              <a:gd name="T64" fmla="*/ 1935480 w 2921000"/>
              <a:gd name="T65" fmla="*/ 602996 h 2743200"/>
              <a:gd name="T66" fmla="*/ 1380853 w 2921000"/>
              <a:gd name="T67" fmla="*/ 644835 h 2743200"/>
              <a:gd name="T68" fmla="*/ 1340488 w 2921000"/>
              <a:gd name="T69" fmla="*/ 576168 h 2743200"/>
              <a:gd name="T70" fmla="*/ 2105660 w 2921000"/>
              <a:gd name="T71" fmla="*/ 537590 h 2743200"/>
              <a:gd name="T72" fmla="*/ 2147887 w 2921000"/>
              <a:gd name="T73" fmla="*/ 611258 h 2743200"/>
              <a:gd name="T74" fmla="*/ 2556510 w 2921000"/>
              <a:gd name="T75" fmla="*/ 602685 h 2743200"/>
              <a:gd name="T76" fmla="*/ 1286827 w 2921000"/>
              <a:gd name="T77" fmla="*/ 94944 h 2743200"/>
              <a:gd name="T78" fmla="*/ 1199833 w 2921000"/>
              <a:gd name="T79" fmla="*/ 140987 h 2743200"/>
              <a:gd name="T80" fmla="*/ 2636520 w 2921000"/>
              <a:gd name="T81" fmla="*/ 925302 h 2743200"/>
              <a:gd name="T82" fmla="*/ 2070735 w 2921000"/>
              <a:gd name="T83" fmla="*/ 676671 h 2743200"/>
              <a:gd name="T84" fmla="*/ 2008187 w 2921000"/>
              <a:gd name="T85" fmla="*/ 526476 h 2743200"/>
              <a:gd name="T86" fmla="*/ 2112327 w 2921000"/>
              <a:gd name="T87" fmla="*/ 19687 h 2743200"/>
              <a:gd name="T88" fmla="*/ 2586990 w 2921000"/>
              <a:gd name="T89" fmla="*/ 462969 h 2743200"/>
              <a:gd name="T90" fmla="*/ 2737485 w 2921000"/>
              <a:gd name="T91" fmla="*/ 686197 h 2743200"/>
              <a:gd name="T92" fmla="*/ 2856230 w 2921000"/>
              <a:gd name="T93" fmla="*/ 1017388 h 2743200"/>
              <a:gd name="T94" fmla="*/ 2920683 w 2921000"/>
              <a:gd name="T95" fmla="*/ 1179014 h 2743200"/>
              <a:gd name="T96" fmla="*/ 2725103 w 2921000"/>
              <a:gd name="T97" fmla="*/ 2656195 h 2743200"/>
              <a:gd name="T98" fmla="*/ 2528887 w 2921000"/>
              <a:gd name="T99" fmla="*/ 2743200 h 2743200"/>
              <a:gd name="T100" fmla="*/ 95250 w 2921000"/>
              <a:gd name="T101" fmla="*/ 2679693 h 2743200"/>
              <a:gd name="T102" fmla="*/ 317 w 2921000"/>
              <a:gd name="T103" fmla="*/ 2485360 h 2743200"/>
              <a:gd name="T104" fmla="*/ 67945 w 2921000"/>
              <a:gd name="T105" fmla="*/ 450267 h 2743200"/>
              <a:gd name="T106" fmla="*/ 265113 w 2921000"/>
              <a:gd name="T107" fmla="*/ 360087 h 2743200"/>
              <a:gd name="T108" fmla="*/ 162243 w 2921000"/>
              <a:gd name="T109" fmla="*/ 531874 h 2743200"/>
              <a:gd name="T110" fmla="*/ 123190 w 2921000"/>
              <a:gd name="T111" fmla="*/ 2488536 h 2743200"/>
              <a:gd name="T112" fmla="*/ 193993 w 2921000"/>
              <a:gd name="T113" fmla="*/ 2581574 h 2743200"/>
              <a:gd name="T114" fmla="*/ 302577 w 2921000"/>
              <a:gd name="T115" fmla="*/ 2508223 h 2743200"/>
              <a:gd name="T116" fmla="*/ 482917 w 2921000"/>
              <a:gd name="T117" fmla="*/ 1075497 h 2743200"/>
              <a:gd name="T118" fmla="*/ 642937 w 2921000"/>
              <a:gd name="T119" fmla="*/ 937369 h 2743200"/>
              <a:gd name="T120" fmla="*/ 1087437 w 2921000"/>
              <a:gd name="T121" fmla="*/ 125110 h 2743200"/>
              <a:gd name="T122" fmla="*/ 1221105 w 2921000"/>
              <a:gd name="T123" fmla="*/ 9844 h 27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21000" h="2743200">
                <a:moveTo>
                  <a:pt x="1429165" y="1871662"/>
                </a:moveTo>
                <a:lnTo>
                  <a:pt x="1430751" y="1884976"/>
                </a:lnTo>
                <a:lnTo>
                  <a:pt x="1434242" y="1903680"/>
                </a:lnTo>
                <a:lnTo>
                  <a:pt x="1438367" y="1927455"/>
                </a:lnTo>
                <a:lnTo>
                  <a:pt x="1443761" y="1954718"/>
                </a:lnTo>
                <a:lnTo>
                  <a:pt x="1457087" y="2018119"/>
                </a:lnTo>
                <a:lnTo>
                  <a:pt x="1471684" y="2085641"/>
                </a:lnTo>
                <a:lnTo>
                  <a:pt x="1485962" y="2151579"/>
                </a:lnTo>
                <a:lnTo>
                  <a:pt x="1498337" y="2207372"/>
                </a:lnTo>
                <a:lnTo>
                  <a:pt x="1510395" y="2260312"/>
                </a:lnTo>
                <a:lnTo>
                  <a:pt x="1555769" y="1996563"/>
                </a:lnTo>
                <a:lnTo>
                  <a:pt x="1528799" y="1934112"/>
                </a:lnTo>
                <a:lnTo>
                  <a:pt x="1572587" y="1892902"/>
                </a:lnTo>
                <a:lnTo>
                  <a:pt x="1586231" y="1892902"/>
                </a:lnTo>
                <a:lnTo>
                  <a:pt x="1589404" y="1892902"/>
                </a:lnTo>
                <a:lnTo>
                  <a:pt x="1603048" y="1892902"/>
                </a:lnTo>
                <a:lnTo>
                  <a:pt x="1646201" y="1934112"/>
                </a:lnTo>
                <a:lnTo>
                  <a:pt x="1632875" y="1965179"/>
                </a:lnTo>
                <a:lnTo>
                  <a:pt x="1623355" y="1986418"/>
                </a:lnTo>
                <a:lnTo>
                  <a:pt x="1620500" y="1993710"/>
                </a:lnTo>
                <a:lnTo>
                  <a:pt x="1619865" y="1996563"/>
                </a:lnTo>
                <a:lnTo>
                  <a:pt x="1627163" y="2038090"/>
                </a:lnTo>
                <a:lnTo>
                  <a:pt x="1642394" y="2128437"/>
                </a:lnTo>
                <a:lnTo>
                  <a:pt x="1664923" y="2260312"/>
                </a:lnTo>
                <a:lnTo>
                  <a:pt x="1676980" y="2206738"/>
                </a:lnTo>
                <a:lnTo>
                  <a:pt x="1689355" y="2151579"/>
                </a:lnTo>
                <a:lnTo>
                  <a:pt x="1703634" y="2085641"/>
                </a:lnTo>
                <a:lnTo>
                  <a:pt x="1718547" y="2017802"/>
                </a:lnTo>
                <a:lnTo>
                  <a:pt x="1731557" y="1954718"/>
                </a:lnTo>
                <a:lnTo>
                  <a:pt x="1736951" y="1927455"/>
                </a:lnTo>
                <a:lnTo>
                  <a:pt x="1741393" y="1903680"/>
                </a:lnTo>
                <a:lnTo>
                  <a:pt x="1744566" y="1884976"/>
                </a:lnTo>
                <a:lnTo>
                  <a:pt x="1746470" y="1871662"/>
                </a:lnTo>
                <a:lnTo>
                  <a:pt x="1749643" y="1872613"/>
                </a:lnTo>
                <a:lnTo>
                  <a:pt x="1753768" y="1873881"/>
                </a:lnTo>
                <a:lnTo>
                  <a:pt x="1776931" y="1881172"/>
                </a:lnTo>
                <a:lnTo>
                  <a:pt x="1807075" y="1891000"/>
                </a:lnTo>
                <a:lnTo>
                  <a:pt x="1841662" y="1902412"/>
                </a:lnTo>
                <a:lnTo>
                  <a:pt x="1878469" y="1915092"/>
                </a:lnTo>
                <a:lnTo>
                  <a:pt x="1916228" y="1929357"/>
                </a:lnTo>
                <a:lnTo>
                  <a:pt x="1934949" y="1936331"/>
                </a:lnTo>
                <a:lnTo>
                  <a:pt x="1953353" y="1943623"/>
                </a:lnTo>
                <a:lnTo>
                  <a:pt x="1970488" y="1951231"/>
                </a:lnTo>
                <a:lnTo>
                  <a:pt x="1986987" y="1958522"/>
                </a:lnTo>
                <a:lnTo>
                  <a:pt x="2002218" y="1965813"/>
                </a:lnTo>
                <a:lnTo>
                  <a:pt x="2016497" y="1973104"/>
                </a:lnTo>
                <a:lnTo>
                  <a:pt x="2026651" y="1984199"/>
                </a:lnTo>
                <a:lnTo>
                  <a:pt x="2032362" y="1990539"/>
                </a:lnTo>
                <a:lnTo>
                  <a:pt x="2038391" y="1997831"/>
                </a:lnTo>
                <a:lnTo>
                  <a:pt x="2044737" y="2006390"/>
                </a:lnTo>
                <a:lnTo>
                  <a:pt x="2051083" y="2015900"/>
                </a:lnTo>
                <a:lnTo>
                  <a:pt x="2057747" y="2026678"/>
                </a:lnTo>
                <a:lnTo>
                  <a:pt x="2063775" y="2038724"/>
                </a:lnTo>
                <a:lnTo>
                  <a:pt x="2069804" y="2052673"/>
                </a:lnTo>
                <a:lnTo>
                  <a:pt x="2075833" y="2067889"/>
                </a:lnTo>
                <a:lnTo>
                  <a:pt x="2078689" y="2076131"/>
                </a:lnTo>
                <a:lnTo>
                  <a:pt x="2081227" y="2085007"/>
                </a:lnTo>
                <a:lnTo>
                  <a:pt x="2084083" y="2094201"/>
                </a:lnTo>
                <a:lnTo>
                  <a:pt x="2086621" y="2104028"/>
                </a:lnTo>
                <a:lnTo>
                  <a:pt x="2088842" y="2114489"/>
                </a:lnTo>
                <a:lnTo>
                  <a:pt x="2091381" y="2125267"/>
                </a:lnTo>
                <a:lnTo>
                  <a:pt x="2093602" y="2136679"/>
                </a:lnTo>
                <a:lnTo>
                  <a:pt x="2095506" y="2148409"/>
                </a:lnTo>
                <a:lnTo>
                  <a:pt x="2097410" y="2161089"/>
                </a:lnTo>
                <a:lnTo>
                  <a:pt x="2098996" y="2174086"/>
                </a:lnTo>
                <a:lnTo>
                  <a:pt x="2100583" y="2187717"/>
                </a:lnTo>
                <a:lnTo>
                  <a:pt x="2101852" y="2202300"/>
                </a:lnTo>
                <a:lnTo>
                  <a:pt x="2102487" y="2213078"/>
                </a:lnTo>
                <a:lnTo>
                  <a:pt x="2102804" y="2232732"/>
                </a:lnTo>
                <a:lnTo>
                  <a:pt x="2103439" y="2293597"/>
                </a:lnTo>
                <a:lnTo>
                  <a:pt x="2105025" y="2449882"/>
                </a:lnTo>
                <a:lnTo>
                  <a:pt x="2082179" y="2452735"/>
                </a:lnTo>
                <a:lnTo>
                  <a:pt x="2059016" y="2455588"/>
                </a:lnTo>
                <a:lnTo>
                  <a:pt x="2036170" y="2457807"/>
                </a:lnTo>
                <a:lnTo>
                  <a:pt x="2013324" y="2460026"/>
                </a:lnTo>
                <a:lnTo>
                  <a:pt x="1966363" y="2464147"/>
                </a:lnTo>
                <a:lnTo>
                  <a:pt x="1915911" y="2467951"/>
                </a:lnTo>
                <a:lnTo>
                  <a:pt x="1914959" y="2345586"/>
                </a:lnTo>
                <a:lnTo>
                  <a:pt x="1914642" y="2258410"/>
                </a:lnTo>
                <a:lnTo>
                  <a:pt x="1914642" y="2252387"/>
                </a:lnTo>
                <a:lnTo>
                  <a:pt x="1914325" y="2246046"/>
                </a:lnTo>
                <a:lnTo>
                  <a:pt x="1913373" y="2240023"/>
                </a:lnTo>
                <a:lnTo>
                  <a:pt x="1912738" y="2234317"/>
                </a:lnTo>
                <a:lnTo>
                  <a:pt x="1910834" y="2223539"/>
                </a:lnTo>
                <a:lnTo>
                  <a:pt x="1908296" y="2213395"/>
                </a:lnTo>
                <a:lnTo>
                  <a:pt x="1904805" y="2203885"/>
                </a:lnTo>
                <a:lnTo>
                  <a:pt x="1900998" y="2195008"/>
                </a:lnTo>
                <a:lnTo>
                  <a:pt x="1896555" y="2187083"/>
                </a:lnTo>
                <a:lnTo>
                  <a:pt x="1892430" y="2178841"/>
                </a:lnTo>
                <a:lnTo>
                  <a:pt x="1892430" y="2473023"/>
                </a:lnTo>
                <a:lnTo>
                  <a:pt x="1857210" y="2475242"/>
                </a:lnTo>
                <a:lnTo>
                  <a:pt x="1820085" y="2477144"/>
                </a:lnTo>
                <a:lnTo>
                  <a:pt x="1782325" y="2478729"/>
                </a:lnTo>
                <a:lnTo>
                  <a:pt x="1743297" y="2480314"/>
                </a:lnTo>
                <a:lnTo>
                  <a:pt x="1703951" y="2481582"/>
                </a:lnTo>
                <a:lnTo>
                  <a:pt x="1664605" y="2482216"/>
                </a:lnTo>
                <a:lnTo>
                  <a:pt x="1625894" y="2482533"/>
                </a:lnTo>
                <a:lnTo>
                  <a:pt x="1587817" y="2482850"/>
                </a:lnTo>
                <a:lnTo>
                  <a:pt x="1549423" y="2482533"/>
                </a:lnTo>
                <a:lnTo>
                  <a:pt x="1510077" y="2482216"/>
                </a:lnTo>
                <a:lnTo>
                  <a:pt x="1470414" y="2481582"/>
                </a:lnTo>
                <a:lnTo>
                  <a:pt x="1430751" y="2480314"/>
                </a:lnTo>
                <a:lnTo>
                  <a:pt x="1391723" y="2478729"/>
                </a:lnTo>
                <a:lnTo>
                  <a:pt x="1353011" y="2477144"/>
                </a:lnTo>
                <a:lnTo>
                  <a:pt x="1315887" y="2475242"/>
                </a:lnTo>
                <a:lnTo>
                  <a:pt x="1280348" y="2473023"/>
                </a:lnTo>
                <a:lnTo>
                  <a:pt x="1280348" y="2178841"/>
                </a:lnTo>
                <a:lnTo>
                  <a:pt x="1276541" y="2187400"/>
                </a:lnTo>
                <a:lnTo>
                  <a:pt x="1272416" y="2196277"/>
                </a:lnTo>
                <a:lnTo>
                  <a:pt x="1268291" y="2205787"/>
                </a:lnTo>
                <a:lnTo>
                  <a:pt x="1263849" y="2215614"/>
                </a:lnTo>
                <a:lnTo>
                  <a:pt x="1260041" y="2226075"/>
                </a:lnTo>
                <a:lnTo>
                  <a:pt x="1258454" y="2231781"/>
                </a:lnTo>
                <a:lnTo>
                  <a:pt x="1257185" y="2237170"/>
                </a:lnTo>
                <a:lnTo>
                  <a:pt x="1255916" y="2242876"/>
                </a:lnTo>
                <a:lnTo>
                  <a:pt x="1255281" y="2248900"/>
                </a:lnTo>
                <a:lnTo>
                  <a:pt x="1254329" y="2254923"/>
                </a:lnTo>
                <a:lnTo>
                  <a:pt x="1254329" y="2261580"/>
                </a:lnTo>
                <a:lnTo>
                  <a:pt x="1254012" y="2348440"/>
                </a:lnTo>
                <a:lnTo>
                  <a:pt x="1253377" y="2471121"/>
                </a:lnTo>
                <a:lnTo>
                  <a:pt x="1227993" y="2468902"/>
                </a:lnTo>
                <a:lnTo>
                  <a:pt x="1203878" y="2466683"/>
                </a:lnTo>
                <a:lnTo>
                  <a:pt x="1181032" y="2464147"/>
                </a:lnTo>
                <a:lnTo>
                  <a:pt x="1158820" y="2461611"/>
                </a:lnTo>
                <a:lnTo>
                  <a:pt x="1115350" y="2455905"/>
                </a:lnTo>
                <a:lnTo>
                  <a:pt x="1069975" y="2449882"/>
                </a:lnTo>
                <a:lnTo>
                  <a:pt x="1071562" y="2293597"/>
                </a:lnTo>
                <a:lnTo>
                  <a:pt x="1072513" y="2232732"/>
                </a:lnTo>
                <a:lnTo>
                  <a:pt x="1072831" y="2213078"/>
                </a:lnTo>
                <a:lnTo>
                  <a:pt x="1073465" y="2202300"/>
                </a:lnTo>
                <a:lnTo>
                  <a:pt x="1074735" y="2187717"/>
                </a:lnTo>
                <a:lnTo>
                  <a:pt x="1076321" y="2174086"/>
                </a:lnTo>
                <a:lnTo>
                  <a:pt x="1077908" y="2161089"/>
                </a:lnTo>
                <a:lnTo>
                  <a:pt x="1079811" y="2148409"/>
                </a:lnTo>
                <a:lnTo>
                  <a:pt x="1082033" y="2136679"/>
                </a:lnTo>
                <a:lnTo>
                  <a:pt x="1083936" y="2125267"/>
                </a:lnTo>
                <a:lnTo>
                  <a:pt x="1086158" y="2114489"/>
                </a:lnTo>
                <a:lnTo>
                  <a:pt x="1089013" y="2104028"/>
                </a:lnTo>
                <a:lnTo>
                  <a:pt x="1091234" y="2094201"/>
                </a:lnTo>
                <a:lnTo>
                  <a:pt x="1093773" y="2085007"/>
                </a:lnTo>
                <a:lnTo>
                  <a:pt x="1096946" y="2076131"/>
                </a:lnTo>
                <a:lnTo>
                  <a:pt x="1099484" y="2067889"/>
                </a:lnTo>
                <a:lnTo>
                  <a:pt x="1105196" y="2052673"/>
                </a:lnTo>
                <a:lnTo>
                  <a:pt x="1111542" y="2038724"/>
                </a:lnTo>
                <a:lnTo>
                  <a:pt x="1117888" y="2026678"/>
                </a:lnTo>
                <a:lnTo>
                  <a:pt x="1123917" y="2015900"/>
                </a:lnTo>
                <a:lnTo>
                  <a:pt x="1130580" y="2006390"/>
                </a:lnTo>
                <a:lnTo>
                  <a:pt x="1136609" y="1997831"/>
                </a:lnTo>
                <a:lnTo>
                  <a:pt x="1142638" y="1990539"/>
                </a:lnTo>
                <a:lnTo>
                  <a:pt x="1148349" y="1984199"/>
                </a:lnTo>
                <a:lnTo>
                  <a:pt x="1159138" y="1973104"/>
                </a:lnTo>
                <a:lnTo>
                  <a:pt x="1173099" y="1965813"/>
                </a:lnTo>
                <a:lnTo>
                  <a:pt x="1188330" y="1958522"/>
                </a:lnTo>
                <a:lnTo>
                  <a:pt x="1204830" y="1951231"/>
                </a:lnTo>
                <a:lnTo>
                  <a:pt x="1222282" y="1943623"/>
                </a:lnTo>
                <a:lnTo>
                  <a:pt x="1240368" y="1936331"/>
                </a:lnTo>
                <a:lnTo>
                  <a:pt x="1259089" y="1929357"/>
                </a:lnTo>
                <a:lnTo>
                  <a:pt x="1296848" y="1915409"/>
                </a:lnTo>
                <a:lnTo>
                  <a:pt x="1333656" y="1902412"/>
                </a:lnTo>
                <a:lnTo>
                  <a:pt x="1367925" y="1891000"/>
                </a:lnTo>
                <a:lnTo>
                  <a:pt x="1398069" y="1881489"/>
                </a:lnTo>
                <a:lnTo>
                  <a:pt x="1421867" y="1873881"/>
                </a:lnTo>
                <a:lnTo>
                  <a:pt x="1426309" y="1872296"/>
                </a:lnTo>
                <a:lnTo>
                  <a:pt x="1429165" y="1871662"/>
                </a:lnTo>
                <a:close/>
                <a:moveTo>
                  <a:pt x="1590354" y="1216025"/>
                </a:moveTo>
                <a:lnTo>
                  <a:pt x="1602721" y="1216342"/>
                </a:lnTo>
                <a:lnTo>
                  <a:pt x="1614455" y="1217610"/>
                </a:lnTo>
                <a:lnTo>
                  <a:pt x="1626505" y="1219195"/>
                </a:lnTo>
                <a:lnTo>
                  <a:pt x="1637287" y="1221414"/>
                </a:lnTo>
                <a:lnTo>
                  <a:pt x="1648386" y="1223950"/>
                </a:lnTo>
                <a:lnTo>
                  <a:pt x="1659485" y="1227437"/>
                </a:lnTo>
                <a:lnTo>
                  <a:pt x="1669949" y="1231242"/>
                </a:lnTo>
                <a:lnTo>
                  <a:pt x="1680097" y="1235997"/>
                </a:lnTo>
                <a:lnTo>
                  <a:pt x="1689928" y="1240752"/>
                </a:lnTo>
                <a:lnTo>
                  <a:pt x="1699441" y="1246458"/>
                </a:lnTo>
                <a:lnTo>
                  <a:pt x="1708637" y="1252798"/>
                </a:lnTo>
                <a:lnTo>
                  <a:pt x="1717834" y="1259139"/>
                </a:lnTo>
                <a:lnTo>
                  <a:pt x="1726079" y="1266113"/>
                </a:lnTo>
                <a:lnTo>
                  <a:pt x="1734641" y="1273721"/>
                </a:lnTo>
                <a:lnTo>
                  <a:pt x="1742251" y="1281646"/>
                </a:lnTo>
                <a:lnTo>
                  <a:pt x="1749862" y="1290206"/>
                </a:lnTo>
                <a:lnTo>
                  <a:pt x="1756521" y="1298765"/>
                </a:lnTo>
                <a:lnTo>
                  <a:pt x="1763498" y="1307958"/>
                </a:lnTo>
                <a:lnTo>
                  <a:pt x="1770157" y="1317469"/>
                </a:lnTo>
                <a:lnTo>
                  <a:pt x="1775865" y="1327613"/>
                </a:lnTo>
                <a:lnTo>
                  <a:pt x="1781573" y="1337757"/>
                </a:lnTo>
                <a:lnTo>
                  <a:pt x="1786964" y="1348536"/>
                </a:lnTo>
                <a:lnTo>
                  <a:pt x="1791404" y="1359631"/>
                </a:lnTo>
                <a:lnTo>
                  <a:pt x="1796161" y="1370727"/>
                </a:lnTo>
                <a:lnTo>
                  <a:pt x="1799966" y="1382456"/>
                </a:lnTo>
                <a:lnTo>
                  <a:pt x="1803771" y="1394185"/>
                </a:lnTo>
                <a:lnTo>
                  <a:pt x="1806625" y="1406549"/>
                </a:lnTo>
                <a:lnTo>
                  <a:pt x="1809479" y="1418912"/>
                </a:lnTo>
                <a:lnTo>
                  <a:pt x="1811699" y="1431276"/>
                </a:lnTo>
                <a:lnTo>
                  <a:pt x="1813285" y="1444273"/>
                </a:lnTo>
                <a:lnTo>
                  <a:pt x="1814870" y="1457271"/>
                </a:lnTo>
                <a:lnTo>
                  <a:pt x="1815504" y="1470268"/>
                </a:lnTo>
                <a:lnTo>
                  <a:pt x="1821530" y="1473121"/>
                </a:lnTo>
                <a:lnTo>
                  <a:pt x="1827238" y="1476608"/>
                </a:lnTo>
                <a:lnTo>
                  <a:pt x="1830092" y="1478510"/>
                </a:lnTo>
                <a:lnTo>
                  <a:pt x="1832311" y="1480412"/>
                </a:lnTo>
                <a:lnTo>
                  <a:pt x="1834531" y="1482632"/>
                </a:lnTo>
                <a:lnTo>
                  <a:pt x="1836751" y="1485168"/>
                </a:lnTo>
                <a:lnTo>
                  <a:pt x="1838654" y="1488021"/>
                </a:lnTo>
                <a:lnTo>
                  <a:pt x="1840556" y="1490874"/>
                </a:lnTo>
                <a:lnTo>
                  <a:pt x="1842142" y="1494044"/>
                </a:lnTo>
                <a:lnTo>
                  <a:pt x="1843728" y="1497531"/>
                </a:lnTo>
                <a:lnTo>
                  <a:pt x="1844996" y="1501018"/>
                </a:lnTo>
                <a:lnTo>
                  <a:pt x="1845947" y="1505139"/>
                </a:lnTo>
                <a:lnTo>
                  <a:pt x="1846899" y="1508944"/>
                </a:lnTo>
                <a:lnTo>
                  <a:pt x="1847533" y="1513382"/>
                </a:lnTo>
                <a:lnTo>
                  <a:pt x="1847850" y="1520356"/>
                </a:lnTo>
                <a:lnTo>
                  <a:pt x="1847850" y="1527647"/>
                </a:lnTo>
                <a:lnTo>
                  <a:pt x="1847216" y="1534938"/>
                </a:lnTo>
                <a:lnTo>
                  <a:pt x="1846582" y="1542547"/>
                </a:lnTo>
                <a:lnTo>
                  <a:pt x="1844996" y="1550155"/>
                </a:lnTo>
                <a:lnTo>
                  <a:pt x="1842776" y="1557446"/>
                </a:lnTo>
                <a:lnTo>
                  <a:pt x="1840239" y="1564738"/>
                </a:lnTo>
                <a:lnTo>
                  <a:pt x="1837385" y="1572029"/>
                </a:lnTo>
                <a:lnTo>
                  <a:pt x="1833897" y="1578686"/>
                </a:lnTo>
                <a:lnTo>
                  <a:pt x="1830409" y="1585343"/>
                </a:lnTo>
                <a:lnTo>
                  <a:pt x="1826286" y="1591366"/>
                </a:lnTo>
                <a:lnTo>
                  <a:pt x="1821530" y="1597073"/>
                </a:lnTo>
                <a:lnTo>
                  <a:pt x="1817090" y="1602145"/>
                </a:lnTo>
                <a:lnTo>
                  <a:pt x="1811699" y="1606583"/>
                </a:lnTo>
                <a:lnTo>
                  <a:pt x="1806308" y="1610387"/>
                </a:lnTo>
                <a:lnTo>
                  <a:pt x="1800600" y="1613557"/>
                </a:lnTo>
                <a:lnTo>
                  <a:pt x="1797429" y="1624336"/>
                </a:lnTo>
                <a:lnTo>
                  <a:pt x="1794575" y="1634797"/>
                </a:lnTo>
                <a:lnTo>
                  <a:pt x="1791404" y="1645575"/>
                </a:lnTo>
                <a:lnTo>
                  <a:pt x="1787598" y="1656037"/>
                </a:lnTo>
                <a:lnTo>
                  <a:pt x="1784110" y="1666181"/>
                </a:lnTo>
                <a:lnTo>
                  <a:pt x="1779988" y="1676642"/>
                </a:lnTo>
                <a:lnTo>
                  <a:pt x="1775865" y="1686470"/>
                </a:lnTo>
                <a:lnTo>
                  <a:pt x="1771109" y="1696297"/>
                </a:lnTo>
                <a:lnTo>
                  <a:pt x="1766669" y="1706125"/>
                </a:lnTo>
                <a:lnTo>
                  <a:pt x="1761595" y="1715635"/>
                </a:lnTo>
                <a:lnTo>
                  <a:pt x="1756204" y="1724828"/>
                </a:lnTo>
                <a:lnTo>
                  <a:pt x="1750813" y="1733388"/>
                </a:lnTo>
                <a:lnTo>
                  <a:pt x="1745105" y="1742264"/>
                </a:lnTo>
                <a:lnTo>
                  <a:pt x="1739397" y="1750823"/>
                </a:lnTo>
                <a:lnTo>
                  <a:pt x="1733372" y="1758748"/>
                </a:lnTo>
                <a:lnTo>
                  <a:pt x="1726713" y="1766674"/>
                </a:lnTo>
                <a:lnTo>
                  <a:pt x="1720053" y="1773965"/>
                </a:lnTo>
                <a:lnTo>
                  <a:pt x="1713077" y="1781256"/>
                </a:lnTo>
                <a:lnTo>
                  <a:pt x="1706100" y="1787597"/>
                </a:lnTo>
                <a:lnTo>
                  <a:pt x="1698490" y="1794254"/>
                </a:lnTo>
                <a:lnTo>
                  <a:pt x="1690879" y="1799960"/>
                </a:lnTo>
                <a:lnTo>
                  <a:pt x="1683268" y="1805666"/>
                </a:lnTo>
                <a:lnTo>
                  <a:pt x="1675023" y="1810738"/>
                </a:lnTo>
                <a:lnTo>
                  <a:pt x="1666461" y="1815177"/>
                </a:lnTo>
                <a:lnTo>
                  <a:pt x="1658216" y="1819298"/>
                </a:lnTo>
                <a:lnTo>
                  <a:pt x="1649337" y="1822785"/>
                </a:lnTo>
                <a:lnTo>
                  <a:pt x="1640141" y="1825955"/>
                </a:lnTo>
                <a:lnTo>
                  <a:pt x="1630627" y="1828491"/>
                </a:lnTo>
                <a:lnTo>
                  <a:pt x="1621114" y="1831027"/>
                </a:lnTo>
                <a:lnTo>
                  <a:pt x="1610966" y="1831978"/>
                </a:lnTo>
                <a:lnTo>
                  <a:pt x="1601136" y="1833246"/>
                </a:lnTo>
                <a:lnTo>
                  <a:pt x="1590354" y="1833563"/>
                </a:lnTo>
                <a:lnTo>
                  <a:pt x="1580206" y="1833246"/>
                </a:lnTo>
                <a:lnTo>
                  <a:pt x="1570059" y="1831978"/>
                </a:lnTo>
                <a:lnTo>
                  <a:pt x="1560228" y="1831027"/>
                </a:lnTo>
                <a:lnTo>
                  <a:pt x="1550715" y="1828491"/>
                </a:lnTo>
                <a:lnTo>
                  <a:pt x="1541519" y="1826272"/>
                </a:lnTo>
                <a:lnTo>
                  <a:pt x="1532322" y="1823102"/>
                </a:lnTo>
                <a:lnTo>
                  <a:pt x="1523443" y="1819298"/>
                </a:lnTo>
                <a:lnTo>
                  <a:pt x="1514881" y="1815494"/>
                </a:lnTo>
                <a:lnTo>
                  <a:pt x="1506636" y="1811055"/>
                </a:lnTo>
                <a:lnTo>
                  <a:pt x="1498391" y="1805983"/>
                </a:lnTo>
                <a:lnTo>
                  <a:pt x="1490780" y="1800277"/>
                </a:lnTo>
                <a:lnTo>
                  <a:pt x="1483170" y="1794571"/>
                </a:lnTo>
                <a:lnTo>
                  <a:pt x="1475876" y="1788548"/>
                </a:lnTo>
                <a:lnTo>
                  <a:pt x="1468583" y="1781573"/>
                </a:lnTo>
                <a:lnTo>
                  <a:pt x="1461606" y="1774599"/>
                </a:lnTo>
                <a:lnTo>
                  <a:pt x="1455264" y="1767625"/>
                </a:lnTo>
                <a:lnTo>
                  <a:pt x="1448604" y="1759382"/>
                </a:lnTo>
                <a:lnTo>
                  <a:pt x="1442579" y="1751457"/>
                </a:lnTo>
                <a:lnTo>
                  <a:pt x="1436554" y="1743532"/>
                </a:lnTo>
                <a:lnTo>
                  <a:pt x="1430846" y="1734656"/>
                </a:lnTo>
                <a:lnTo>
                  <a:pt x="1425455" y="1725779"/>
                </a:lnTo>
                <a:lnTo>
                  <a:pt x="1420064" y="1716586"/>
                </a:lnTo>
                <a:lnTo>
                  <a:pt x="1414990" y="1707076"/>
                </a:lnTo>
                <a:lnTo>
                  <a:pt x="1410551" y="1697565"/>
                </a:lnTo>
                <a:lnTo>
                  <a:pt x="1405794" y="1688055"/>
                </a:lnTo>
                <a:lnTo>
                  <a:pt x="1401672" y="1678228"/>
                </a:lnTo>
                <a:lnTo>
                  <a:pt x="1397866" y="1667766"/>
                </a:lnTo>
                <a:lnTo>
                  <a:pt x="1394061" y="1657622"/>
                </a:lnTo>
                <a:lnTo>
                  <a:pt x="1390256" y="1647160"/>
                </a:lnTo>
                <a:lnTo>
                  <a:pt x="1387084" y="1637016"/>
                </a:lnTo>
                <a:lnTo>
                  <a:pt x="1384230" y="1626238"/>
                </a:lnTo>
                <a:lnTo>
                  <a:pt x="1381059" y="1615459"/>
                </a:lnTo>
                <a:lnTo>
                  <a:pt x="1377888" y="1614191"/>
                </a:lnTo>
                <a:lnTo>
                  <a:pt x="1374717" y="1613240"/>
                </a:lnTo>
                <a:lnTo>
                  <a:pt x="1371546" y="1611655"/>
                </a:lnTo>
                <a:lnTo>
                  <a:pt x="1368375" y="1609753"/>
                </a:lnTo>
                <a:lnTo>
                  <a:pt x="1362667" y="1605632"/>
                </a:lnTo>
                <a:lnTo>
                  <a:pt x="1357276" y="1600877"/>
                </a:lnTo>
                <a:lnTo>
                  <a:pt x="1352519" y="1595171"/>
                </a:lnTo>
                <a:lnTo>
                  <a:pt x="1347762" y="1589147"/>
                </a:lnTo>
                <a:lnTo>
                  <a:pt x="1343640" y="1582173"/>
                </a:lnTo>
                <a:lnTo>
                  <a:pt x="1339835" y="1575516"/>
                </a:lnTo>
                <a:lnTo>
                  <a:pt x="1336346" y="1567591"/>
                </a:lnTo>
                <a:lnTo>
                  <a:pt x="1333809" y="1559982"/>
                </a:lnTo>
                <a:lnTo>
                  <a:pt x="1331272" y="1552374"/>
                </a:lnTo>
                <a:lnTo>
                  <a:pt x="1329370" y="1544449"/>
                </a:lnTo>
                <a:lnTo>
                  <a:pt x="1328418" y="1536523"/>
                </a:lnTo>
                <a:lnTo>
                  <a:pt x="1327467" y="1528281"/>
                </a:lnTo>
                <a:lnTo>
                  <a:pt x="1327150" y="1520673"/>
                </a:lnTo>
                <a:lnTo>
                  <a:pt x="1328101" y="1513382"/>
                </a:lnTo>
                <a:lnTo>
                  <a:pt x="1328736" y="1508627"/>
                </a:lnTo>
                <a:lnTo>
                  <a:pt x="1329370" y="1503871"/>
                </a:lnTo>
                <a:lnTo>
                  <a:pt x="1330638" y="1499750"/>
                </a:lnTo>
                <a:lnTo>
                  <a:pt x="1332224" y="1495946"/>
                </a:lnTo>
                <a:lnTo>
                  <a:pt x="1334126" y="1492142"/>
                </a:lnTo>
                <a:lnTo>
                  <a:pt x="1336029" y="1488655"/>
                </a:lnTo>
                <a:lnTo>
                  <a:pt x="1337932" y="1485485"/>
                </a:lnTo>
                <a:lnTo>
                  <a:pt x="1340152" y="1482949"/>
                </a:lnTo>
                <a:lnTo>
                  <a:pt x="1343006" y="1480412"/>
                </a:lnTo>
                <a:lnTo>
                  <a:pt x="1345543" y="1477876"/>
                </a:lnTo>
                <a:lnTo>
                  <a:pt x="1348714" y="1475657"/>
                </a:lnTo>
                <a:lnTo>
                  <a:pt x="1351568" y="1473755"/>
                </a:lnTo>
                <a:lnTo>
                  <a:pt x="1355056" y="1472170"/>
                </a:lnTo>
                <a:lnTo>
                  <a:pt x="1358544" y="1470585"/>
                </a:lnTo>
                <a:lnTo>
                  <a:pt x="1362032" y="1469634"/>
                </a:lnTo>
                <a:lnTo>
                  <a:pt x="1365838" y="1468683"/>
                </a:lnTo>
                <a:lnTo>
                  <a:pt x="1366472" y="1455369"/>
                </a:lnTo>
                <a:lnTo>
                  <a:pt x="1368058" y="1442371"/>
                </a:lnTo>
                <a:lnTo>
                  <a:pt x="1369960" y="1430008"/>
                </a:lnTo>
                <a:lnTo>
                  <a:pt x="1372180" y="1417327"/>
                </a:lnTo>
                <a:lnTo>
                  <a:pt x="1375034" y="1404964"/>
                </a:lnTo>
                <a:lnTo>
                  <a:pt x="1377888" y="1392917"/>
                </a:lnTo>
                <a:lnTo>
                  <a:pt x="1381693" y="1380871"/>
                </a:lnTo>
                <a:lnTo>
                  <a:pt x="1385499" y="1369459"/>
                </a:lnTo>
                <a:lnTo>
                  <a:pt x="1390256" y="1358363"/>
                </a:lnTo>
                <a:lnTo>
                  <a:pt x="1394695" y="1347268"/>
                </a:lnTo>
                <a:lnTo>
                  <a:pt x="1400086" y="1337123"/>
                </a:lnTo>
                <a:lnTo>
                  <a:pt x="1405794" y="1326662"/>
                </a:lnTo>
                <a:lnTo>
                  <a:pt x="1411502" y="1316835"/>
                </a:lnTo>
                <a:lnTo>
                  <a:pt x="1418162" y="1307324"/>
                </a:lnTo>
                <a:lnTo>
                  <a:pt x="1425138" y="1298131"/>
                </a:lnTo>
                <a:lnTo>
                  <a:pt x="1432114" y="1289255"/>
                </a:lnTo>
                <a:lnTo>
                  <a:pt x="1439408" y="1281329"/>
                </a:lnTo>
                <a:lnTo>
                  <a:pt x="1447653" y="1273404"/>
                </a:lnTo>
                <a:lnTo>
                  <a:pt x="1455581" y="1265479"/>
                </a:lnTo>
                <a:lnTo>
                  <a:pt x="1463826" y="1258822"/>
                </a:lnTo>
                <a:lnTo>
                  <a:pt x="1473022" y="1252164"/>
                </a:lnTo>
                <a:lnTo>
                  <a:pt x="1482218" y="1246141"/>
                </a:lnTo>
                <a:lnTo>
                  <a:pt x="1491732" y="1240752"/>
                </a:lnTo>
                <a:lnTo>
                  <a:pt x="1501562" y="1235997"/>
                </a:lnTo>
                <a:lnTo>
                  <a:pt x="1511710" y="1231242"/>
                </a:lnTo>
                <a:lnTo>
                  <a:pt x="1522175" y="1227437"/>
                </a:lnTo>
                <a:lnTo>
                  <a:pt x="1532639" y="1223950"/>
                </a:lnTo>
                <a:lnTo>
                  <a:pt x="1543738" y="1221097"/>
                </a:lnTo>
                <a:lnTo>
                  <a:pt x="1555154" y="1219195"/>
                </a:lnTo>
                <a:lnTo>
                  <a:pt x="1566888" y="1217610"/>
                </a:lnTo>
                <a:lnTo>
                  <a:pt x="1578621" y="1216342"/>
                </a:lnTo>
                <a:lnTo>
                  <a:pt x="1590354" y="1216025"/>
                </a:lnTo>
                <a:close/>
                <a:moveTo>
                  <a:pt x="679450" y="1054222"/>
                </a:moveTo>
                <a:lnTo>
                  <a:pt x="673417" y="1054857"/>
                </a:lnTo>
                <a:lnTo>
                  <a:pt x="668337" y="1055492"/>
                </a:lnTo>
                <a:lnTo>
                  <a:pt x="662940" y="1056762"/>
                </a:lnTo>
                <a:lnTo>
                  <a:pt x="657543" y="1057715"/>
                </a:lnTo>
                <a:lnTo>
                  <a:pt x="652463" y="1059303"/>
                </a:lnTo>
                <a:lnTo>
                  <a:pt x="647700" y="1060890"/>
                </a:lnTo>
                <a:lnTo>
                  <a:pt x="642620" y="1062796"/>
                </a:lnTo>
                <a:lnTo>
                  <a:pt x="637540" y="1065018"/>
                </a:lnTo>
                <a:lnTo>
                  <a:pt x="633095" y="1067241"/>
                </a:lnTo>
                <a:lnTo>
                  <a:pt x="628333" y="1070099"/>
                </a:lnTo>
                <a:lnTo>
                  <a:pt x="624205" y="1073274"/>
                </a:lnTo>
                <a:lnTo>
                  <a:pt x="620077" y="1076132"/>
                </a:lnTo>
                <a:lnTo>
                  <a:pt x="615950" y="1079307"/>
                </a:lnTo>
                <a:lnTo>
                  <a:pt x="611505" y="1082800"/>
                </a:lnTo>
                <a:lnTo>
                  <a:pt x="607695" y="1085976"/>
                </a:lnTo>
                <a:lnTo>
                  <a:pt x="604203" y="1090421"/>
                </a:lnTo>
                <a:lnTo>
                  <a:pt x="600393" y="1094232"/>
                </a:lnTo>
                <a:lnTo>
                  <a:pt x="597535" y="1098360"/>
                </a:lnTo>
                <a:lnTo>
                  <a:pt x="594360" y="1102488"/>
                </a:lnTo>
                <a:lnTo>
                  <a:pt x="591185" y="1107251"/>
                </a:lnTo>
                <a:lnTo>
                  <a:pt x="588963" y="1111696"/>
                </a:lnTo>
                <a:lnTo>
                  <a:pt x="586423" y="1116459"/>
                </a:lnTo>
                <a:lnTo>
                  <a:pt x="584517" y="1121222"/>
                </a:lnTo>
                <a:lnTo>
                  <a:pt x="582613" y="1126303"/>
                </a:lnTo>
                <a:lnTo>
                  <a:pt x="580707" y="1131384"/>
                </a:lnTo>
                <a:lnTo>
                  <a:pt x="579120" y="1136147"/>
                </a:lnTo>
                <a:lnTo>
                  <a:pt x="577850" y="1141545"/>
                </a:lnTo>
                <a:lnTo>
                  <a:pt x="577215" y="1146943"/>
                </a:lnTo>
                <a:lnTo>
                  <a:pt x="576263" y="1152341"/>
                </a:lnTo>
                <a:lnTo>
                  <a:pt x="575945" y="1157739"/>
                </a:lnTo>
                <a:lnTo>
                  <a:pt x="575945" y="1163455"/>
                </a:lnTo>
                <a:lnTo>
                  <a:pt x="443547" y="2394227"/>
                </a:lnTo>
                <a:lnTo>
                  <a:pt x="443230" y="2410422"/>
                </a:lnTo>
                <a:lnTo>
                  <a:pt x="442595" y="2426934"/>
                </a:lnTo>
                <a:lnTo>
                  <a:pt x="441643" y="2442810"/>
                </a:lnTo>
                <a:lnTo>
                  <a:pt x="440055" y="2458370"/>
                </a:lnTo>
                <a:lnTo>
                  <a:pt x="438150" y="2473294"/>
                </a:lnTo>
                <a:lnTo>
                  <a:pt x="435927" y="2487901"/>
                </a:lnTo>
                <a:lnTo>
                  <a:pt x="433705" y="2502190"/>
                </a:lnTo>
                <a:lnTo>
                  <a:pt x="430530" y="2516161"/>
                </a:lnTo>
                <a:lnTo>
                  <a:pt x="427355" y="2529498"/>
                </a:lnTo>
                <a:lnTo>
                  <a:pt x="423863" y="2542834"/>
                </a:lnTo>
                <a:lnTo>
                  <a:pt x="420053" y="2555536"/>
                </a:lnTo>
                <a:lnTo>
                  <a:pt x="415607" y="2568237"/>
                </a:lnTo>
                <a:lnTo>
                  <a:pt x="411163" y="2579986"/>
                </a:lnTo>
                <a:lnTo>
                  <a:pt x="406400" y="2591735"/>
                </a:lnTo>
                <a:lnTo>
                  <a:pt x="401637" y="2603484"/>
                </a:lnTo>
                <a:lnTo>
                  <a:pt x="396240" y="2613963"/>
                </a:lnTo>
                <a:lnTo>
                  <a:pt x="2567940" y="2613963"/>
                </a:lnTo>
                <a:lnTo>
                  <a:pt x="2573655" y="2613963"/>
                </a:lnTo>
                <a:lnTo>
                  <a:pt x="2579053" y="2613645"/>
                </a:lnTo>
                <a:lnTo>
                  <a:pt x="2584450" y="2613010"/>
                </a:lnTo>
                <a:lnTo>
                  <a:pt x="2589847" y="2612057"/>
                </a:lnTo>
                <a:lnTo>
                  <a:pt x="2594927" y="2610470"/>
                </a:lnTo>
                <a:lnTo>
                  <a:pt x="2600007" y="2609517"/>
                </a:lnTo>
                <a:lnTo>
                  <a:pt x="2605405" y="2607612"/>
                </a:lnTo>
                <a:lnTo>
                  <a:pt x="2610485" y="2605707"/>
                </a:lnTo>
                <a:lnTo>
                  <a:pt x="2614930" y="2603484"/>
                </a:lnTo>
                <a:lnTo>
                  <a:pt x="2619693" y="2600944"/>
                </a:lnTo>
                <a:lnTo>
                  <a:pt x="2624137" y="2598403"/>
                </a:lnTo>
                <a:lnTo>
                  <a:pt x="2628583" y="2595546"/>
                </a:lnTo>
                <a:lnTo>
                  <a:pt x="2633027" y="2592688"/>
                </a:lnTo>
                <a:lnTo>
                  <a:pt x="2637155" y="2589195"/>
                </a:lnTo>
                <a:lnTo>
                  <a:pt x="2641283" y="2585702"/>
                </a:lnTo>
                <a:lnTo>
                  <a:pt x="2645093" y="2582209"/>
                </a:lnTo>
                <a:lnTo>
                  <a:pt x="2648585" y="2578399"/>
                </a:lnTo>
                <a:lnTo>
                  <a:pt x="2652077" y="2574271"/>
                </a:lnTo>
                <a:lnTo>
                  <a:pt x="2655570" y="2570460"/>
                </a:lnTo>
                <a:lnTo>
                  <a:pt x="2658427" y="2565697"/>
                </a:lnTo>
                <a:lnTo>
                  <a:pt x="2661285" y="2561569"/>
                </a:lnTo>
                <a:lnTo>
                  <a:pt x="2663825" y="2557124"/>
                </a:lnTo>
                <a:lnTo>
                  <a:pt x="2666365" y="2552361"/>
                </a:lnTo>
                <a:lnTo>
                  <a:pt x="2668587" y="2547597"/>
                </a:lnTo>
                <a:lnTo>
                  <a:pt x="2670493" y="2542517"/>
                </a:lnTo>
                <a:lnTo>
                  <a:pt x="2672080" y="2537436"/>
                </a:lnTo>
                <a:lnTo>
                  <a:pt x="2673350" y="2532673"/>
                </a:lnTo>
                <a:lnTo>
                  <a:pt x="2674620" y="2527275"/>
                </a:lnTo>
                <a:lnTo>
                  <a:pt x="2675890" y="2521877"/>
                </a:lnTo>
                <a:lnTo>
                  <a:pt x="2676525" y="2516479"/>
                </a:lnTo>
                <a:lnTo>
                  <a:pt x="2676843" y="2511081"/>
                </a:lnTo>
                <a:lnTo>
                  <a:pt x="2676843" y="2505365"/>
                </a:lnTo>
                <a:lnTo>
                  <a:pt x="2809240" y="1163455"/>
                </a:lnTo>
                <a:lnTo>
                  <a:pt x="2808923" y="1157739"/>
                </a:lnTo>
                <a:lnTo>
                  <a:pt x="2808605" y="1152341"/>
                </a:lnTo>
                <a:lnTo>
                  <a:pt x="2807653" y="1146943"/>
                </a:lnTo>
                <a:lnTo>
                  <a:pt x="2807017" y="1141545"/>
                </a:lnTo>
                <a:lnTo>
                  <a:pt x="2805747" y="1136147"/>
                </a:lnTo>
                <a:lnTo>
                  <a:pt x="2804477" y="1131384"/>
                </a:lnTo>
                <a:lnTo>
                  <a:pt x="2802255" y="1126303"/>
                </a:lnTo>
                <a:lnTo>
                  <a:pt x="2800350" y="1121222"/>
                </a:lnTo>
                <a:lnTo>
                  <a:pt x="2798127" y="1116459"/>
                </a:lnTo>
                <a:lnTo>
                  <a:pt x="2795905" y="1111696"/>
                </a:lnTo>
                <a:lnTo>
                  <a:pt x="2793365" y="1107251"/>
                </a:lnTo>
                <a:lnTo>
                  <a:pt x="2790507" y="1102488"/>
                </a:lnTo>
                <a:lnTo>
                  <a:pt x="2787650" y="1098360"/>
                </a:lnTo>
                <a:lnTo>
                  <a:pt x="2784157" y="1094232"/>
                </a:lnTo>
                <a:lnTo>
                  <a:pt x="2780665" y="1090421"/>
                </a:lnTo>
                <a:lnTo>
                  <a:pt x="2776855" y="1085976"/>
                </a:lnTo>
                <a:lnTo>
                  <a:pt x="2773045" y="1082800"/>
                </a:lnTo>
                <a:lnTo>
                  <a:pt x="2769235" y="1079307"/>
                </a:lnTo>
                <a:lnTo>
                  <a:pt x="2764790" y="1076132"/>
                </a:lnTo>
                <a:lnTo>
                  <a:pt x="2760663" y="1073274"/>
                </a:lnTo>
                <a:lnTo>
                  <a:pt x="2756535" y="1070099"/>
                </a:lnTo>
                <a:lnTo>
                  <a:pt x="2751773" y="1067241"/>
                </a:lnTo>
                <a:lnTo>
                  <a:pt x="2747327" y="1065018"/>
                </a:lnTo>
                <a:lnTo>
                  <a:pt x="2742247" y="1062796"/>
                </a:lnTo>
                <a:lnTo>
                  <a:pt x="2737485" y="1060890"/>
                </a:lnTo>
                <a:lnTo>
                  <a:pt x="2732405" y="1059303"/>
                </a:lnTo>
                <a:lnTo>
                  <a:pt x="2727325" y="1057715"/>
                </a:lnTo>
                <a:lnTo>
                  <a:pt x="2721927" y="1056762"/>
                </a:lnTo>
                <a:lnTo>
                  <a:pt x="2716847" y="1055492"/>
                </a:lnTo>
                <a:lnTo>
                  <a:pt x="2711450" y="1054857"/>
                </a:lnTo>
                <a:lnTo>
                  <a:pt x="2705735" y="1054222"/>
                </a:lnTo>
                <a:lnTo>
                  <a:pt x="2700020" y="1054222"/>
                </a:lnTo>
                <a:lnTo>
                  <a:pt x="684530" y="1054222"/>
                </a:lnTo>
                <a:lnTo>
                  <a:pt x="679450" y="1054222"/>
                </a:lnTo>
                <a:close/>
                <a:moveTo>
                  <a:pt x="1386219" y="763587"/>
                </a:moveTo>
                <a:lnTo>
                  <a:pt x="1391618" y="763587"/>
                </a:lnTo>
                <a:lnTo>
                  <a:pt x="2402190" y="763587"/>
                </a:lnTo>
                <a:lnTo>
                  <a:pt x="2407589" y="763587"/>
                </a:lnTo>
                <a:lnTo>
                  <a:pt x="2412988" y="764220"/>
                </a:lnTo>
                <a:lnTo>
                  <a:pt x="2418070" y="765803"/>
                </a:lnTo>
                <a:lnTo>
                  <a:pt x="2422834" y="767386"/>
                </a:lnTo>
                <a:lnTo>
                  <a:pt x="2427597" y="769602"/>
                </a:lnTo>
                <a:lnTo>
                  <a:pt x="2432044" y="772451"/>
                </a:lnTo>
                <a:lnTo>
                  <a:pt x="2436172" y="775300"/>
                </a:lnTo>
                <a:lnTo>
                  <a:pt x="2439983" y="778782"/>
                </a:lnTo>
                <a:lnTo>
                  <a:pt x="2443477" y="782580"/>
                </a:lnTo>
                <a:lnTo>
                  <a:pt x="2446653" y="787012"/>
                </a:lnTo>
                <a:lnTo>
                  <a:pt x="2449194" y="791444"/>
                </a:lnTo>
                <a:lnTo>
                  <a:pt x="2451734" y="795876"/>
                </a:lnTo>
                <a:lnTo>
                  <a:pt x="2453005" y="800941"/>
                </a:lnTo>
                <a:lnTo>
                  <a:pt x="2454593" y="806006"/>
                </a:lnTo>
                <a:lnTo>
                  <a:pt x="2455545" y="811387"/>
                </a:lnTo>
                <a:lnTo>
                  <a:pt x="2455863" y="816769"/>
                </a:lnTo>
                <a:lnTo>
                  <a:pt x="2455545" y="822467"/>
                </a:lnTo>
                <a:lnTo>
                  <a:pt x="2454593" y="827531"/>
                </a:lnTo>
                <a:lnTo>
                  <a:pt x="2453005" y="832596"/>
                </a:lnTo>
                <a:lnTo>
                  <a:pt x="2451734" y="837661"/>
                </a:lnTo>
                <a:lnTo>
                  <a:pt x="2449194" y="842093"/>
                </a:lnTo>
                <a:lnTo>
                  <a:pt x="2446653" y="846841"/>
                </a:lnTo>
                <a:lnTo>
                  <a:pt x="2443477" y="850640"/>
                </a:lnTo>
                <a:lnTo>
                  <a:pt x="2439983" y="854439"/>
                </a:lnTo>
                <a:lnTo>
                  <a:pt x="2436172" y="857921"/>
                </a:lnTo>
                <a:lnTo>
                  <a:pt x="2432044" y="861086"/>
                </a:lnTo>
                <a:lnTo>
                  <a:pt x="2427597" y="863619"/>
                </a:lnTo>
                <a:lnTo>
                  <a:pt x="2422834" y="865835"/>
                </a:lnTo>
                <a:lnTo>
                  <a:pt x="2418070" y="867734"/>
                </a:lnTo>
                <a:lnTo>
                  <a:pt x="2412988" y="869317"/>
                </a:lnTo>
                <a:lnTo>
                  <a:pt x="2407589" y="869950"/>
                </a:lnTo>
                <a:lnTo>
                  <a:pt x="2402190" y="869950"/>
                </a:lnTo>
                <a:lnTo>
                  <a:pt x="1391618" y="869950"/>
                </a:lnTo>
                <a:lnTo>
                  <a:pt x="1386219" y="869950"/>
                </a:lnTo>
                <a:lnTo>
                  <a:pt x="1380820" y="869317"/>
                </a:lnTo>
                <a:lnTo>
                  <a:pt x="1375739" y="867734"/>
                </a:lnTo>
                <a:lnTo>
                  <a:pt x="1370657" y="865835"/>
                </a:lnTo>
                <a:lnTo>
                  <a:pt x="1365893" y="863619"/>
                </a:lnTo>
                <a:lnTo>
                  <a:pt x="1361765" y="861086"/>
                </a:lnTo>
                <a:lnTo>
                  <a:pt x="1357636" y="857921"/>
                </a:lnTo>
                <a:lnTo>
                  <a:pt x="1353825" y="854439"/>
                </a:lnTo>
                <a:lnTo>
                  <a:pt x="1350331" y="850640"/>
                </a:lnTo>
                <a:lnTo>
                  <a:pt x="1347156" y="846841"/>
                </a:lnTo>
                <a:lnTo>
                  <a:pt x="1344615" y="842093"/>
                </a:lnTo>
                <a:lnTo>
                  <a:pt x="1342392" y="837661"/>
                </a:lnTo>
                <a:lnTo>
                  <a:pt x="1340486" y="832596"/>
                </a:lnTo>
                <a:lnTo>
                  <a:pt x="1339216" y="827531"/>
                </a:lnTo>
                <a:lnTo>
                  <a:pt x="1338581" y="822467"/>
                </a:lnTo>
                <a:lnTo>
                  <a:pt x="1338263" y="816769"/>
                </a:lnTo>
                <a:lnTo>
                  <a:pt x="1338581" y="811387"/>
                </a:lnTo>
                <a:lnTo>
                  <a:pt x="1339216" y="806006"/>
                </a:lnTo>
                <a:lnTo>
                  <a:pt x="1340486" y="800941"/>
                </a:lnTo>
                <a:lnTo>
                  <a:pt x="1342392" y="795876"/>
                </a:lnTo>
                <a:lnTo>
                  <a:pt x="1344615" y="791444"/>
                </a:lnTo>
                <a:lnTo>
                  <a:pt x="1347156" y="787012"/>
                </a:lnTo>
                <a:lnTo>
                  <a:pt x="1350331" y="782580"/>
                </a:lnTo>
                <a:lnTo>
                  <a:pt x="1353825" y="778782"/>
                </a:lnTo>
                <a:lnTo>
                  <a:pt x="1357636" y="775300"/>
                </a:lnTo>
                <a:lnTo>
                  <a:pt x="1361765" y="772451"/>
                </a:lnTo>
                <a:lnTo>
                  <a:pt x="1365893" y="769602"/>
                </a:lnTo>
                <a:lnTo>
                  <a:pt x="1370657" y="767386"/>
                </a:lnTo>
                <a:lnTo>
                  <a:pt x="1375739" y="765803"/>
                </a:lnTo>
                <a:lnTo>
                  <a:pt x="1380820" y="764220"/>
                </a:lnTo>
                <a:lnTo>
                  <a:pt x="1386219" y="763587"/>
                </a:lnTo>
                <a:close/>
                <a:moveTo>
                  <a:pt x="1391660" y="538162"/>
                </a:moveTo>
                <a:lnTo>
                  <a:pt x="1883036" y="538162"/>
                </a:lnTo>
                <a:lnTo>
                  <a:pt x="1888758" y="538801"/>
                </a:lnTo>
                <a:lnTo>
                  <a:pt x="1894161" y="539440"/>
                </a:lnTo>
                <a:lnTo>
                  <a:pt x="1899246" y="540717"/>
                </a:lnTo>
                <a:lnTo>
                  <a:pt x="1904014" y="542633"/>
                </a:lnTo>
                <a:lnTo>
                  <a:pt x="1908781" y="544869"/>
                </a:lnTo>
                <a:lnTo>
                  <a:pt x="1912913" y="547424"/>
                </a:lnTo>
                <a:lnTo>
                  <a:pt x="1917045" y="550618"/>
                </a:lnTo>
                <a:lnTo>
                  <a:pt x="1920859" y="554131"/>
                </a:lnTo>
                <a:lnTo>
                  <a:pt x="1924355" y="557964"/>
                </a:lnTo>
                <a:lnTo>
                  <a:pt x="1927534" y="561796"/>
                </a:lnTo>
                <a:lnTo>
                  <a:pt x="1930076" y="566267"/>
                </a:lnTo>
                <a:lnTo>
                  <a:pt x="1932301" y="571058"/>
                </a:lnTo>
                <a:lnTo>
                  <a:pt x="1934208" y="576168"/>
                </a:lnTo>
                <a:lnTo>
                  <a:pt x="1935480" y="580959"/>
                </a:lnTo>
                <a:lnTo>
                  <a:pt x="1936115" y="586388"/>
                </a:lnTo>
                <a:lnTo>
                  <a:pt x="1936751" y="592137"/>
                </a:lnTo>
                <a:lnTo>
                  <a:pt x="1936115" y="597567"/>
                </a:lnTo>
                <a:lnTo>
                  <a:pt x="1935480" y="602996"/>
                </a:lnTo>
                <a:lnTo>
                  <a:pt x="1934208" y="608106"/>
                </a:lnTo>
                <a:lnTo>
                  <a:pt x="1932301" y="612897"/>
                </a:lnTo>
                <a:lnTo>
                  <a:pt x="1930076" y="618007"/>
                </a:lnTo>
                <a:lnTo>
                  <a:pt x="1927534" y="622159"/>
                </a:lnTo>
                <a:lnTo>
                  <a:pt x="1924355" y="626311"/>
                </a:lnTo>
                <a:lnTo>
                  <a:pt x="1920859" y="630143"/>
                </a:lnTo>
                <a:lnTo>
                  <a:pt x="1917045" y="633656"/>
                </a:lnTo>
                <a:lnTo>
                  <a:pt x="1912913" y="636850"/>
                </a:lnTo>
                <a:lnTo>
                  <a:pt x="1908781" y="639405"/>
                </a:lnTo>
                <a:lnTo>
                  <a:pt x="1904014" y="641960"/>
                </a:lnTo>
                <a:lnTo>
                  <a:pt x="1899246" y="643877"/>
                </a:lnTo>
                <a:lnTo>
                  <a:pt x="1894161" y="644835"/>
                </a:lnTo>
                <a:lnTo>
                  <a:pt x="1888758" y="645793"/>
                </a:lnTo>
                <a:lnTo>
                  <a:pt x="1883036" y="646112"/>
                </a:lnTo>
                <a:lnTo>
                  <a:pt x="1391660" y="646112"/>
                </a:lnTo>
                <a:lnTo>
                  <a:pt x="1386256" y="645793"/>
                </a:lnTo>
                <a:lnTo>
                  <a:pt x="1380853" y="644835"/>
                </a:lnTo>
                <a:lnTo>
                  <a:pt x="1375768" y="643877"/>
                </a:lnTo>
                <a:lnTo>
                  <a:pt x="1370682" y="641960"/>
                </a:lnTo>
                <a:lnTo>
                  <a:pt x="1365915" y="639405"/>
                </a:lnTo>
                <a:lnTo>
                  <a:pt x="1361783" y="636850"/>
                </a:lnTo>
                <a:lnTo>
                  <a:pt x="1357651" y="633656"/>
                </a:lnTo>
                <a:lnTo>
                  <a:pt x="1353837" y="630143"/>
                </a:lnTo>
                <a:lnTo>
                  <a:pt x="1350341" y="626311"/>
                </a:lnTo>
                <a:lnTo>
                  <a:pt x="1347162" y="622159"/>
                </a:lnTo>
                <a:lnTo>
                  <a:pt x="1344620" y="618007"/>
                </a:lnTo>
                <a:lnTo>
                  <a:pt x="1342395" y="612897"/>
                </a:lnTo>
                <a:lnTo>
                  <a:pt x="1340488" y="608106"/>
                </a:lnTo>
                <a:lnTo>
                  <a:pt x="1339217" y="602996"/>
                </a:lnTo>
                <a:lnTo>
                  <a:pt x="1338581" y="597567"/>
                </a:lnTo>
                <a:lnTo>
                  <a:pt x="1338263" y="592137"/>
                </a:lnTo>
                <a:lnTo>
                  <a:pt x="1338581" y="586388"/>
                </a:lnTo>
                <a:lnTo>
                  <a:pt x="1339217" y="580959"/>
                </a:lnTo>
                <a:lnTo>
                  <a:pt x="1340488" y="576168"/>
                </a:lnTo>
                <a:lnTo>
                  <a:pt x="1342395" y="571058"/>
                </a:lnTo>
                <a:lnTo>
                  <a:pt x="1344620" y="566267"/>
                </a:lnTo>
                <a:lnTo>
                  <a:pt x="1347162" y="561796"/>
                </a:lnTo>
                <a:lnTo>
                  <a:pt x="1350341" y="557964"/>
                </a:lnTo>
                <a:lnTo>
                  <a:pt x="1353837" y="554131"/>
                </a:lnTo>
                <a:lnTo>
                  <a:pt x="1357651" y="550618"/>
                </a:lnTo>
                <a:lnTo>
                  <a:pt x="1361783" y="547424"/>
                </a:lnTo>
                <a:lnTo>
                  <a:pt x="1365915" y="544869"/>
                </a:lnTo>
                <a:lnTo>
                  <a:pt x="1370682" y="542633"/>
                </a:lnTo>
                <a:lnTo>
                  <a:pt x="1375768" y="540717"/>
                </a:lnTo>
                <a:lnTo>
                  <a:pt x="1380853" y="539440"/>
                </a:lnTo>
                <a:lnTo>
                  <a:pt x="1386256" y="538801"/>
                </a:lnTo>
                <a:lnTo>
                  <a:pt x="1391660" y="538162"/>
                </a:lnTo>
                <a:close/>
                <a:moveTo>
                  <a:pt x="2105025" y="156863"/>
                </a:moveTo>
                <a:lnTo>
                  <a:pt x="2105025" y="526476"/>
                </a:lnTo>
                <a:lnTo>
                  <a:pt x="2105343" y="531874"/>
                </a:lnTo>
                <a:lnTo>
                  <a:pt x="2105660" y="537590"/>
                </a:lnTo>
                <a:lnTo>
                  <a:pt x="2106613" y="542671"/>
                </a:lnTo>
                <a:lnTo>
                  <a:pt x="2107247" y="547751"/>
                </a:lnTo>
                <a:lnTo>
                  <a:pt x="2108517" y="552832"/>
                </a:lnTo>
                <a:lnTo>
                  <a:pt x="2110105" y="557912"/>
                </a:lnTo>
                <a:lnTo>
                  <a:pt x="2111693" y="562675"/>
                </a:lnTo>
                <a:lnTo>
                  <a:pt x="2113597" y="567756"/>
                </a:lnTo>
                <a:lnTo>
                  <a:pt x="2115820" y="572201"/>
                </a:lnTo>
                <a:lnTo>
                  <a:pt x="2118043" y="576965"/>
                </a:lnTo>
                <a:lnTo>
                  <a:pt x="2120583" y="581410"/>
                </a:lnTo>
                <a:lnTo>
                  <a:pt x="2123440" y="585856"/>
                </a:lnTo>
                <a:lnTo>
                  <a:pt x="2126615" y="589984"/>
                </a:lnTo>
                <a:lnTo>
                  <a:pt x="2129473" y="593794"/>
                </a:lnTo>
                <a:lnTo>
                  <a:pt x="2132647" y="597604"/>
                </a:lnTo>
                <a:lnTo>
                  <a:pt x="2136457" y="601415"/>
                </a:lnTo>
                <a:lnTo>
                  <a:pt x="2139950" y="604908"/>
                </a:lnTo>
                <a:lnTo>
                  <a:pt x="2143760" y="608401"/>
                </a:lnTo>
                <a:lnTo>
                  <a:pt x="2147887" y="611258"/>
                </a:lnTo>
                <a:lnTo>
                  <a:pt x="2152015" y="614116"/>
                </a:lnTo>
                <a:lnTo>
                  <a:pt x="2156143" y="616974"/>
                </a:lnTo>
                <a:lnTo>
                  <a:pt x="2160587" y="619514"/>
                </a:lnTo>
                <a:lnTo>
                  <a:pt x="2165033" y="621737"/>
                </a:lnTo>
                <a:lnTo>
                  <a:pt x="2170113" y="623960"/>
                </a:lnTo>
                <a:lnTo>
                  <a:pt x="2174557" y="625865"/>
                </a:lnTo>
                <a:lnTo>
                  <a:pt x="2179637" y="627453"/>
                </a:lnTo>
                <a:lnTo>
                  <a:pt x="2184717" y="629041"/>
                </a:lnTo>
                <a:lnTo>
                  <a:pt x="2189480" y="629993"/>
                </a:lnTo>
                <a:lnTo>
                  <a:pt x="2194877" y="631263"/>
                </a:lnTo>
                <a:lnTo>
                  <a:pt x="2200275" y="631581"/>
                </a:lnTo>
                <a:lnTo>
                  <a:pt x="2205673" y="631898"/>
                </a:lnTo>
                <a:lnTo>
                  <a:pt x="2211070" y="632533"/>
                </a:lnTo>
                <a:lnTo>
                  <a:pt x="2580957" y="632533"/>
                </a:lnTo>
                <a:lnTo>
                  <a:pt x="2576195" y="626183"/>
                </a:lnTo>
                <a:lnTo>
                  <a:pt x="2571750" y="620467"/>
                </a:lnTo>
                <a:lnTo>
                  <a:pt x="2556510" y="602685"/>
                </a:lnTo>
                <a:lnTo>
                  <a:pt x="2540317" y="583315"/>
                </a:lnTo>
                <a:lnTo>
                  <a:pt x="2522855" y="563628"/>
                </a:lnTo>
                <a:lnTo>
                  <a:pt x="2504123" y="542988"/>
                </a:lnTo>
                <a:lnTo>
                  <a:pt x="2484437" y="521396"/>
                </a:lnTo>
                <a:lnTo>
                  <a:pt x="2464117" y="499803"/>
                </a:lnTo>
                <a:lnTo>
                  <a:pt x="2421255" y="454078"/>
                </a:lnTo>
                <a:lnTo>
                  <a:pt x="2379663" y="411528"/>
                </a:lnTo>
                <a:lnTo>
                  <a:pt x="2337753" y="369295"/>
                </a:lnTo>
                <a:lnTo>
                  <a:pt x="2294890" y="327381"/>
                </a:lnTo>
                <a:lnTo>
                  <a:pt x="2252663" y="287371"/>
                </a:lnTo>
                <a:lnTo>
                  <a:pt x="2212023" y="249584"/>
                </a:lnTo>
                <a:lnTo>
                  <a:pt x="2173287" y="214655"/>
                </a:lnTo>
                <a:lnTo>
                  <a:pt x="2155190" y="198461"/>
                </a:lnTo>
                <a:lnTo>
                  <a:pt x="2137410" y="183219"/>
                </a:lnTo>
                <a:lnTo>
                  <a:pt x="2120583" y="169565"/>
                </a:lnTo>
                <a:lnTo>
                  <a:pt x="2105025" y="156863"/>
                </a:lnTo>
                <a:close/>
                <a:moveTo>
                  <a:pt x="1286827" y="94944"/>
                </a:moveTo>
                <a:lnTo>
                  <a:pt x="1281430" y="95261"/>
                </a:lnTo>
                <a:lnTo>
                  <a:pt x="1275715" y="95579"/>
                </a:lnTo>
                <a:lnTo>
                  <a:pt x="1270317" y="96849"/>
                </a:lnTo>
                <a:lnTo>
                  <a:pt x="1264920" y="98119"/>
                </a:lnTo>
                <a:lnTo>
                  <a:pt x="1259205" y="100024"/>
                </a:lnTo>
                <a:lnTo>
                  <a:pt x="1253807" y="101929"/>
                </a:lnTo>
                <a:lnTo>
                  <a:pt x="1248410" y="104152"/>
                </a:lnTo>
                <a:lnTo>
                  <a:pt x="1243013" y="106375"/>
                </a:lnTo>
                <a:lnTo>
                  <a:pt x="1237933" y="109550"/>
                </a:lnTo>
                <a:lnTo>
                  <a:pt x="1232853" y="112408"/>
                </a:lnTo>
                <a:lnTo>
                  <a:pt x="1227455" y="115901"/>
                </a:lnTo>
                <a:lnTo>
                  <a:pt x="1222375" y="119394"/>
                </a:lnTo>
                <a:lnTo>
                  <a:pt x="1217930" y="123204"/>
                </a:lnTo>
                <a:lnTo>
                  <a:pt x="1212850" y="127332"/>
                </a:lnTo>
                <a:lnTo>
                  <a:pt x="1208405" y="131778"/>
                </a:lnTo>
                <a:lnTo>
                  <a:pt x="1204277" y="136223"/>
                </a:lnTo>
                <a:lnTo>
                  <a:pt x="1199833" y="140987"/>
                </a:lnTo>
                <a:lnTo>
                  <a:pt x="1195705" y="145432"/>
                </a:lnTo>
                <a:lnTo>
                  <a:pt x="1191895" y="150513"/>
                </a:lnTo>
                <a:lnTo>
                  <a:pt x="1188085" y="155911"/>
                </a:lnTo>
                <a:lnTo>
                  <a:pt x="1184593" y="160674"/>
                </a:lnTo>
                <a:lnTo>
                  <a:pt x="1181735" y="166072"/>
                </a:lnTo>
                <a:lnTo>
                  <a:pt x="1178560" y="171470"/>
                </a:lnTo>
                <a:lnTo>
                  <a:pt x="1175703" y="176868"/>
                </a:lnTo>
                <a:lnTo>
                  <a:pt x="1173480" y="182266"/>
                </a:lnTo>
                <a:lnTo>
                  <a:pt x="1171257" y="187982"/>
                </a:lnTo>
                <a:lnTo>
                  <a:pt x="1169353" y="193380"/>
                </a:lnTo>
                <a:lnTo>
                  <a:pt x="1167765" y="199096"/>
                </a:lnTo>
                <a:lnTo>
                  <a:pt x="1166813" y="204494"/>
                </a:lnTo>
                <a:lnTo>
                  <a:pt x="1165543" y="210209"/>
                </a:lnTo>
                <a:lnTo>
                  <a:pt x="1165225" y="215925"/>
                </a:lnTo>
                <a:lnTo>
                  <a:pt x="1164590" y="221323"/>
                </a:lnTo>
                <a:lnTo>
                  <a:pt x="1164590" y="925302"/>
                </a:lnTo>
                <a:lnTo>
                  <a:pt x="2636520" y="925302"/>
                </a:lnTo>
                <a:lnTo>
                  <a:pt x="2636520" y="723349"/>
                </a:lnTo>
                <a:lnTo>
                  <a:pt x="2211070" y="723349"/>
                </a:lnTo>
                <a:lnTo>
                  <a:pt x="2199640" y="723031"/>
                </a:lnTo>
                <a:lnTo>
                  <a:pt x="2188527" y="722714"/>
                </a:lnTo>
                <a:lnTo>
                  <a:pt x="2177733" y="721444"/>
                </a:lnTo>
                <a:lnTo>
                  <a:pt x="2167255" y="720173"/>
                </a:lnTo>
                <a:lnTo>
                  <a:pt x="2157095" y="717951"/>
                </a:lnTo>
                <a:lnTo>
                  <a:pt x="2147253" y="715728"/>
                </a:lnTo>
                <a:lnTo>
                  <a:pt x="2137093" y="713188"/>
                </a:lnTo>
                <a:lnTo>
                  <a:pt x="2127885" y="709695"/>
                </a:lnTo>
                <a:lnTo>
                  <a:pt x="2118677" y="706202"/>
                </a:lnTo>
                <a:lnTo>
                  <a:pt x="2110105" y="702392"/>
                </a:lnTo>
                <a:lnTo>
                  <a:pt x="2101215" y="697946"/>
                </a:lnTo>
                <a:lnTo>
                  <a:pt x="2093277" y="693183"/>
                </a:lnTo>
                <a:lnTo>
                  <a:pt x="2085023" y="688420"/>
                </a:lnTo>
                <a:lnTo>
                  <a:pt x="2077720" y="683022"/>
                </a:lnTo>
                <a:lnTo>
                  <a:pt x="2070735" y="676671"/>
                </a:lnTo>
                <a:lnTo>
                  <a:pt x="2063750" y="670638"/>
                </a:lnTo>
                <a:lnTo>
                  <a:pt x="2057083" y="664287"/>
                </a:lnTo>
                <a:lnTo>
                  <a:pt x="2051050" y="657301"/>
                </a:lnTo>
                <a:lnTo>
                  <a:pt x="2045335" y="649998"/>
                </a:lnTo>
                <a:lnTo>
                  <a:pt x="2039937" y="642377"/>
                </a:lnTo>
                <a:lnTo>
                  <a:pt x="2035175" y="634756"/>
                </a:lnTo>
                <a:lnTo>
                  <a:pt x="2030413" y="626183"/>
                </a:lnTo>
                <a:lnTo>
                  <a:pt x="2026603" y="617927"/>
                </a:lnTo>
                <a:lnTo>
                  <a:pt x="2022793" y="608718"/>
                </a:lnTo>
                <a:lnTo>
                  <a:pt x="2019300" y="599510"/>
                </a:lnTo>
                <a:lnTo>
                  <a:pt x="2016443" y="589984"/>
                </a:lnTo>
                <a:lnTo>
                  <a:pt x="2013903" y="580140"/>
                </a:lnTo>
                <a:lnTo>
                  <a:pt x="2011680" y="569979"/>
                </a:lnTo>
                <a:lnTo>
                  <a:pt x="2010093" y="559817"/>
                </a:lnTo>
                <a:lnTo>
                  <a:pt x="2009140" y="549021"/>
                </a:lnTo>
                <a:lnTo>
                  <a:pt x="2008187" y="537907"/>
                </a:lnTo>
                <a:lnTo>
                  <a:pt x="2008187" y="526476"/>
                </a:lnTo>
                <a:lnTo>
                  <a:pt x="2008187" y="94944"/>
                </a:lnTo>
                <a:lnTo>
                  <a:pt x="1286827" y="94944"/>
                </a:lnTo>
                <a:close/>
                <a:moveTo>
                  <a:pt x="1275397" y="0"/>
                </a:moveTo>
                <a:lnTo>
                  <a:pt x="1286827" y="0"/>
                </a:lnTo>
                <a:lnTo>
                  <a:pt x="2047557" y="0"/>
                </a:lnTo>
                <a:lnTo>
                  <a:pt x="2047557" y="318"/>
                </a:lnTo>
                <a:lnTo>
                  <a:pt x="2051367" y="0"/>
                </a:lnTo>
                <a:lnTo>
                  <a:pt x="2054860" y="0"/>
                </a:lnTo>
                <a:lnTo>
                  <a:pt x="2060257" y="0"/>
                </a:lnTo>
                <a:lnTo>
                  <a:pt x="2065655" y="953"/>
                </a:lnTo>
                <a:lnTo>
                  <a:pt x="2070100" y="1588"/>
                </a:lnTo>
                <a:lnTo>
                  <a:pt x="2074545" y="2223"/>
                </a:lnTo>
                <a:lnTo>
                  <a:pt x="2081847" y="4763"/>
                </a:lnTo>
                <a:lnTo>
                  <a:pt x="2088515" y="6986"/>
                </a:lnTo>
                <a:lnTo>
                  <a:pt x="2094865" y="9844"/>
                </a:lnTo>
                <a:lnTo>
                  <a:pt x="2100897" y="13019"/>
                </a:lnTo>
                <a:lnTo>
                  <a:pt x="2112327" y="19687"/>
                </a:lnTo>
                <a:lnTo>
                  <a:pt x="2124075" y="26991"/>
                </a:lnTo>
                <a:lnTo>
                  <a:pt x="2136457" y="35564"/>
                </a:lnTo>
                <a:lnTo>
                  <a:pt x="2149475" y="44773"/>
                </a:lnTo>
                <a:lnTo>
                  <a:pt x="2163127" y="55252"/>
                </a:lnTo>
                <a:lnTo>
                  <a:pt x="2177415" y="66683"/>
                </a:lnTo>
                <a:lnTo>
                  <a:pt x="2192337" y="78432"/>
                </a:lnTo>
                <a:lnTo>
                  <a:pt x="2223770" y="105105"/>
                </a:lnTo>
                <a:lnTo>
                  <a:pt x="2257743" y="134953"/>
                </a:lnTo>
                <a:lnTo>
                  <a:pt x="2293303" y="167342"/>
                </a:lnTo>
                <a:lnTo>
                  <a:pt x="2329815" y="201636"/>
                </a:lnTo>
                <a:lnTo>
                  <a:pt x="2367915" y="237518"/>
                </a:lnTo>
                <a:lnTo>
                  <a:pt x="2406015" y="274670"/>
                </a:lnTo>
                <a:lnTo>
                  <a:pt x="2444433" y="313091"/>
                </a:lnTo>
                <a:lnTo>
                  <a:pt x="2481897" y="351196"/>
                </a:lnTo>
                <a:lnTo>
                  <a:pt x="2518410" y="388983"/>
                </a:lnTo>
                <a:lnTo>
                  <a:pt x="2553653" y="426452"/>
                </a:lnTo>
                <a:lnTo>
                  <a:pt x="2586990" y="462969"/>
                </a:lnTo>
                <a:lnTo>
                  <a:pt x="2607945" y="486149"/>
                </a:lnTo>
                <a:lnTo>
                  <a:pt x="2627947" y="508377"/>
                </a:lnTo>
                <a:lnTo>
                  <a:pt x="2646363" y="530287"/>
                </a:lnTo>
                <a:lnTo>
                  <a:pt x="2663507" y="550609"/>
                </a:lnTo>
                <a:lnTo>
                  <a:pt x="2679383" y="569979"/>
                </a:lnTo>
                <a:lnTo>
                  <a:pt x="2693035" y="588396"/>
                </a:lnTo>
                <a:lnTo>
                  <a:pt x="2705100" y="605543"/>
                </a:lnTo>
                <a:lnTo>
                  <a:pt x="2715577" y="621737"/>
                </a:lnTo>
                <a:lnTo>
                  <a:pt x="2720657" y="629993"/>
                </a:lnTo>
                <a:lnTo>
                  <a:pt x="2725103" y="638249"/>
                </a:lnTo>
                <a:lnTo>
                  <a:pt x="2729230" y="646823"/>
                </a:lnTo>
                <a:lnTo>
                  <a:pt x="2733040" y="656031"/>
                </a:lnTo>
                <a:lnTo>
                  <a:pt x="2734627" y="661747"/>
                </a:lnTo>
                <a:lnTo>
                  <a:pt x="2736215" y="667462"/>
                </a:lnTo>
                <a:lnTo>
                  <a:pt x="2737485" y="674766"/>
                </a:lnTo>
                <a:lnTo>
                  <a:pt x="2737803" y="683022"/>
                </a:lnTo>
                <a:lnTo>
                  <a:pt x="2737485" y="686197"/>
                </a:lnTo>
                <a:lnTo>
                  <a:pt x="2736850" y="690325"/>
                </a:lnTo>
                <a:lnTo>
                  <a:pt x="2737803" y="690325"/>
                </a:lnTo>
                <a:lnTo>
                  <a:pt x="2737803" y="938321"/>
                </a:lnTo>
                <a:lnTo>
                  <a:pt x="2747645" y="941814"/>
                </a:lnTo>
                <a:lnTo>
                  <a:pt x="2757170" y="945625"/>
                </a:lnTo>
                <a:lnTo>
                  <a:pt x="2766695" y="950070"/>
                </a:lnTo>
                <a:lnTo>
                  <a:pt x="2775903" y="954516"/>
                </a:lnTo>
                <a:lnTo>
                  <a:pt x="2785110" y="959596"/>
                </a:lnTo>
                <a:lnTo>
                  <a:pt x="2794000" y="964359"/>
                </a:lnTo>
                <a:lnTo>
                  <a:pt x="2802890" y="970075"/>
                </a:lnTo>
                <a:lnTo>
                  <a:pt x="2811145" y="975791"/>
                </a:lnTo>
                <a:lnTo>
                  <a:pt x="2819400" y="982141"/>
                </a:lnTo>
                <a:lnTo>
                  <a:pt x="2827337" y="988492"/>
                </a:lnTo>
                <a:lnTo>
                  <a:pt x="2834957" y="995478"/>
                </a:lnTo>
                <a:lnTo>
                  <a:pt x="2842260" y="1002464"/>
                </a:lnTo>
                <a:lnTo>
                  <a:pt x="2849563" y="1009767"/>
                </a:lnTo>
                <a:lnTo>
                  <a:pt x="2856230" y="1017388"/>
                </a:lnTo>
                <a:lnTo>
                  <a:pt x="2862897" y="1025326"/>
                </a:lnTo>
                <a:lnTo>
                  <a:pt x="2868930" y="1033265"/>
                </a:lnTo>
                <a:lnTo>
                  <a:pt x="2874963" y="1041838"/>
                </a:lnTo>
                <a:lnTo>
                  <a:pt x="2880677" y="1050094"/>
                </a:lnTo>
                <a:lnTo>
                  <a:pt x="2885757" y="1058985"/>
                </a:lnTo>
                <a:lnTo>
                  <a:pt x="2890837" y="1068194"/>
                </a:lnTo>
                <a:lnTo>
                  <a:pt x="2895283" y="1077402"/>
                </a:lnTo>
                <a:lnTo>
                  <a:pt x="2900045" y="1086611"/>
                </a:lnTo>
                <a:lnTo>
                  <a:pt x="2903855" y="1096454"/>
                </a:lnTo>
                <a:lnTo>
                  <a:pt x="2907347" y="1105981"/>
                </a:lnTo>
                <a:lnTo>
                  <a:pt x="2910205" y="1115824"/>
                </a:lnTo>
                <a:lnTo>
                  <a:pt x="2913063" y="1126303"/>
                </a:lnTo>
                <a:lnTo>
                  <a:pt x="2915603" y="1136464"/>
                </a:lnTo>
                <a:lnTo>
                  <a:pt x="2917507" y="1146943"/>
                </a:lnTo>
                <a:lnTo>
                  <a:pt x="2919095" y="1157739"/>
                </a:lnTo>
                <a:lnTo>
                  <a:pt x="2920365" y="1168218"/>
                </a:lnTo>
                <a:lnTo>
                  <a:pt x="2920683" y="1179014"/>
                </a:lnTo>
                <a:lnTo>
                  <a:pt x="2921000" y="1190128"/>
                </a:lnTo>
                <a:lnTo>
                  <a:pt x="2794000" y="2478374"/>
                </a:lnTo>
                <a:lnTo>
                  <a:pt x="2793683" y="2492029"/>
                </a:lnTo>
                <a:lnTo>
                  <a:pt x="2792413" y="2505365"/>
                </a:lnTo>
                <a:lnTo>
                  <a:pt x="2790825" y="2518702"/>
                </a:lnTo>
                <a:lnTo>
                  <a:pt x="2788603" y="2531721"/>
                </a:lnTo>
                <a:lnTo>
                  <a:pt x="2785427" y="2544422"/>
                </a:lnTo>
                <a:lnTo>
                  <a:pt x="2782253" y="2557124"/>
                </a:lnTo>
                <a:lnTo>
                  <a:pt x="2777807" y="2569190"/>
                </a:lnTo>
                <a:lnTo>
                  <a:pt x="2773363" y="2581574"/>
                </a:lnTo>
                <a:lnTo>
                  <a:pt x="2767965" y="2593005"/>
                </a:lnTo>
                <a:lnTo>
                  <a:pt x="2761933" y="2604437"/>
                </a:lnTo>
                <a:lnTo>
                  <a:pt x="2755900" y="2615550"/>
                </a:lnTo>
                <a:lnTo>
                  <a:pt x="2748915" y="2626347"/>
                </a:lnTo>
                <a:lnTo>
                  <a:pt x="2741295" y="2636508"/>
                </a:lnTo>
                <a:lnTo>
                  <a:pt x="2733675" y="2646669"/>
                </a:lnTo>
                <a:lnTo>
                  <a:pt x="2725103" y="2656195"/>
                </a:lnTo>
                <a:lnTo>
                  <a:pt x="2716213" y="2665721"/>
                </a:lnTo>
                <a:lnTo>
                  <a:pt x="2707005" y="2673977"/>
                </a:lnTo>
                <a:lnTo>
                  <a:pt x="2697480" y="2682551"/>
                </a:lnTo>
                <a:lnTo>
                  <a:pt x="2687637" y="2690489"/>
                </a:lnTo>
                <a:lnTo>
                  <a:pt x="2677477" y="2697792"/>
                </a:lnTo>
                <a:lnTo>
                  <a:pt x="2666683" y="2704778"/>
                </a:lnTo>
                <a:lnTo>
                  <a:pt x="2655570" y="2711129"/>
                </a:lnTo>
                <a:lnTo>
                  <a:pt x="2644140" y="2716845"/>
                </a:lnTo>
                <a:lnTo>
                  <a:pt x="2632075" y="2722243"/>
                </a:lnTo>
                <a:lnTo>
                  <a:pt x="2620327" y="2727006"/>
                </a:lnTo>
                <a:lnTo>
                  <a:pt x="2607945" y="2731134"/>
                </a:lnTo>
                <a:lnTo>
                  <a:pt x="2595563" y="2734944"/>
                </a:lnTo>
                <a:lnTo>
                  <a:pt x="2582545" y="2737484"/>
                </a:lnTo>
                <a:lnTo>
                  <a:pt x="2569527" y="2740342"/>
                </a:lnTo>
                <a:lnTo>
                  <a:pt x="2556193" y="2741930"/>
                </a:lnTo>
                <a:lnTo>
                  <a:pt x="2542540" y="2742883"/>
                </a:lnTo>
                <a:lnTo>
                  <a:pt x="2528887" y="2743200"/>
                </a:lnTo>
                <a:lnTo>
                  <a:pt x="263525" y="2743200"/>
                </a:lnTo>
                <a:lnTo>
                  <a:pt x="261937" y="2742883"/>
                </a:lnTo>
                <a:lnTo>
                  <a:pt x="260350" y="2742565"/>
                </a:lnTo>
                <a:lnTo>
                  <a:pt x="247015" y="2742248"/>
                </a:lnTo>
                <a:lnTo>
                  <a:pt x="233997" y="2740977"/>
                </a:lnTo>
                <a:lnTo>
                  <a:pt x="220980" y="2739072"/>
                </a:lnTo>
                <a:lnTo>
                  <a:pt x="207963" y="2736532"/>
                </a:lnTo>
                <a:lnTo>
                  <a:pt x="195263" y="2733356"/>
                </a:lnTo>
                <a:lnTo>
                  <a:pt x="183197" y="2729546"/>
                </a:lnTo>
                <a:lnTo>
                  <a:pt x="170815" y="2725418"/>
                </a:lnTo>
                <a:lnTo>
                  <a:pt x="159067" y="2720337"/>
                </a:lnTo>
                <a:lnTo>
                  <a:pt x="147637" y="2714939"/>
                </a:lnTo>
                <a:lnTo>
                  <a:pt x="136525" y="2708906"/>
                </a:lnTo>
                <a:lnTo>
                  <a:pt x="125413" y="2702555"/>
                </a:lnTo>
                <a:lnTo>
                  <a:pt x="114935" y="2695252"/>
                </a:lnTo>
                <a:lnTo>
                  <a:pt x="104775" y="2687949"/>
                </a:lnTo>
                <a:lnTo>
                  <a:pt x="95250" y="2679693"/>
                </a:lnTo>
                <a:lnTo>
                  <a:pt x="85725" y="2671437"/>
                </a:lnTo>
                <a:lnTo>
                  <a:pt x="76835" y="2662546"/>
                </a:lnTo>
                <a:lnTo>
                  <a:pt x="67945" y="2653020"/>
                </a:lnTo>
                <a:lnTo>
                  <a:pt x="60007" y="2643176"/>
                </a:lnTo>
                <a:lnTo>
                  <a:pt x="52070" y="2632697"/>
                </a:lnTo>
                <a:lnTo>
                  <a:pt x="44767" y="2622536"/>
                </a:lnTo>
                <a:lnTo>
                  <a:pt x="37783" y="2611422"/>
                </a:lnTo>
                <a:lnTo>
                  <a:pt x="31750" y="2599991"/>
                </a:lnTo>
                <a:lnTo>
                  <a:pt x="26035" y="2588560"/>
                </a:lnTo>
                <a:lnTo>
                  <a:pt x="20637" y="2576493"/>
                </a:lnTo>
                <a:lnTo>
                  <a:pt x="15875" y="2563792"/>
                </a:lnTo>
                <a:lnTo>
                  <a:pt x="11747" y="2551725"/>
                </a:lnTo>
                <a:lnTo>
                  <a:pt x="8255" y="2538706"/>
                </a:lnTo>
                <a:lnTo>
                  <a:pt x="5397" y="2525687"/>
                </a:lnTo>
                <a:lnTo>
                  <a:pt x="2857" y="2512668"/>
                </a:lnTo>
                <a:lnTo>
                  <a:pt x="1587" y="2499332"/>
                </a:lnTo>
                <a:lnTo>
                  <a:pt x="317" y="2485360"/>
                </a:lnTo>
                <a:lnTo>
                  <a:pt x="0" y="2471706"/>
                </a:lnTo>
                <a:lnTo>
                  <a:pt x="0" y="631263"/>
                </a:lnTo>
                <a:lnTo>
                  <a:pt x="317" y="617609"/>
                </a:lnTo>
                <a:lnTo>
                  <a:pt x="1587" y="603955"/>
                </a:lnTo>
                <a:lnTo>
                  <a:pt x="2857" y="590619"/>
                </a:lnTo>
                <a:lnTo>
                  <a:pt x="5397" y="577282"/>
                </a:lnTo>
                <a:lnTo>
                  <a:pt x="8255" y="564263"/>
                </a:lnTo>
                <a:lnTo>
                  <a:pt x="11747" y="551562"/>
                </a:lnTo>
                <a:lnTo>
                  <a:pt x="15875" y="539178"/>
                </a:lnTo>
                <a:lnTo>
                  <a:pt x="20637" y="526794"/>
                </a:lnTo>
                <a:lnTo>
                  <a:pt x="26035" y="515045"/>
                </a:lnTo>
                <a:lnTo>
                  <a:pt x="31750" y="502978"/>
                </a:lnTo>
                <a:lnTo>
                  <a:pt x="37783" y="491865"/>
                </a:lnTo>
                <a:lnTo>
                  <a:pt x="44767" y="481068"/>
                </a:lnTo>
                <a:lnTo>
                  <a:pt x="52070" y="470272"/>
                </a:lnTo>
                <a:lnTo>
                  <a:pt x="60007" y="459794"/>
                </a:lnTo>
                <a:lnTo>
                  <a:pt x="67945" y="450267"/>
                </a:lnTo>
                <a:lnTo>
                  <a:pt x="76835" y="440741"/>
                </a:lnTo>
                <a:lnTo>
                  <a:pt x="86043" y="431533"/>
                </a:lnTo>
                <a:lnTo>
                  <a:pt x="95567" y="423277"/>
                </a:lnTo>
                <a:lnTo>
                  <a:pt x="105410" y="415021"/>
                </a:lnTo>
                <a:lnTo>
                  <a:pt x="115887" y="407400"/>
                </a:lnTo>
                <a:lnTo>
                  <a:pt x="126683" y="400097"/>
                </a:lnTo>
                <a:lnTo>
                  <a:pt x="137477" y="393746"/>
                </a:lnTo>
                <a:lnTo>
                  <a:pt x="149225" y="387713"/>
                </a:lnTo>
                <a:lnTo>
                  <a:pt x="160973" y="381997"/>
                </a:lnTo>
                <a:lnTo>
                  <a:pt x="172720" y="376916"/>
                </a:lnTo>
                <a:lnTo>
                  <a:pt x="185420" y="372788"/>
                </a:lnTo>
                <a:lnTo>
                  <a:pt x="198120" y="368978"/>
                </a:lnTo>
                <a:lnTo>
                  <a:pt x="211137" y="365803"/>
                </a:lnTo>
                <a:lnTo>
                  <a:pt x="224155" y="362945"/>
                </a:lnTo>
                <a:lnTo>
                  <a:pt x="237490" y="361675"/>
                </a:lnTo>
                <a:lnTo>
                  <a:pt x="251143" y="360405"/>
                </a:lnTo>
                <a:lnTo>
                  <a:pt x="265113" y="360087"/>
                </a:lnTo>
                <a:lnTo>
                  <a:pt x="970280" y="360087"/>
                </a:lnTo>
                <a:lnTo>
                  <a:pt x="970280" y="480116"/>
                </a:lnTo>
                <a:lnTo>
                  <a:pt x="265113" y="480116"/>
                </a:lnTo>
                <a:lnTo>
                  <a:pt x="254953" y="480433"/>
                </a:lnTo>
                <a:lnTo>
                  <a:pt x="245745" y="481704"/>
                </a:lnTo>
                <a:lnTo>
                  <a:pt x="237173" y="483291"/>
                </a:lnTo>
                <a:lnTo>
                  <a:pt x="228283" y="485514"/>
                </a:lnTo>
                <a:lnTo>
                  <a:pt x="220345" y="488054"/>
                </a:lnTo>
                <a:lnTo>
                  <a:pt x="212090" y="491547"/>
                </a:lnTo>
                <a:lnTo>
                  <a:pt x="205105" y="495040"/>
                </a:lnTo>
                <a:lnTo>
                  <a:pt x="197803" y="499168"/>
                </a:lnTo>
                <a:lnTo>
                  <a:pt x="190817" y="503931"/>
                </a:lnTo>
                <a:lnTo>
                  <a:pt x="184785" y="508694"/>
                </a:lnTo>
                <a:lnTo>
                  <a:pt x="178435" y="514092"/>
                </a:lnTo>
                <a:lnTo>
                  <a:pt x="172403" y="519808"/>
                </a:lnTo>
                <a:lnTo>
                  <a:pt x="167005" y="525841"/>
                </a:lnTo>
                <a:lnTo>
                  <a:pt x="162243" y="531874"/>
                </a:lnTo>
                <a:lnTo>
                  <a:pt x="157163" y="537907"/>
                </a:lnTo>
                <a:lnTo>
                  <a:pt x="152400" y="543941"/>
                </a:lnTo>
                <a:lnTo>
                  <a:pt x="148273" y="550609"/>
                </a:lnTo>
                <a:lnTo>
                  <a:pt x="144463" y="556960"/>
                </a:lnTo>
                <a:lnTo>
                  <a:pt x="140970" y="563628"/>
                </a:lnTo>
                <a:lnTo>
                  <a:pt x="137477" y="569661"/>
                </a:lnTo>
                <a:lnTo>
                  <a:pt x="131763" y="582680"/>
                </a:lnTo>
                <a:lnTo>
                  <a:pt x="127317" y="594429"/>
                </a:lnTo>
                <a:lnTo>
                  <a:pt x="123825" y="605860"/>
                </a:lnTo>
                <a:lnTo>
                  <a:pt x="121603" y="616022"/>
                </a:lnTo>
                <a:lnTo>
                  <a:pt x="120015" y="624913"/>
                </a:lnTo>
                <a:lnTo>
                  <a:pt x="119697" y="631263"/>
                </a:lnTo>
                <a:lnTo>
                  <a:pt x="119697" y="2454559"/>
                </a:lnTo>
                <a:lnTo>
                  <a:pt x="119697" y="2460910"/>
                </a:lnTo>
                <a:lnTo>
                  <a:pt x="120333" y="2469483"/>
                </a:lnTo>
                <a:lnTo>
                  <a:pt x="121285" y="2478692"/>
                </a:lnTo>
                <a:lnTo>
                  <a:pt x="123190" y="2488536"/>
                </a:lnTo>
                <a:lnTo>
                  <a:pt x="125413" y="2499332"/>
                </a:lnTo>
                <a:lnTo>
                  <a:pt x="128905" y="2510763"/>
                </a:lnTo>
                <a:lnTo>
                  <a:pt x="130810" y="2516161"/>
                </a:lnTo>
                <a:lnTo>
                  <a:pt x="133033" y="2521877"/>
                </a:lnTo>
                <a:lnTo>
                  <a:pt x="135573" y="2527593"/>
                </a:lnTo>
                <a:lnTo>
                  <a:pt x="138430" y="2533308"/>
                </a:lnTo>
                <a:lnTo>
                  <a:pt x="141923" y="2538706"/>
                </a:lnTo>
                <a:lnTo>
                  <a:pt x="145415" y="2544105"/>
                </a:lnTo>
                <a:lnTo>
                  <a:pt x="149225" y="2549503"/>
                </a:lnTo>
                <a:lnTo>
                  <a:pt x="153353" y="2554266"/>
                </a:lnTo>
                <a:lnTo>
                  <a:pt x="157797" y="2559029"/>
                </a:lnTo>
                <a:lnTo>
                  <a:pt x="162877" y="2563474"/>
                </a:lnTo>
                <a:lnTo>
                  <a:pt x="167957" y="2567602"/>
                </a:lnTo>
                <a:lnTo>
                  <a:pt x="173990" y="2572048"/>
                </a:lnTo>
                <a:lnTo>
                  <a:pt x="180023" y="2575541"/>
                </a:lnTo>
                <a:lnTo>
                  <a:pt x="186690" y="2578716"/>
                </a:lnTo>
                <a:lnTo>
                  <a:pt x="193993" y="2581574"/>
                </a:lnTo>
                <a:lnTo>
                  <a:pt x="200977" y="2583797"/>
                </a:lnTo>
                <a:lnTo>
                  <a:pt x="209233" y="2585702"/>
                </a:lnTo>
                <a:lnTo>
                  <a:pt x="217805" y="2587290"/>
                </a:lnTo>
                <a:lnTo>
                  <a:pt x="226695" y="2587925"/>
                </a:lnTo>
                <a:lnTo>
                  <a:pt x="236855" y="2588560"/>
                </a:lnTo>
                <a:lnTo>
                  <a:pt x="241935" y="2583797"/>
                </a:lnTo>
                <a:lnTo>
                  <a:pt x="248603" y="2578399"/>
                </a:lnTo>
                <a:lnTo>
                  <a:pt x="255587" y="2572365"/>
                </a:lnTo>
                <a:lnTo>
                  <a:pt x="262573" y="2565062"/>
                </a:lnTo>
                <a:lnTo>
                  <a:pt x="269875" y="2557759"/>
                </a:lnTo>
                <a:lnTo>
                  <a:pt x="277177" y="2549820"/>
                </a:lnTo>
                <a:lnTo>
                  <a:pt x="283845" y="2541882"/>
                </a:lnTo>
                <a:lnTo>
                  <a:pt x="289560" y="2533626"/>
                </a:lnTo>
                <a:lnTo>
                  <a:pt x="293370" y="2527593"/>
                </a:lnTo>
                <a:lnTo>
                  <a:pt x="296227" y="2520924"/>
                </a:lnTo>
                <a:lnTo>
                  <a:pt x="299403" y="2514574"/>
                </a:lnTo>
                <a:lnTo>
                  <a:pt x="302577" y="2508223"/>
                </a:lnTo>
                <a:lnTo>
                  <a:pt x="304800" y="2500920"/>
                </a:lnTo>
                <a:lnTo>
                  <a:pt x="307023" y="2493299"/>
                </a:lnTo>
                <a:lnTo>
                  <a:pt x="309245" y="2484725"/>
                </a:lnTo>
                <a:lnTo>
                  <a:pt x="311785" y="2475834"/>
                </a:lnTo>
                <a:lnTo>
                  <a:pt x="315595" y="2456147"/>
                </a:lnTo>
                <a:lnTo>
                  <a:pt x="319723" y="2432332"/>
                </a:lnTo>
                <a:lnTo>
                  <a:pt x="329565" y="2371365"/>
                </a:lnTo>
                <a:lnTo>
                  <a:pt x="457200" y="1190128"/>
                </a:lnTo>
                <a:lnTo>
                  <a:pt x="457517" y="1176474"/>
                </a:lnTo>
                <a:lnTo>
                  <a:pt x="458153" y="1163137"/>
                </a:lnTo>
                <a:lnTo>
                  <a:pt x="460057" y="1150118"/>
                </a:lnTo>
                <a:lnTo>
                  <a:pt x="462280" y="1137099"/>
                </a:lnTo>
                <a:lnTo>
                  <a:pt x="465455" y="1124080"/>
                </a:lnTo>
                <a:lnTo>
                  <a:pt x="468947" y="1111379"/>
                </a:lnTo>
                <a:lnTo>
                  <a:pt x="473075" y="1098995"/>
                </a:lnTo>
                <a:lnTo>
                  <a:pt x="477837" y="1087246"/>
                </a:lnTo>
                <a:lnTo>
                  <a:pt x="482917" y="1075497"/>
                </a:lnTo>
                <a:lnTo>
                  <a:pt x="488950" y="1064066"/>
                </a:lnTo>
                <a:lnTo>
                  <a:pt x="495300" y="1052952"/>
                </a:lnTo>
                <a:lnTo>
                  <a:pt x="502285" y="1042156"/>
                </a:lnTo>
                <a:lnTo>
                  <a:pt x="509587" y="1031677"/>
                </a:lnTo>
                <a:lnTo>
                  <a:pt x="517525" y="1021833"/>
                </a:lnTo>
                <a:lnTo>
                  <a:pt x="525780" y="1012307"/>
                </a:lnTo>
                <a:lnTo>
                  <a:pt x="534353" y="1003099"/>
                </a:lnTo>
                <a:lnTo>
                  <a:pt x="543877" y="994208"/>
                </a:lnTo>
                <a:lnTo>
                  <a:pt x="553403" y="985952"/>
                </a:lnTo>
                <a:lnTo>
                  <a:pt x="563245" y="978331"/>
                </a:lnTo>
                <a:lnTo>
                  <a:pt x="573723" y="970710"/>
                </a:lnTo>
                <a:lnTo>
                  <a:pt x="584517" y="963724"/>
                </a:lnTo>
                <a:lnTo>
                  <a:pt x="595630" y="957691"/>
                </a:lnTo>
                <a:lnTo>
                  <a:pt x="607060" y="951340"/>
                </a:lnTo>
                <a:lnTo>
                  <a:pt x="618490" y="946577"/>
                </a:lnTo>
                <a:lnTo>
                  <a:pt x="630873" y="941497"/>
                </a:lnTo>
                <a:lnTo>
                  <a:pt x="642937" y="937369"/>
                </a:lnTo>
                <a:lnTo>
                  <a:pt x="655637" y="933876"/>
                </a:lnTo>
                <a:lnTo>
                  <a:pt x="668337" y="930700"/>
                </a:lnTo>
                <a:lnTo>
                  <a:pt x="681673" y="928478"/>
                </a:lnTo>
                <a:lnTo>
                  <a:pt x="694690" y="926890"/>
                </a:lnTo>
                <a:lnTo>
                  <a:pt x="708025" y="925937"/>
                </a:lnTo>
                <a:lnTo>
                  <a:pt x="721677" y="925302"/>
                </a:lnTo>
                <a:lnTo>
                  <a:pt x="1065530" y="925302"/>
                </a:lnTo>
                <a:lnTo>
                  <a:pt x="1065530" y="221323"/>
                </a:lnTo>
                <a:lnTo>
                  <a:pt x="1066165" y="209574"/>
                </a:lnTo>
                <a:lnTo>
                  <a:pt x="1066800" y="198461"/>
                </a:lnTo>
                <a:lnTo>
                  <a:pt x="1068387" y="187664"/>
                </a:lnTo>
                <a:lnTo>
                  <a:pt x="1070293" y="176551"/>
                </a:lnTo>
                <a:lnTo>
                  <a:pt x="1072515" y="165754"/>
                </a:lnTo>
                <a:lnTo>
                  <a:pt x="1075690" y="155276"/>
                </a:lnTo>
                <a:lnTo>
                  <a:pt x="1079183" y="145114"/>
                </a:lnTo>
                <a:lnTo>
                  <a:pt x="1083310" y="134953"/>
                </a:lnTo>
                <a:lnTo>
                  <a:pt x="1087437" y="125110"/>
                </a:lnTo>
                <a:lnTo>
                  <a:pt x="1092517" y="115584"/>
                </a:lnTo>
                <a:lnTo>
                  <a:pt x="1097915" y="106375"/>
                </a:lnTo>
                <a:lnTo>
                  <a:pt x="1103630" y="97166"/>
                </a:lnTo>
                <a:lnTo>
                  <a:pt x="1109663" y="88910"/>
                </a:lnTo>
                <a:lnTo>
                  <a:pt x="1116013" y="80337"/>
                </a:lnTo>
                <a:lnTo>
                  <a:pt x="1122997" y="72399"/>
                </a:lnTo>
                <a:lnTo>
                  <a:pt x="1130617" y="64778"/>
                </a:lnTo>
                <a:lnTo>
                  <a:pt x="1138237" y="57474"/>
                </a:lnTo>
                <a:lnTo>
                  <a:pt x="1146493" y="50488"/>
                </a:lnTo>
                <a:lnTo>
                  <a:pt x="1154430" y="43820"/>
                </a:lnTo>
                <a:lnTo>
                  <a:pt x="1163320" y="37469"/>
                </a:lnTo>
                <a:lnTo>
                  <a:pt x="1171893" y="31754"/>
                </a:lnTo>
                <a:lnTo>
                  <a:pt x="1181735" y="26356"/>
                </a:lnTo>
                <a:lnTo>
                  <a:pt x="1191260" y="21910"/>
                </a:lnTo>
                <a:lnTo>
                  <a:pt x="1200785" y="17147"/>
                </a:lnTo>
                <a:lnTo>
                  <a:pt x="1210627" y="13337"/>
                </a:lnTo>
                <a:lnTo>
                  <a:pt x="1221105" y="9844"/>
                </a:lnTo>
                <a:lnTo>
                  <a:pt x="1231583" y="6986"/>
                </a:lnTo>
                <a:lnTo>
                  <a:pt x="1242377" y="4128"/>
                </a:lnTo>
                <a:lnTo>
                  <a:pt x="1253173" y="2223"/>
                </a:lnTo>
                <a:lnTo>
                  <a:pt x="1264285" y="1270"/>
                </a:lnTo>
                <a:lnTo>
                  <a:pt x="1275397" y="0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18A8D8E3-A584-58AE-FFCF-EF98DFF0C90A}"/>
              </a:ext>
            </a:extLst>
          </p:cNvPr>
          <p:cNvSpPr>
            <a:spLocks/>
          </p:cNvSpPr>
          <p:nvPr/>
        </p:nvSpPr>
        <p:spPr bwMode="auto">
          <a:xfrm>
            <a:off x="4668719" y="2214364"/>
            <a:ext cx="865079" cy="735318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DAE19B-74EA-89B0-5426-F19129FEE8A1}"/>
              </a:ext>
            </a:extLst>
          </p:cNvPr>
          <p:cNvGrpSpPr/>
          <p:nvPr/>
        </p:nvGrpSpPr>
        <p:grpSpPr>
          <a:xfrm>
            <a:off x="8168585" y="1675082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D536CAB-2E29-30A6-94D9-6705A89FAC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B4BA0A-EAB0-3429-48A7-A203CAC40E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81A183C-7912-77E5-920E-A985630D3138}"/>
              </a:ext>
            </a:extLst>
          </p:cNvPr>
          <p:cNvGrpSpPr/>
          <p:nvPr/>
        </p:nvGrpSpPr>
        <p:grpSpPr>
          <a:xfrm>
            <a:off x="1056990" y="1744789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1F33EF-B1CE-543F-8F3C-1EF1B68517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CBDE1BB-0BB6-DD83-74B5-80EC73DF952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EFD9A09-9E74-A1DB-E4A7-1290BE7677C3}"/>
              </a:ext>
            </a:extLst>
          </p:cNvPr>
          <p:cNvGrpSpPr/>
          <p:nvPr/>
        </p:nvGrpSpPr>
        <p:grpSpPr>
          <a:xfrm>
            <a:off x="8168585" y="4798168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48FD99-C9B1-B273-100E-C7A5934FAA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0E5331B-C2D2-1FFB-34E5-F89E9DC700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8BE509-5D4B-0D78-D709-35B9AA4DD63B}"/>
              </a:ext>
            </a:extLst>
          </p:cNvPr>
          <p:cNvGrpSpPr/>
          <p:nvPr/>
        </p:nvGrpSpPr>
        <p:grpSpPr>
          <a:xfrm>
            <a:off x="1056990" y="4867875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8687B4E-11E8-F400-6BE2-DC45F350B5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3DFA592-BF49-FC63-E19B-D1DC40BF175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939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5" name="图形 27">
            <a:extLst>
              <a:ext uri="{FF2B5EF4-FFF2-40B4-BE49-F238E27FC236}">
                <a16:creationId xmlns:a16="http://schemas.microsoft.com/office/drawing/2014/main" id="{3E6764AE-B17A-A7BC-670C-0BEFF00BDE00}"/>
              </a:ext>
            </a:extLst>
          </p:cNvPr>
          <p:cNvSpPr/>
          <p:nvPr/>
        </p:nvSpPr>
        <p:spPr>
          <a:xfrm>
            <a:off x="3903890" y="1502174"/>
            <a:ext cx="4384220" cy="4384220"/>
          </a:xfrm>
          <a:custGeom>
            <a:avLst/>
            <a:gdLst>
              <a:gd name="connsiteX0" fmla="*/ 323334 w 4384220"/>
              <a:gd name="connsiteY0" fmla="*/ 2242531 h 4384220"/>
              <a:gd name="connsiteX1" fmla="*/ 315865 w 4384220"/>
              <a:gd name="connsiteY1" fmla="*/ 2226791 h 4384220"/>
              <a:gd name="connsiteX2" fmla="*/ 315064 w 4384220"/>
              <a:gd name="connsiteY2" fmla="*/ 2221456 h 4384220"/>
              <a:gd name="connsiteX3" fmla="*/ 308662 w 4384220"/>
              <a:gd name="connsiteY3" fmla="*/ 2221456 h 4384220"/>
              <a:gd name="connsiteX4" fmla="*/ 41884 w 4384220"/>
              <a:gd name="connsiteY4" fmla="*/ 2225457 h 4384220"/>
              <a:gd name="connsiteX5" fmla="*/ 43485 w 4384220"/>
              <a:gd name="connsiteY5" fmla="*/ 2291618 h 4384220"/>
              <a:gd name="connsiteX6" fmla="*/ 48020 w 4384220"/>
              <a:gd name="connsiteY6" fmla="*/ 2357512 h 4384220"/>
              <a:gd name="connsiteX7" fmla="*/ 53622 w 4384220"/>
              <a:gd name="connsiteY7" fmla="*/ 2423406 h 4384220"/>
              <a:gd name="connsiteX8" fmla="*/ 61892 w 4384220"/>
              <a:gd name="connsiteY8" fmla="*/ 2489034 h 4384220"/>
              <a:gd name="connsiteX9" fmla="*/ 66161 w 4384220"/>
              <a:gd name="connsiteY9" fmla="*/ 2521847 h 4384220"/>
              <a:gd name="connsiteX10" fmla="*/ 72030 w 4384220"/>
              <a:gd name="connsiteY10" fmla="*/ 2554394 h 4384220"/>
              <a:gd name="connsiteX11" fmla="*/ 83768 w 4384220"/>
              <a:gd name="connsiteY11" fmla="*/ 2619488 h 4384220"/>
              <a:gd name="connsiteX12" fmla="*/ 98441 w 4384220"/>
              <a:gd name="connsiteY12" fmla="*/ 2684048 h 4384220"/>
              <a:gd name="connsiteX13" fmla="*/ 114448 w 4384220"/>
              <a:gd name="connsiteY13" fmla="*/ 2748341 h 4384220"/>
              <a:gd name="connsiteX14" fmla="*/ 152863 w 4384220"/>
              <a:gd name="connsiteY14" fmla="*/ 2875060 h 4384220"/>
              <a:gd name="connsiteX15" fmla="*/ 174472 w 4384220"/>
              <a:gd name="connsiteY15" fmla="*/ 2937753 h 4384220"/>
              <a:gd name="connsiteX16" fmla="*/ 198749 w 4384220"/>
              <a:gd name="connsiteY16" fmla="*/ 2999379 h 4384220"/>
              <a:gd name="connsiteX17" fmla="*/ 211021 w 4384220"/>
              <a:gd name="connsiteY17" fmla="*/ 3030058 h 4384220"/>
              <a:gd name="connsiteX18" fmla="*/ 224627 w 4384220"/>
              <a:gd name="connsiteY18" fmla="*/ 3060204 h 4384220"/>
              <a:gd name="connsiteX19" fmla="*/ 251838 w 4384220"/>
              <a:gd name="connsiteY19" fmla="*/ 3120496 h 4384220"/>
              <a:gd name="connsiteX20" fmla="*/ 281717 w 4384220"/>
              <a:gd name="connsiteY20" fmla="*/ 3179454 h 4384220"/>
              <a:gd name="connsiteX21" fmla="*/ 312930 w 4384220"/>
              <a:gd name="connsiteY21" fmla="*/ 3237878 h 4384220"/>
              <a:gd name="connsiteX22" fmla="*/ 551429 w 4384220"/>
              <a:gd name="connsiteY22" fmla="*/ 3104756 h 4384220"/>
              <a:gd name="connsiteX23" fmla="*/ 549295 w 4384220"/>
              <a:gd name="connsiteY23" fmla="*/ 3099954 h 4384220"/>
              <a:gd name="connsiteX24" fmla="*/ 547694 w 4384220"/>
              <a:gd name="connsiteY24" fmla="*/ 3082880 h 4384220"/>
              <a:gd name="connsiteX25" fmla="*/ 568236 w 4384220"/>
              <a:gd name="connsiteY25" fmla="*/ 3037795 h 4384220"/>
              <a:gd name="connsiteX26" fmla="*/ 570637 w 4384220"/>
              <a:gd name="connsiteY26" fmla="*/ 3034593 h 4384220"/>
              <a:gd name="connsiteX27" fmla="*/ 538624 w 4384220"/>
              <a:gd name="connsiteY27" fmla="*/ 2970567 h 4384220"/>
              <a:gd name="connsiteX28" fmla="*/ 509011 w 4384220"/>
              <a:gd name="connsiteY28" fmla="*/ 2905473 h 4384220"/>
              <a:gd name="connsiteX29" fmla="*/ 508478 w 4384220"/>
              <a:gd name="connsiteY29" fmla="*/ 2903339 h 4384220"/>
              <a:gd name="connsiteX30" fmla="*/ 505276 w 4384220"/>
              <a:gd name="connsiteY30" fmla="*/ 2895869 h 4384220"/>
              <a:gd name="connsiteX31" fmla="*/ 436981 w 4384220"/>
              <a:gd name="connsiteY31" fmla="*/ 2700855 h 4384220"/>
              <a:gd name="connsiteX32" fmla="*/ 403368 w 4384220"/>
              <a:gd name="connsiteY32" fmla="*/ 2692585 h 4384220"/>
              <a:gd name="connsiteX33" fmla="*/ 361483 w 4384220"/>
              <a:gd name="connsiteY33" fmla="*/ 2704323 h 4384220"/>
              <a:gd name="connsiteX34" fmla="*/ 361217 w 4384220"/>
              <a:gd name="connsiteY34" fmla="*/ 2708858 h 4384220"/>
              <a:gd name="connsiteX35" fmla="*/ 358015 w 4384220"/>
              <a:gd name="connsiteY35" fmla="*/ 2722997 h 4384220"/>
              <a:gd name="connsiteX36" fmla="*/ 339341 w 4384220"/>
              <a:gd name="connsiteY36" fmla="*/ 2749408 h 4384220"/>
              <a:gd name="connsiteX37" fmla="*/ 269445 w 4384220"/>
              <a:gd name="connsiteY37" fmla="*/ 2764615 h 4384220"/>
              <a:gd name="connsiteX38" fmla="*/ 202484 w 4384220"/>
              <a:gd name="connsiteY38" fmla="*/ 2724331 h 4384220"/>
              <a:gd name="connsiteX39" fmla="*/ 202484 w 4384220"/>
              <a:gd name="connsiteY39" fmla="*/ 2724331 h 4384220"/>
              <a:gd name="connsiteX40" fmla="*/ 220091 w 4384220"/>
              <a:gd name="connsiteY40" fmla="*/ 2679246 h 4384220"/>
              <a:gd name="connsiteX41" fmla="*/ 240633 w 4384220"/>
              <a:gd name="connsiteY41" fmla="*/ 2656036 h 4384220"/>
              <a:gd name="connsiteX42" fmla="*/ 309195 w 4384220"/>
              <a:gd name="connsiteY42" fmla="*/ 2634427 h 4384220"/>
              <a:gd name="connsiteX43" fmla="*/ 338007 w 4384220"/>
              <a:gd name="connsiteY43" fmla="*/ 2648033 h 4384220"/>
              <a:gd name="connsiteX44" fmla="*/ 347344 w 4384220"/>
              <a:gd name="connsiteY44" fmla="*/ 2658704 h 4384220"/>
              <a:gd name="connsiteX45" fmla="*/ 349745 w 4384220"/>
              <a:gd name="connsiteY45" fmla="*/ 2662706 h 4384220"/>
              <a:gd name="connsiteX46" fmla="*/ 391896 w 4384220"/>
              <a:gd name="connsiteY46" fmla="*/ 2652035 h 4384220"/>
              <a:gd name="connsiteX47" fmla="*/ 417240 w 4384220"/>
              <a:gd name="connsiteY47" fmla="*/ 2628025 h 4384220"/>
              <a:gd name="connsiteX48" fmla="*/ 395631 w 4384220"/>
              <a:gd name="connsiteY48" fmla="*/ 2526916 h 4384220"/>
              <a:gd name="connsiteX49" fmla="*/ 386561 w 4384220"/>
              <a:gd name="connsiteY49" fmla="*/ 2475961 h 4384220"/>
              <a:gd name="connsiteX50" fmla="*/ 379891 w 4384220"/>
              <a:gd name="connsiteY50" fmla="*/ 2424740 h 4384220"/>
              <a:gd name="connsiteX51" fmla="*/ 379091 w 4384220"/>
              <a:gd name="connsiteY51" fmla="*/ 2416737 h 4384220"/>
              <a:gd name="connsiteX52" fmla="*/ 378557 w 4384220"/>
              <a:gd name="connsiteY52" fmla="*/ 2414603 h 4384220"/>
              <a:gd name="connsiteX53" fmla="*/ 374022 w 4384220"/>
              <a:gd name="connsiteY53" fmla="*/ 2379121 h 4384220"/>
              <a:gd name="connsiteX54" fmla="*/ 371354 w 4384220"/>
              <a:gd name="connsiteY54" fmla="*/ 2343373 h 4384220"/>
              <a:gd name="connsiteX55" fmla="*/ 366552 w 4384220"/>
              <a:gd name="connsiteY55" fmla="*/ 2271877 h 4384220"/>
              <a:gd name="connsiteX56" fmla="*/ 363084 w 4384220"/>
              <a:gd name="connsiteY56" fmla="*/ 2270276 h 4384220"/>
              <a:gd name="connsiteX57" fmla="*/ 323334 w 4384220"/>
              <a:gd name="connsiteY57" fmla="*/ 2242531 h 4384220"/>
              <a:gd name="connsiteX58" fmla="*/ 366019 w 4384220"/>
              <a:gd name="connsiteY58" fmla="*/ 2427141 h 4384220"/>
              <a:gd name="connsiteX59" fmla="*/ 357749 w 4384220"/>
              <a:gd name="connsiteY59" fmla="*/ 2447150 h 4384220"/>
              <a:gd name="connsiteX60" fmla="*/ 255039 w 4384220"/>
              <a:gd name="connsiteY60" fmla="*/ 2474894 h 4384220"/>
              <a:gd name="connsiteX61" fmla="*/ 253172 w 4384220"/>
              <a:gd name="connsiteY61" fmla="*/ 2457020 h 4384220"/>
              <a:gd name="connsiteX62" fmla="*/ 327869 w 4384220"/>
              <a:gd name="connsiteY62" fmla="*/ 2449284 h 4384220"/>
              <a:gd name="connsiteX63" fmla="*/ 343876 w 4384220"/>
              <a:gd name="connsiteY63" fmla="*/ 2429809 h 4384220"/>
              <a:gd name="connsiteX64" fmla="*/ 331604 w 4384220"/>
              <a:gd name="connsiteY64" fmla="*/ 2417537 h 4384220"/>
              <a:gd name="connsiteX65" fmla="*/ 309462 w 4384220"/>
              <a:gd name="connsiteY65" fmla="*/ 2421005 h 4384220"/>
              <a:gd name="connsiteX66" fmla="*/ 294256 w 4384220"/>
              <a:gd name="connsiteY66" fmla="*/ 2422339 h 4384220"/>
              <a:gd name="connsiteX67" fmla="*/ 292388 w 4384220"/>
              <a:gd name="connsiteY67" fmla="*/ 2407133 h 4384220"/>
              <a:gd name="connsiteX68" fmla="*/ 309995 w 4384220"/>
              <a:gd name="connsiteY68" fmla="*/ 2392994 h 4384220"/>
              <a:gd name="connsiteX69" fmla="*/ 346010 w 4384220"/>
              <a:gd name="connsiteY69" fmla="*/ 2394328 h 4384220"/>
              <a:gd name="connsiteX70" fmla="*/ 364685 w 4384220"/>
              <a:gd name="connsiteY70" fmla="*/ 2417537 h 4384220"/>
              <a:gd name="connsiteX71" fmla="*/ 366019 w 4384220"/>
              <a:gd name="connsiteY71" fmla="*/ 2427141 h 4384220"/>
              <a:gd name="connsiteX72" fmla="*/ 223826 w 4384220"/>
              <a:gd name="connsiteY72" fmla="*/ 2355645 h 4384220"/>
              <a:gd name="connsiteX73" fmla="*/ 240633 w 4384220"/>
              <a:gd name="connsiteY73" fmla="*/ 2364448 h 4384220"/>
              <a:gd name="connsiteX74" fmla="*/ 256373 w 4384220"/>
              <a:gd name="connsiteY74" fmla="*/ 2363648 h 4384220"/>
              <a:gd name="connsiteX75" fmla="*/ 267578 w 4384220"/>
              <a:gd name="connsiteY75" fmla="*/ 2359646 h 4384220"/>
              <a:gd name="connsiteX76" fmla="*/ 265977 w 4384220"/>
              <a:gd name="connsiteY76" fmla="*/ 2366049 h 4384220"/>
              <a:gd name="connsiteX77" fmla="*/ 221425 w 4384220"/>
              <a:gd name="connsiteY77" fmla="*/ 2396195 h 4384220"/>
              <a:gd name="connsiteX78" fmla="*/ 179541 w 4384220"/>
              <a:gd name="connsiteY78" fmla="*/ 2374853 h 4384220"/>
              <a:gd name="connsiteX79" fmla="*/ 153664 w 4384220"/>
              <a:gd name="connsiteY79" fmla="*/ 2373786 h 4384220"/>
              <a:gd name="connsiteX80" fmla="*/ 209154 w 4384220"/>
              <a:gd name="connsiteY80" fmla="*/ 2339372 h 4384220"/>
              <a:gd name="connsiteX81" fmla="*/ 219024 w 4384220"/>
              <a:gd name="connsiteY81" fmla="*/ 2335370 h 4384220"/>
              <a:gd name="connsiteX82" fmla="*/ 223826 w 4384220"/>
              <a:gd name="connsiteY82" fmla="*/ 2355645 h 4384220"/>
              <a:gd name="connsiteX83" fmla="*/ 232630 w 4384220"/>
              <a:gd name="connsiteY83" fmla="*/ 2335370 h 4384220"/>
              <a:gd name="connsiteX84" fmla="*/ 263043 w 4384220"/>
              <a:gd name="connsiteY84" fmla="*/ 2318029 h 4384220"/>
              <a:gd name="connsiteX85" fmla="*/ 293455 w 4384220"/>
              <a:gd name="connsiteY85" fmla="*/ 2324966 h 4384220"/>
              <a:gd name="connsiteX86" fmla="*/ 297990 w 4384220"/>
              <a:gd name="connsiteY86" fmla="*/ 2385524 h 4384220"/>
              <a:gd name="connsiteX87" fmla="*/ 280116 w 4384220"/>
              <a:gd name="connsiteY87" fmla="*/ 2402598 h 4384220"/>
              <a:gd name="connsiteX88" fmla="*/ 239566 w 4384220"/>
              <a:gd name="connsiteY88" fmla="*/ 2419938 h 4384220"/>
              <a:gd name="connsiteX89" fmla="*/ 231830 w 4384220"/>
              <a:gd name="connsiteY89" fmla="*/ 2407933 h 4384220"/>
              <a:gd name="connsiteX90" fmla="*/ 230496 w 4384220"/>
              <a:gd name="connsiteY90" fmla="*/ 2406333 h 4384220"/>
              <a:gd name="connsiteX91" fmla="*/ 279049 w 4384220"/>
              <a:gd name="connsiteY91" fmla="*/ 2369784 h 4384220"/>
              <a:gd name="connsiteX92" fmla="*/ 276648 w 4384220"/>
              <a:gd name="connsiteY92" fmla="*/ 2342039 h 4384220"/>
              <a:gd name="connsiteX93" fmla="*/ 266777 w 4384220"/>
              <a:gd name="connsiteY93" fmla="*/ 2327900 h 4384220"/>
              <a:gd name="connsiteX94" fmla="*/ 263843 w 4384220"/>
              <a:gd name="connsiteY94" fmla="*/ 2344174 h 4384220"/>
              <a:gd name="connsiteX95" fmla="*/ 253972 w 4384220"/>
              <a:gd name="connsiteY95" fmla="*/ 2351643 h 4384220"/>
              <a:gd name="connsiteX96" fmla="*/ 242501 w 4384220"/>
              <a:gd name="connsiteY96" fmla="*/ 2352177 h 4384220"/>
              <a:gd name="connsiteX97" fmla="*/ 234764 w 4384220"/>
              <a:gd name="connsiteY97" fmla="*/ 2348175 h 4384220"/>
              <a:gd name="connsiteX98" fmla="*/ 232630 w 4384220"/>
              <a:gd name="connsiteY98" fmla="*/ 2335370 h 4384220"/>
              <a:gd name="connsiteX99" fmla="*/ 334806 w 4384220"/>
              <a:gd name="connsiteY99" fmla="*/ 2512243 h 4384220"/>
              <a:gd name="connsiteX100" fmla="*/ 321467 w 4384220"/>
              <a:gd name="connsiteY100" fmla="*/ 2509575 h 4384220"/>
              <a:gd name="connsiteX101" fmla="*/ 310796 w 4384220"/>
              <a:gd name="connsiteY101" fmla="*/ 2503706 h 4384220"/>
              <a:gd name="connsiteX102" fmla="*/ 310796 w 4384220"/>
              <a:gd name="connsiteY102" fmla="*/ 2492769 h 4384220"/>
              <a:gd name="connsiteX103" fmla="*/ 336406 w 4384220"/>
              <a:gd name="connsiteY103" fmla="*/ 2485832 h 4384220"/>
              <a:gd name="connsiteX104" fmla="*/ 352947 w 4384220"/>
              <a:gd name="connsiteY104" fmla="*/ 2502639 h 4384220"/>
              <a:gd name="connsiteX105" fmla="*/ 323067 w 4384220"/>
              <a:gd name="connsiteY105" fmla="*/ 2544257 h 4384220"/>
              <a:gd name="connsiteX106" fmla="*/ 247836 w 4384220"/>
              <a:gd name="connsiteY106" fmla="*/ 2530117 h 4384220"/>
              <a:gd name="connsiteX107" fmla="*/ 251838 w 4384220"/>
              <a:gd name="connsiteY107" fmla="*/ 2514377 h 4384220"/>
              <a:gd name="connsiteX108" fmla="*/ 282517 w 4384220"/>
              <a:gd name="connsiteY108" fmla="*/ 2530651 h 4384220"/>
              <a:gd name="connsiteX109" fmla="*/ 323601 w 4384220"/>
              <a:gd name="connsiteY109" fmla="*/ 2520247 h 4384220"/>
              <a:gd name="connsiteX110" fmla="*/ 334806 w 4384220"/>
              <a:gd name="connsiteY110" fmla="*/ 2512243 h 4384220"/>
              <a:gd name="connsiteX111" fmla="*/ 298257 w 4384220"/>
              <a:gd name="connsiteY111" fmla="*/ 2509042 h 4384220"/>
              <a:gd name="connsiteX112" fmla="*/ 304660 w 4384220"/>
              <a:gd name="connsiteY112" fmla="*/ 2515978 h 4384220"/>
              <a:gd name="connsiteX113" fmla="*/ 285185 w 4384220"/>
              <a:gd name="connsiteY113" fmla="*/ 2518112 h 4384220"/>
              <a:gd name="connsiteX114" fmla="*/ 254506 w 4384220"/>
              <a:gd name="connsiteY114" fmla="*/ 2495703 h 4384220"/>
              <a:gd name="connsiteX115" fmla="*/ 255039 w 4384220"/>
              <a:gd name="connsiteY115" fmla="*/ 2487433 h 4384220"/>
              <a:gd name="connsiteX116" fmla="*/ 297724 w 4384220"/>
              <a:gd name="connsiteY116" fmla="*/ 2488767 h 4384220"/>
              <a:gd name="connsiteX117" fmla="*/ 298257 w 4384220"/>
              <a:gd name="connsiteY117" fmla="*/ 2509042 h 4384220"/>
              <a:gd name="connsiteX118" fmla="*/ 245168 w 4384220"/>
              <a:gd name="connsiteY118" fmla="*/ 2430876 h 4384220"/>
              <a:gd name="connsiteX119" fmla="*/ 278249 w 4384220"/>
              <a:gd name="connsiteY119" fmla="*/ 2418871 h 4384220"/>
              <a:gd name="connsiteX120" fmla="*/ 284918 w 4384220"/>
              <a:gd name="connsiteY120" fmla="*/ 2431410 h 4384220"/>
              <a:gd name="connsiteX121" fmla="*/ 315598 w 4384220"/>
              <a:gd name="connsiteY121" fmla="*/ 2431677 h 4384220"/>
              <a:gd name="connsiteX122" fmla="*/ 326536 w 4384220"/>
              <a:gd name="connsiteY122" fmla="*/ 2428742 h 4384220"/>
              <a:gd name="connsiteX123" fmla="*/ 330270 w 4384220"/>
              <a:gd name="connsiteY123" fmla="*/ 2431143 h 4384220"/>
              <a:gd name="connsiteX124" fmla="*/ 322000 w 4384220"/>
              <a:gd name="connsiteY124" fmla="*/ 2439413 h 4384220"/>
              <a:gd name="connsiteX125" fmla="*/ 250237 w 4384220"/>
              <a:gd name="connsiteY125" fmla="*/ 2443948 h 4384220"/>
              <a:gd name="connsiteX126" fmla="*/ 245168 w 4384220"/>
              <a:gd name="connsiteY126" fmla="*/ 2430876 h 4384220"/>
              <a:gd name="connsiteX127" fmla="*/ 268111 w 4384220"/>
              <a:gd name="connsiteY127" fmla="*/ 2594144 h 4384220"/>
              <a:gd name="connsiteX128" fmla="*/ 236365 w 4384220"/>
              <a:gd name="connsiteY128" fmla="*/ 2565332 h 4384220"/>
              <a:gd name="connsiteX129" fmla="*/ 231563 w 4384220"/>
              <a:gd name="connsiteY129" fmla="*/ 2563731 h 4384220"/>
              <a:gd name="connsiteX130" fmla="*/ 242234 w 4384220"/>
              <a:gd name="connsiteY130" fmla="*/ 2543456 h 4384220"/>
              <a:gd name="connsiteX131" fmla="*/ 327603 w 4384220"/>
              <a:gd name="connsiteY131" fmla="*/ 2554661 h 4384220"/>
              <a:gd name="connsiteX132" fmla="*/ 366285 w 4384220"/>
              <a:gd name="connsiteY132" fmla="*/ 2500238 h 4384220"/>
              <a:gd name="connsiteX133" fmla="*/ 341208 w 4384220"/>
              <a:gd name="connsiteY133" fmla="*/ 2474628 h 4384220"/>
              <a:gd name="connsiteX134" fmla="*/ 367886 w 4384220"/>
              <a:gd name="connsiteY134" fmla="*/ 2454086 h 4384220"/>
              <a:gd name="connsiteX135" fmla="*/ 368686 w 4384220"/>
              <a:gd name="connsiteY135" fmla="*/ 2453019 h 4384220"/>
              <a:gd name="connsiteX136" fmla="*/ 401767 w 4384220"/>
              <a:gd name="connsiteY136" fmla="*/ 2626157 h 4384220"/>
              <a:gd name="connsiteX137" fmla="*/ 384426 w 4384220"/>
              <a:gd name="connsiteY137" fmla="*/ 2642431 h 4384220"/>
              <a:gd name="connsiteX138" fmla="*/ 356415 w 4384220"/>
              <a:gd name="connsiteY138" fmla="*/ 2649367 h 4384220"/>
              <a:gd name="connsiteX139" fmla="*/ 311863 w 4384220"/>
              <a:gd name="connsiteY139" fmla="*/ 2623223 h 4384220"/>
              <a:gd name="connsiteX140" fmla="*/ 268378 w 4384220"/>
              <a:gd name="connsiteY140" fmla="*/ 2627758 h 4384220"/>
              <a:gd name="connsiteX141" fmla="*/ 268111 w 4384220"/>
              <a:gd name="connsiteY141" fmla="*/ 2594144 h 4384220"/>
              <a:gd name="connsiteX142" fmla="*/ 257707 w 4384220"/>
              <a:gd name="connsiteY142" fmla="*/ 2621355 h 4384220"/>
              <a:gd name="connsiteX143" fmla="*/ 248370 w 4384220"/>
              <a:gd name="connsiteY143" fmla="*/ 2624290 h 4384220"/>
              <a:gd name="connsiteX144" fmla="*/ 233430 w 4384220"/>
              <a:gd name="connsiteY144" fmla="*/ 2615219 h 4384220"/>
              <a:gd name="connsiteX145" fmla="*/ 231830 w 4384220"/>
              <a:gd name="connsiteY145" fmla="*/ 2612552 h 4384220"/>
              <a:gd name="connsiteX146" fmla="*/ 220358 w 4384220"/>
              <a:gd name="connsiteY146" fmla="*/ 2600013 h 4384220"/>
              <a:gd name="connsiteX147" fmla="*/ 205152 w 4384220"/>
              <a:gd name="connsiteY147" fmla="*/ 2604015 h 4384220"/>
              <a:gd name="connsiteX148" fmla="*/ 189145 w 4384220"/>
              <a:gd name="connsiteY148" fmla="*/ 2631760 h 4384220"/>
              <a:gd name="connsiteX149" fmla="*/ 199550 w 4384220"/>
              <a:gd name="connsiteY149" fmla="*/ 2688316 h 4384220"/>
              <a:gd name="connsiteX150" fmla="*/ 189946 w 4384220"/>
              <a:gd name="connsiteY150" fmla="*/ 2713660 h 4384220"/>
              <a:gd name="connsiteX151" fmla="*/ 160600 w 4384220"/>
              <a:gd name="connsiteY151" fmla="*/ 2634694 h 4384220"/>
              <a:gd name="connsiteX152" fmla="*/ 192880 w 4384220"/>
              <a:gd name="connsiteY152" fmla="*/ 2577070 h 4384220"/>
              <a:gd name="connsiteX153" fmla="*/ 231029 w 4384220"/>
              <a:gd name="connsiteY153" fmla="*/ 2577070 h 4384220"/>
              <a:gd name="connsiteX154" fmla="*/ 255573 w 4384220"/>
              <a:gd name="connsiteY154" fmla="*/ 2599213 h 4384220"/>
              <a:gd name="connsiteX155" fmla="*/ 257707 w 4384220"/>
              <a:gd name="connsiteY155" fmla="*/ 2621355 h 4384220"/>
              <a:gd name="connsiteX156" fmla="*/ 202751 w 4384220"/>
              <a:gd name="connsiteY156" fmla="*/ 2633093 h 4384220"/>
              <a:gd name="connsiteX157" fmla="*/ 213155 w 4384220"/>
              <a:gd name="connsiteY157" fmla="*/ 2613886 h 4384220"/>
              <a:gd name="connsiteX158" fmla="*/ 216357 w 4384220"/>
              <a:gd name="connsiteY158" fmla="*/ 2612018 h 4384220"/>
              <a:gd name="connsiteX159" fmla="*/ 219291 w 4384220"/>
              <a:gd name="connsiteY159" fmla="*/ 2617354 h 4384220"/>
              <a:gd name="connsiteX160" fmla="*/ 220892 w 4384220"/>
              <a:gd name="connsiteY160" fmla="*/ 2620555 h 4384220"/>
              <a:gd name="connsiteX161" fmla="*/ 247569 w 4384220"/>
              <a:gd name="connsiteY161" fmla="*/ 2636828 h 4384220"/>
              <a:gd name="connsiteX162" fmla="*/ 249437 w 4384220"/>
              <a:gd name="connsiteY162" fmla="*/ 2636828 h 4384220"/>
              <a:gd name="connsiteX163" fmla="*/ 232630 w 4384220"/>
              <a:gd name="connsiteY163" fmla="*/ 2647233 h 4384220"/>
              <a:gd name="connsiteX164" fmla="*/ 232096 w 4384220"/>
              <a:gd name="connsiteY164" fmla="*/ 2647766 h 4384220"/>
              <a:gd name="connsiteX165" fmla="*/ 208887 w 4384220"/>
              <a:gd name="connsiteY165" fmla="*/ 2673644 h 4384220"/>
              <a:gd name="connsiteX166" fmla="*/ 202751 w 4384220"/>
              <a:gd name="connsiteY166" fmla="*/ 2633093 h 4384220"/>
              <a:gd name="connsiteX167" fmla="*/ 286786 w 4384220"/>
              <a:gd name="connsiteY167" fmla="*/ 2778754 h 4384220"/>
              <a:gd name="connsiteX168" fmla="*/ 285185 w 4384220"/>
              <a:gd name="connsiteY168" fmla="*/ 2779554 h 4384220"/>
              <a:gd name="connsiteX169" fmla="*/ 270512 w 4384220"/>
              <a:gd name="connsiteY169" fmla="*/ 2806766 h 4384220"/>
              <a:gd name="connsiteX170" fmla="*/ 270779 w 4384220"/>
              <a:gd name="connsiteY170" fmla="*/ 2810234 h 4384220"/>
              <a:gd name="connsiteX171" fmla="*/ 271313 w 4384220"/>
              <a:gd name="connsiteY171" fmla="*/ 2816370 h 4384220"/>
              <a:gd name="connsiteX172" fmla="*/ 267578 w 4384220"/>
              <a:gd name="connsiteY172" fmla="*/ 2816370 h 4384220"/>
              <a:gd name="connsiteX173" fmla="*/ 248370 w 4384220"/>
              <a:gd name="connsiteY173" fmla="*/ 2805165 h 4384220"/>
              <a:gd name="connsiteX174" fmla="*/ 233697 w 4384220"/>
              <a:gd name="connsiteY174" fmla="*/ 2767016 h 4384220"/>
              <a:gd name="connsiteX175" fmla="*/ 266244 w 4384220"/>
              <a:gd name="connsiteY175" fmla="*/ 2778220 h 4384220"/>
              <a:gd name="connsiteX176" fmla="*/ 267044 w 4384220"/>
              <a:gd name="connsiteY176" fmla="*/ 2778220 h 4384220"/>
              <a:gd name="connsiteX177" fmla="*/ 286786 w 4384220"/>
              <a:gd name="connsiteY177" fmla="*/ 2778754 h 4384220"/>
              <a:gd name="connsiteX178" fmla="*/ 311596 w 4384220"/>
              <a:gd name="connsiteY178" fmla="*/ 2808100 h 4384220"/>
              <a:gd name="connsiteX179" fmla="*/ 301192 w 4384220"/>
              <a:gd name="connsiteY179" fmla="*/ 2839579 h 4384220"/>
              <a:gd name="connsiteX180" fmla="*/ 267845 w 4384220"/>
              <a:gd name="connsiteY180" fmla="*/ 2858787 h 4384220"/>
              <a:gd name="connsiteX181" fmla="*/ 211021 w 4384220"/>
              <a:gd name="connsiteY181" fmla="*/ 2824906 h 4384220"/>
              <a:gd name="connsiteX182" fmla="*/ 197682 w 4384220"/>
              <a:gd name="connsiteY182" fmla="*/ 2741672 h 4384220"/>
              <a:gd name="connsiteX183" fmla="*/ 218491 w 4384220"/>
              <a:gd name="connsiteY183" fmla="*/ 2758746 h 4384220"/>
              <a:gd name="connsiteX184" fmla="*/ 237165 w 4384220"/>
              <a:gd name="connsiteY184" fmla="*/ 2813168 h 4384220"/>
              <a:gd name="connsiteX185" fmla="*/ 265710 w 4384220"/>
              <a:gd name="connsiteY185" fmla="*/ 2829175 h 4384220"/>
              <a:gd name="connsiteX186" fmla="*/ 280917 w 4384220"/>
              <a:gd name="connsiteY186" fmla="*/ 2824906 h 4384220"/>
              <a:gd name="connsiteX187" fmla="*/ 284385 w 4384220"/>
              <a:gd name="connsiteY187" fmla="*/ 2808366 h 4384220"/>
              <a:gd name="connsiteX188" fmla="*/ 284118 w 4384220"/>
              <a:gd name="connsiteY188" fmla="*/ 2805165 h 4384220"/>
              <a:gd name="connsiteX189" fmla="*/ 292121 w 4384220"/>
              <a:gd name="connsiteY189" fmla="*/ 2789959 h 4384220"/>
              <a:gd name="connsiteX190" fmla="*/ 301725 w 4384220"/>
              <a:gd name="connsiteY190" fmla="*/ 2787824 h 4384220"/>
              <a:gd name="connsiteX191" fmla="*/ 311596 w 4384220"/>
              <a:gd name="connsiteY191" fmla="*/ 2808100 h 4384220"/>
              <a:gd name="connsiteX192" fmla="*/ 482867 w 4384220"/>
              <a:gd name="connsiteY192" fmla="*/ 2877995 h 4384220"/>
              <a:gd name="connsiteX193" fmla="*/ 481800 w 4384220"/>
              <a:gd name="connsiteY193" fmla="*/ 2877462 h 4384220"/>
              <a:gd name="connsiteX194" fmla="*/ 448720 w 4384220"/>
              <a:gd name="connsiteY194" fmla="*/ 2872926 h 4384220"/>
              <a:gd name="connsiteX195" fmla="*/ 456990 w 4384220"/>
              <a:gd name="connsiteY195" fmla="*/ 2838512 h 4384220"/>
              <a:gd name="connsiteX196" fmla="*/ 396698 w 4384220"/>
              <a:gd name="connsiteY196" fmla="*/ 2810500 h 4384220"/>
              <a:gd name="connsiteX197" fmla="*/ 327603 w 4384220"/>
              <a:gd name="connsiteY197" fmla="*/ 2863056 h 4384220"/>
              <a:gd name="connsiteX198" fmla="*/ 308395 w 4384220"/>
              <a:gd name="connsiteY198" fmla="*/ 2850517 h 4384220"/>
              <a:gd name="connsiteX199" fmla="*/ 311863 w 4384220"/>
              <a:gd name="connsiteY199" fmla="*/ 2846782 h 4384220"/>
              <a:gd name="connsiteX200" fmla="*/ 325202 w 4384220"/>
              <a:gd name="connsiteY200" fmla="*/ 2805965 h 4384220"/>
              <a:gd name="connsiteX201" fmla="*/ 308128 w 4384220"/>
              <a:gd name="connsiteY201" fmla="*/ 2776620 h 4384220"/>
              <a:gd name="connsiteX202" fmla="*/ 348145 w 4384220"/>
              <a:gd name="connsiteY202" fmla="*/ 2759012 h 4384220"/>
              <a:gd name="connsiteX203" fmla="*/ 374289 w 4384220"/>
              <a:gd name="connsiteY203" fmla="*/ 2713927 h 4384220"/>
              <a:gd name="connsiteX204" fmla="*/ 402034 w 4384220"/>
              <a:gd name="connsiteY204" fmla="*/ 2705924 h 4384220"/>
              <a:gd name="connsiteX205" fmla="*/ 424976 w 4384220"/>
              <a:gd name="connsiteY205" fmla="*/ 2711526 h 4384220"/>
              <a:gd name="connsiteX206" fmla="*/ 451921 w 4384220"/>
              <a:gd name="connsiteY206" fmla="*/ 2795561 h 4384220"/>
              <a:gd name="connsiteX207" fmla="*/ 482867 w 4384220"/>
              <a:gd name="connsiteY207" fmla="*/ 2877995 h 4384220"/>
              <a:gd name="connsiteX208" fmla="*/ 393230 w 4384220"/>
              <a:gd name="connsiteY208" fmla="*/ 2864923 h 4384220"/>
              <a:gd name="connsiteX209" fmla="*/ 403368 w 4384220"/>
              <a:gd name="connsiteY209" fmla="*/ 2882530 h 4384220"/>
              <a:gd name="connsiteX210" fmla="*/ 367086 w 4384220"/>
              <a:gd name="connsiteY210" fmla="*/ 2904940 h 4384220"/>
              <a:gd name="connsiteX211" fmla="*/ 362551 w 4384220"/>
              <a:gd name="connsiteY211" fmla="*/ 2898003 h 4384220"/>
              <a:gd name="connsiteX212" fmla="*/ 377223 w 4384220"/>
              <a:gd name="connsiteY212" fmla="*/ 2863589 h 4384220"/>
              <a:gd name="connsiteX213" fmla="*/ 395097 w 4384220"/>
              <a:gd name="connsiteY213" fmla="*/ 2855853 h 4384220"/>
              <a:gd name="connsiteX214" fmla="*/ 393230 w 4384220"/>
              <a:gd name="connsiteY214" fmla="*/ 2864923 h 4384220"/>
              <a:gd name="connsiteX215" fmla="*/ 350812 w 4384220"/>
              <a:gd name="connsiteY215" fmla="*/ 2883597 h 4384220"/>
              <a:gd name="connsiteX216" fmla="*/ 339074 w 4384220"/>
              <a:gd name="connsiteY216" fmla="*/ 2872126 h 4384220"/>
              <a:gd name="connsiteX217" fmla="*/ 397498 w 4384220"/>
              <a:gd name="connsiteY217" fmla="*/ 2822239 h 4384220"/>
              <a:gd name="connsiteX218" fmla="*/ 443918 w 4384220"/>
              <a:gd name="connsiteY218" fmla="*/ 2843314 h 4384220"/>
              <a:gd name="connsiteX219" fmla="*/ 438582 w 4384220"/>
              <a:gd name="connsiteY219" fmla="*/ 2865723 h 4384220"/>
              <a:gd name="connsiteX220" fmla="*/ 412705 w 4384220"/>
              <a:gd name="connsiteY220" fmla="*/ 2872393 h 4384220"/>
              <a:gd name="connsiteX221" fmla="*/ 406836 w 4384220"/>
              <a:gd name="connsiteY221" fmla="*/ 2863056 h 4384220"/>
              <a:gd name="connsiteX222" fmla="*/ 412971 w 4384220"/>
              <a:gd name="connsiteY222" fmla="*/ 2852651 h 4384220"/>
              <a:gd name="connsiteX223" fmla="*/ 423109 w 4384220"/>
              <a:gd name="connsiteY223" fmla="*/ 2843848 h 4384220"/>
              <a:gd name="connsiteX224" fmla="*/ 409770 w 4384220"/>
              <a:gd name="connsiteY224" fmla="*/ 2842514 h 4384220"/>
              <a:gd name="connsiteX225" fmla="*/ 368953 w 4384220"/>
              <a:gd name="connsiteY225" fmla="*/ 2853985 h 4384220"/>
              <a:gd name="connsiteX226" fmla="*/ 350812 w 4384220"/>
              <a:gd name="connsiteY226" fmla="*/ 2883597 h 4384220"/>
              <a:gd name="connsiteX227" fmla="*/ 492204 w 4384220"/>
              <a:gd name="connsiteY227" fmla="*/ 2940154 h 4384220"/>
              <a:gd name="connsiteX228" fmla="*/ 461792 w 4384220"/>
              <a:gd name="connsiteY228" fmla="*/ 2959095 h 4384220"/>
              <a:gd name="connsiteX229" fmla="*/ 439116 w 4384220"/>
              <a:gd name="connsiteY229" fmla="*/ 2955894 h 4384220"/>
              <a:gd name="connsiteX230" fmla="*/ 432713 w 4384220"/>
              <a:gd name="connsiteY230" fmla="*/ 2942022 h 4384220"/>
              <a:gd name="connsiteX231" fmla="*/ 446585 w 4384220"/>
              <a:gd name="connsiteY231" fmla="*/ 2935619 h 4384220"/>
              <a:gd name="connsiteX232" fmla="*/ 467394 w 4384220"/>
              <a:gd name="connsiteY232" fmla="*/ 2927616 h 4384220"/>
              <a:gd name="connsiteX233" fmla="*/ 471663 w 4384220"/>
              <a:gd name="connsiteY233" fmla="*/ 2910809 h 4384220"/>
              <a:gd name="connsiteX234" fmla="*/ 448986 w 4384220"/>
              <a:gd name="connsiteY234" fmla="*/ 2901738 h 4384220"/>
              <a:gd name="connsiteX235" fmla="*/ 380158 w 4384220"/>
              <a:gd name="connsiteY235" fmla="*/ 2932418 h 4384220"/>
              <a:gd name="connsiteX236" fmla="*/ 373222 w 4384220"/>
              <a:gd name="connsiteY236" fmla="*/ 2915878 h 4384220"/>
              <a:gd name="connsiteX237" fmla="*/ 475664 w 4384220"/>
              <a:gd name="connsiteY237" fmla="*/ 2888666 h 4384220"/>
              <a:gd name="connsiteX238" fmla="*/ 492204 w 4384220"/>
              <a:gd name="connsiteY238" fmla="*/ 2902005 h 4384220"/>
              <a:gd name="connsiteX239" fmla="*/ 495939 w 4384220"/>
              <a:gd name="connsiteY239" fmla="*/ 2911076 h 4384220"/>
              <a:gd name="connsiteX240" fmla="*/ 492204 w 4384220"/>
              <a:gd name="connsiteY240" fmla="*/ 2940154 h 4384220"/>
              <a:gd name="connsiteX241" fmla="*/ 410571 w 4384220"/>
              <a:gd name="connsiteY241" fmla="*/ 3055135 h 4384220"/>
              <a:gd name="connsiteX242" fmla="*/ 399899 w 4384220"/>
              <a:gd name="connsiteY242" fmla="*/ 3056736 h 4384220"/>
              <a:gd name="connsiteX243" fmla="*/ 335339 w 4384220"/>
              <a:gd name="connsiteY243" fmla="*/ 3054335 h 4384220"/>
              <a:gd name="connsiteX244" fmla="*/ 357215 w 4384220"/>
              <a:gd name="connsiteY244" fmla="*/ 3040463 h 4384220"/>
              <a:gd name="connsiteX245" fmla="*/ 383359 w 4384220"/>
              <a:gd name="connsiteY245" fmla="*/ 3000979 h 4384220"/>
              <a:gd name="connsiteX246" fmla="*/ 436448 w 4384220"/>
              <a:gd name="connsiteY246" fmla="*/ 3004981 h 4384220"/>
              <a:gd name="connsiteX247" fmla="*/ 440983 w 4384220"/>
              <a:gd name="connsiteY247" fmla="*/ 3009783 h 4384220"/>
              <a:gd name="connsiteX248" fmla="*/ 429245 w 4384220"/>
              <a:gd name="connsiteY248" fmla="*/ 3011917 h 4384220"/>
              <a:gd name="connsiteX249" fmla="*/ 415372 w 4384220"/>
              <a:gd name="connsiteY249" fmla="*/ 3019120 h 4384220"/>
              <a:gd name="connsiteX250" fmla="*/ 404968 w 4384220"/>
              <a:gd name="connsiteY250" fmla="*/ 3035127 h 4384220"/>
              <a:gd name="connsiteX251" fmla="*/ 410571 w 4384220"/>
              <a:gd name="connsiteY251" fmla="*/ 3055135 h 4384220"/>
              <a:gd name="connsiteX252" fmla="*/ 420708 w 4384220"/>
              <a:gd name="connsiteY252" fmla="*/ 2953226 h 4384220"/>
              <a:gd name="connsiteX253" fmla="*/ 386027 w 4384220"/>
              <a:gd name="connsiteY253" fmla="*/ 2959362 h 4384220"/>
              <a:gd name="connsiteX254" fmla="*/ 383893 w 4384220"/>
              <a:gd name="connsiteY254" fmla="*/ 2946023 h 4384220"/>
              <a:gd name="connsiteX255" fmla="*/ 427111 w 4384220"/>
              <a:gd name="connsiteY255" fmla="*/ 2919612 h 4384220"/>
              <a:gd name="connsiteX256" fmla="*/ 442584 w 4384220"/>
              <a:gd name="connsiteY256" fmla="*/ 2915077 h 4384220"/>
              <a:gd name="connsiteX257" fmla="*/ 448720 w 4384220"/>
              <a:gd name="connsiteY257" fmla="*/ 2914010 h 4384220"/>
              <a:gd name="connsiteX258" fmla="*/ 459391 w 4384220"/>
              <a:gd name="connsiteY258" fmla="*/ 2916945 h 4384220"/>
              <a:gd name="connsiteX259" fmla="*/ 459391 w 4384220"/>
              <a:gd name="connsiteY259" fmla="*/ 2916945 h 4384220"/>
              <a:gd name="connsiteX260" fmla="*/ 457257 w 4384220"/>
              <a:gd name="connsiteY260" fmla="*/ 2920680 h 4384220"/>
              <a:gd name="connsiteX261" fmla="*/ 446319 w 4384220"/>
              <a:gd name="connsiteY261" fmla="*/ 2923614 h 4384220"/>
              <a:gd name="connsiteX262" fmla="*/ 419908 w 4384220"/>
              <a:gd name="connsiteY262" fmla="*/ 2939354 h 4384220"/>
              <a:gd name="connsiteX263" fmla="*/ 420708 w 4384220"/>
              <a:gd name="connsiteY263" fmla="*/ 2953226 h 4384220"/>
              <a:gd name="connsiteX264" fmla="*/ 431112 w 4384220"/>
              <a:gd name="connsiteY264" fmla="*/ 2966299 h 4384220"/>
              <a:gd name="connsiteX265" fmla="*/ 455389 w 4384220"/>
              <a:gd name="connsiteY265" fmla="*/ 2972168 h 4384220"/>
              <a:gd name="connsiteX266" fmla="*/ 480733 w 4384220"/>
              <a:gd name="connsiteY266" fmla="*/ 3027124 h 4384220"/>
              <a:gd name="connsiteX267" fmla="*/ 458057 w 4384220"/>
              <a:gd name="connsiteY267" fmla="*/ 3048199 h 4384220"/>
              <a:gd name="connsiteX268" fmla="*/ 422575 w 4384220"/>
              <a:gd name="connsiteY268" fmla="*/ 3048466 h 4384220"/>
              <a:gd name="connsiteX269" fmla="*/ 418307 w 4384220"/>
              <a:gd name="connsiteY269" fmla="*/ 3035927 h 4384220"/>
              <a:gd name="connsiteX270" fmla="*/ 423109 w 4384220"/>
              <a:gd name="connsiteY270" fmla="*/ 3028458 h 4384220"/>
              <a:gd name="connsiteX271" fmla="*/ 433247 w 4384220"/>
              <a:gd name="connsiteY271" fmla="*/ 3023389 h 4384220"/>
              <a:gd name="connsiteX272" fmla="*/ 445518 w 4384220"/>
              <a:gd name="connsiteY272" fmla="*/ 3024989 h 4384220"/>
              <a:gd name="connsiteX273" fmla="*/ 456189 w 4384220"/>
              <a:gd name="connsiteY273" fmla="*/ 3037528 h 4384220"/>
              <a:gd name="connsiteX274" fmla="*/ 457790 w 4384220"/>
              <a:gd name="connsiteY274" fmla="*/ 3020721 h 4384220"/>
              <a:gd name="connsiteX275" fmla="*/ 446585 w 4384220"/>
              <a:gd name="connsiteY275" fmla="*/ 2995110 h 4384220"/>
              <a:gd name="connsiteX276" fmla="*/ 386561 w 4384220"/>
              <a:gd name="connsiteY276" fmla="*/ 2987641 h 4384220"/>
              <a:gd name="connsiteX277" fmla="*/ 386827 w 4384220"/>
              <a:gd name="connsiteY277" fmla="*/ 2985773 h 4384220"/>
              <a:gd name="connsiteX278" fmla="*/ 387361 w 4384220"/>
              <a:gd name="connsiteY278" fmla="*/ 2971634 h 4384220"/>
              <a:gd name="connsiteX279" fmla="*/ 431112 w 4384220"/>
              <a:gd name="connsiteY279" fmla="*/ 2966299 h 4384220"/>
              <a:gd name="connsiteX280" fmla="*/ 478065 w 4384220"/>
              <a:gd name="connsiteY280" fmla="*/ 3132234 h 4384220"/>
              <a:gd name="connsiteX281" fmla="*/ 451654 w 4384220"/>
              <a:gd name="connsiteY281" fmla="*/ 3063139 h 4384220"/>
              <a:gd name="connsiteX282" fmla="*/ 463392 w 4384220"/>
              <a:gd name="connsiteY282" fmla="*/ 3058870 h 4384220"/>
              <a:gd name="connsiteX283" fmla="*/ 493005 w 4384220"/>
              <a:gd name="connsiteY283" fmla="*/ 3030592 h 4384220"/>
              <a:gd name="connsiteX284" fmla="*/ 474064 w 4384220"/>
              <a:gd name="connsiteY284" fmla="*/ 2967632 h 4384220"/>
              <a:gd name="connsiteX285" fmla="*/ 503409 w 4384220"/>
              <a:gd name="connsiteY285" fmla="*/ 2945223 h 4384220"/>
              <a:gd name="connsiteX286" fmla="*/ 507411 w 4384220"/>
              <a:gd name="connsiteY286" fmla="*/ 2937220 h 4384220"/>
              <a:gd name="connsiteX287" fmla="*/ 530087 w 4384220"/>
              <a:gd name="connsiteY287" fmla="*/ 2987107 h 4384220"/>
              <a:gd name="connsiteX288" fmla="*/ 554897 w 4384220"/>
              <a:gd name="connsiteY288" fmla="*/ 3035927 h 4384220"/>
              <a:gd name="connsiteX289" fmla="*/ 534889 w 4384220"/>
              <a:gd name="connsiteY289" fmla="*/ 3101288 h 4384220"/>
              <a:gd name="connsiteX290" fmla="*/ 478065 w 4384220"/>
              <a:gd name="connsiteY290" fmla="*/ 3132234 h 4384220"/>
              <a:gd name="connsiteX291" fmla="*/ 393764 w 4384220"/>
              <a:gd name="connsiteY291" fmla="*/ 3156778 h 4384220"/>
              <a:gd name="connsiteX292" fmla="*/ 388962 w 4384220"/>
              <a:gd name="connsiteY292" fmla="*/ 3135435 h 4384220"/>
              <a:gd name="connsiteX293" fmla="*/ 408703 w 4384220"/>
              <a:gd name="connsiteY293" fmla="*/ 3123697 h 4384220"/>
              <a:gd name="connsiteX294" fmla="*/ 417240 w 4384220"/>
              <a:gd name="connsiteY294" fmla="*/ 3126898 h 4384220"/>
              <a:gd name="connsiteX295" fmla="*/ 419908 w 4384220"/>
              <a:gd name="connsiteY295" fmla="*/ 3135702 h 4384220"/>
              <a:gd name="connsiteX296" fmla="*/ 417240 w 4384220"/>
              <a:gd name="connsiteY296" fmla="*/ 3149841 h 4384220"/>
              <a:gd name="connsiteX297" fmla="*/ 430045 w 4384220"/>
              <a:gd name="connsiteY297" fmla="*/ 3141571 h 4384220"/>
              <a:gd name="connsiteX298" fmla="*/ 444718 w 4384220"/>
              <a:gd name="connsiteY298" fmla="*/ 3120763 h 4384220"/>
              <a:gd name="connsiteX299" fmla="*/ 435648 w 4384220"/>
              <a:gd name="connsiteY299" fmla="*/ 3100754 h 4384220"/>
              <a:gd name="connsiteX300" fmla="*/ 420174 w 4384220"/>
              <a:gd name="connsiteY300" fmla="*/ 3093284 h 4384220"/>
              <a:gd name="connsiteX301" fmla="*/ 398032 w 4384220"/>
              <a:gd name="connsiteY301" fmla="*/ 3092218 h 4384220"/>
              <a:gd name="connsiteX302" fmla="*/ 382559 w 4384220"/>
              <a:gd name="connsiteY302" fmla="*/ 3094618 h 4384220"/>
              <a:gd name="connsiteX303" fmla="*/ 366552 w 4384220"/>
              <a:gd name="connsiteY303" fmla="*/ 3097019 h 4384220"/>
              <a:gd name="connsiteX304" fmla="*/ 352947 w 4384220"/>
              <a:gd name="connsiteY304" fmla="*/ 3096219 h 4384220"/>
              <a:gd name="connsiteX305" fmla="*/ 314264 w 4384220"/>
              <a:gd name="connsiteY305" fmla="*/ 3085815 h 4384220"/>
              <a:gd name="connsiteX306" fmla="*/ 285985 w 4384220"/>
              <a:gd name="connsiteY306" fmla="*/ 3062872 h 4384220"/>
              <a:gd name="connsiteX307" fmla="*/ 288386 w 4384220"/>
              <a:gd name="connsiteY307" fmla="*/ 3063139 h 4384220"/>
              <a:gd name="connsiteX308" fmla="*/ 318532 w 4384220"/>
              <a:gd name="connsiteY308" fmla="*/ 3060471 h 4384220"/>
              <a:gd name="connsiteX309" fmla="*/ 402567 w 4384220"/>
              <a:gd name="connsiteY309" fmla="*/ 3069275 h 4384220"/>
              <a:gd name="connsiteX310" fmla="*/ 442584 w 4384220"/>
              <a:gd name="connsiteY310" fmla="*/ 3073276 h 4384220"/>
              <a:gd name="connsiteX311" fmla="*/ 465260 w 4384220"/>
              <a:gd name="connsiteY311" fmla="*/ 3130100 h 4384220"/>
              <a:gd name="connsiteX312" fmla="*/ 446052 w 4384220"/>
              <a:gd name="connsiteY312" fmla="*/ 3149841 h 4384220"/>
              <a:gd name="connsiteX313" fmla="*/ 393764 w 4384220"/>
              <a:gd name="connsiteY313" fmla="*/ 3156778 h 4384220"/>
              <a:gd name="connsiteX314" fmla="*/ 227294 w 4384220"/>
              <a:gd name="connsiteY314" fmla="*/ 3033526 h 4384220"/>
              <a:gd name="connsiteX315" fmla="*/ 240366 w 4384220"/>
              <a:gd name="connsiteY315" fmla="*/ 3044197 h 4384220"/>
              <a:gd name="connsiteX316" fmla="*/ 265977 w 4384220"/>
              <a:gd name="connsiteY316" fmla="*/ 3057803 h 4384220"/>
              <a:gd name="connsiteX317" fmla="*/ 307328 w 4384220"/>
              <a:gd name="connsiteY317" fmla="*/ 3097553 h 4384220"/>
              <a:gd name="connsiteX318" fmla="*/ 350812 w 4384220"/>
              <a:gd name="connsiteY318" fmla="*/ 3109024 h 4384220"/>
              <a:gd name="connsiteX319" fmla="*/ 366019 w 4384220"/>
              <a:gd name="connsiteY319" fmla="*/ 3109825 h 4384220"/>
              <a:gd name="connsiteX320" fmla="*/ 384693 w 4384220"/>
              <a:gd name="connsiteY320" fmla="*/ 3107157 h 4384220"/>
              <a:gd name="connsiteX321" fmla="*/ 398299 w 4384220"/>
              <a:gd name="connsiteY321" fmla="*/ 3104756 h 4384220"/>
              <a:gd name="connsiteX322" fmla="*/ 416173 w 4384220"/>
              <a:gd name="connsiteY322" fmla="*/ 3105556 h 4384220"/>
              <a:gd name="connsiteX323" fmla="*/ 426310 w 4384220"/>
              <a:gd name="connsiteY323" fmla="*/ 3110358 h 4384220"/>
              <a:gd name="connsiteX324" fmla="*/ 431646 w 4384220"/>
              <a:gd name="connsiteY324" fmla="*/ 3120229 h 4384220"/>
              <a:gd name="connsiteX325" fmla="*/ 431112 w 4384220"/>
              <a:gd name="connsiteY325" fmla="*/ 3122096 h 4384220"/>
              <a:gd name="connsiteX326" fmla="*/ 427911 w 4384220"/>
              <a:gd name="connsiteY326" fmla="*/ 3117828 h 4384220"/>
              <a:gd name="connsiteX327" fmla="*/ 408703 w 4384220"/>
              <a:gd name="connsiteY327" fmla="*/ 3111159 h 4384220"/>
              <a:gd name="connsiteX328" fmla="*/ 378557 w 4384220"/>
              <a:gd name="connsiteY328" fmla="*/ 3128499 h 4384220"/>
              <a:gd name="connsiteX329" fmla="*/ 385493 w 4384220"/>
              <a:gd name="connsiteY329" fmla="*/ 3167982 h 4384220"/>
              <a:gd name="connsiteX330" fmla="*/ 403101 w 4384220"/>
              <a:gd name="connsiteY330" fmla="*/ 3174118 h 4384220"/>
              <a:gd name="connsiteX331" fmla="*/ 318799 w 4384220"/>
              <a:gd name="connsiteY331" fmla="*/ 3220537 h 4384220"/>
              <a:gd name="connsiteX332" fmla="*/ 271046 w 4384220"/>
              <a:gd name="connsiteY332" fmla="*/ 3128232 h 4384220"/>
              <a:gd name="connsiteX333" fmla="*/ 227294 w 4384220"/>
              <a:gd name="connsiteY333" fmla="*/ 3033526 h 4384220"/>
              <a:gd name="connsiteX334" fmla="*/ 212888 w 4384220"/>
              <a:gd name="connsiteY334" fmla="*/ 2956961 h 4384220"/>
              <a:gd name="connsiteX335" fmla="*/ 255306 w 4384220"/>
              <a:gd name="connsiteY335" fmla="*/ 2930017 h 4384220"/>
              <a:gd name="connsiteX336" fmla="*/ 278249 w 4384220"/>
              <a:gd name="connsiteY336" fmla="*/ 2955894 h 4384220"/>
              <a:gd name="connsiteX337" fmla="*/ 270246 w 4384220"/>
              <a:gd name="connsiteY337" fmla="*/ 2971101 h 4384220"/>
              <a:gd name="connsiteX338" fmla="*/ 259308 w 4384220"/>
              <a:gd name="connsiteY338" fmla="*/ 2967366 h 4384220"/>
              <a:gd name="connsiteX339" fmla="*/ 253705 w 4384220"/>
              <a:gd name="connsiteY339" fmla="*/ 2963097 h 4384220"/>
              <a:gd name="connsiteX340" fmla="*/ 247036 w 4384220"/>
              <a:gd name="connsiteY340" fmla="*/ 2958829 h 4384220"/>
              <a:gd name="connsiteX341" fmla="*/ 243568 w 4384220"/>
              <a:gd name="connsiteY341" fmla="*/ 2966032 h 4384220"/>
              <a:gd name="connsiteX342" fmla="*/ 242501 w 4384220"/>
              <a:gd name="connsiteY342" fmla="*/ 2994577 h 4384220"/>
              <a:gd name="connsiteX343" fmla="*/ 242767 w 4384220"/>
              <a:gd name="connsiteY343" fmla="*/ 2995110 h 4384220"/>
              <a:gd name="connsiteX344" fmla="*/ 278516 w 4384220"/>
              <a:gd name="connsiteY344" fmla="*/ 3024989 h 4384220"/>
              <a:gd name="connsiteX345" fmla="*/ 332671 w 4384220"/>
              <a:gd name="connsiteY345" fmla="*/ 3019120 h 4384220"/>
              <a:gd name="connsiteX346" fmla="*/ 351879 w 4384220"/>
              <a:gd name="connsiteY346" fmla="*/ 2986573 h 4384220"/>
              <a:gd name="connsiteX347" fmla="*/ 346544 w 4384220"/>
              <a:gd name="connsiteY347" fmla="*/ 2944689 h 4384220"/>
              <a:gd name="connsiteX348" fmla="*/ 325202 w 4384220"/>
              <a:gd name="connsiteY348" fmla="*/ 2907874 h 4384220"/>
              <a:gd name="connsiteX349" fmla="*/ 278249 w 4384220"/>
              <a:gd name="connsiteY349" fmla="*/ 2869725 h 4384220"/>
              <a:gd name="connsiteX350" fmla="*/ 298257 w 4384220"/>
              <a:gd name="connsiteY350" fmla="*/ 2860121 h 4384220"/>
              <a:gd name="connsiteX351" fmla="*/ 356948 w 4384220"/>
              <a:gd name="connsiteY351" fmla="*/ 2914010 h 4384220"/>
              <a:gd name="connsiteX352" fmla="*/ 373222 w 4384220"/>
              <a:gd name="connsiteY352" fmla="*/ 2986307 h 4384220"/>
              <a:gd name="connsiteX353" fmla="*/ 349212 w 4384220"/>
              <a:gd name="connsiteY353" fmla="*/ 3031659 h 4384220"/>
              <a:gd name="connsiteX354" fmla="*/ 289987 w 4384220"/>
              <a:gd name="connsiteY354" fmla="*/ 3050067 h 4384220"/>
              <a:gd name="connsiteX355" fmla="*/ 248903 w 4384220"/>
              <a:gd name="connsiteY355" fmla="*/ 3033526 h 4384220"/>
              <a:gd name="connsiteX356" fmla="*/ 219558 w 4384220"/>
              <a:gd name="connsiteY356" fmla="*/ 2999379 h 4384220"/>
              <a:gd name="connsiteX357" fmla="*/ 212888 w 4384220"/>
              <a:gd name="connsiteY357" fmla="*/ 2956961 h 4384220"/>
              <a:gd name="connsiteX358" fmla="*/ 157932 w 4384220"/>
              <a:gd name="connsiteY358" fmla="*/ 2847849 h 4384220"/>
              <a:gd name="connsiteX359" fmla="*/ 176607 w 4384220"/>
              <a:gd name="connsiteY359" fmla="*/ 2847316 h 4384220"/>
              <a:gd name="connsiteX360" fmla="*/ 196882 w 4384220"/>
              <a:gd name="connsiteY360" fmla="*/ 2827841 h 4384220"/>
              <a:gd name="connsiteX361" fmla="*/ 199550 w 4384220"/>
              <a:gd name="connsiteY361" fmla="*/ 2832110 h 4384220"/>
              <a:gd name="connsiteX362" fmla="*/ 253172 w 4384220"/>
              <a:gd name="connsiteY362" fmla="*/ 2871592 h 4384220"/>
              <a:gd name="connsiteX363" fmla="*/ 283851 w 4384220"/>
              <a:gd name="connsiteY363" fmla="*/ 2889733 h 4384220"/>
              <a:gd name="connsiteX364" fmla="*/ 306527 w 4384220"/>
              <a:gd name="connsiteY364" fmla="*/ 2908408 h 4384220"/>
              <a:gd name="connsiteX365" fmla="*/ 331338 w 4384220"/>
              <a:gd name="connsiteY365" fmla="*/ 2944689 h 4384220"/>
              <a:gd name="connsiteX366" fmla="*/ 338007 w 4384220"/>
              <a:gd name="connsiteY366" fmla="*/ 2973501 h 4384220"/>
              <a:gd name="connsiteX367" fmla="*/ 338274 w 4384220"/>
              <a:gd name="connsiteY367" fmla="*/ 2982038 h 4384220"/>
              <a:gd name="connsiteX368" fmla="*/ 338007 w 4384220"/>
              <a:gd name="connsiteY368" fmla="*/ 2985240 h 4384220"/>
              <a:gd name="connsiteX369" fmla="*/ 325202 w 4384220"/>
              <a:gd name="connsiteY369" fmla="*/ 3008183 h 4384220"/>
              <a:gd name="connsiteX370" fmla="*/ 297990 w 4384220"/>
              <a:gd name="connsiteY370" fmla="*/ 3014052 h 4384220"/>
              <a:gd name="connsiteX371" fmla="*/ 282784 w 4384220"/>
              <a:gd name="connsiteY371" fmla="*/ 3011917 h 4384220"/>
              <a:gd name="connsiteX372" fmla="*/ 255306 w 4384220"/>
              <a:gd name="connsiteY372" fmla="*/ 2989241 h 4384220"/>
              <a:gd name="connsiteX373" fmla="*/ 253439 w 4384220"/>
              <a:gd name="connsiteY373" fmla="*/ 2980171 h 4384220"/>
              <a:gd name="connsiteX374" fmla="*/ 274781 w 4384220"/>
              <a:gd name="connsiteY374" fmla="*/ 2982839 h 4384220"/>
              <a:gd name="connsiteX375" fmla="*/ 291588 w 4384220"/>
              <a:gd name="connsiteY375" fmla="*/ 2954293 h 4384220"/>
              <a:gd name="connsiteX376" fmla="*/ 257707 w 4384220"/>
              <a:gd name="connsiteY376" fmla="*/ 2916945 h 4384220"/>
              <a:gd name="connsiteX377" fmla="*/ 199283 w 4384220"/>
              <a:gd name="connsiteY377" fmla="*/ 2953493 h 4384220"/>
              <a:gd name="connsiteX378" fmla="*/ 197949 w 4384220"/>
              <a:gd name="connsiteY378" fmla="*/ 2960429 h 4384220"/>
              <a:gd name="connsiteX379" fmla="*/ 157932 w 4384220"/>
              <a:gd name="connsiteY379" fmla="*/ 2847849 h 4384220"/>
              <a:gd name="connsiteX380" fmla="*/ 162467 w 4384220"/>
              <a:gd name="connsiteY380" fmla="*/ 2802230 h 4384220"/>
              <a:gd name="connsiteX381" fmla="*/ 184076 w 4384220"/>
              <a:gd name="connsiteY381" fmla="*/ 2813435 h 4384220"/>
              <a:gd name="connsiteX382" fmla="*/ 172338 w 4384220"/>
              <a:gd name="connsiteY382" fmla="*/ 2834777 h 4384220"/>
              <a:gd name="connsiteX383" fmla="*/ 150196 w 4384220"/>
              <a:gd name="connsiteY383" fmla="*/ 2823839 h 4384220"/>
              <a:gd name="connsiteX384" fmla="*/ 162467 w 4384220"/>
              <a:gd name="connsiteY384" fmla="*/ 2802230 h 4384220"/>
              <a:gd name="connsiteX385" fmla="*/ 114181 w 4384220"/>
              <a:gd name="connsiteY385" fmla="*/ 2690451 h 4384220"/>
              <a:gd name="connsiteX386" fmla="*/ 132588 w 4384220"/>
              <a:gd name="connsiteY386" fmla="*/ 2691518 h 4384220"/>
              <a:gd name="connsiteX387" fmla="*/ 152330 w 4384220"/>
              <a:gd name="connsiteY387" fmla="*/ 2677645 h 4384220"/>
              <a:gd name="connsiteX388" fmla="*/ 188878 w 4384220"/>
              <a:gd name="connsiteY388" fmla="*/ 2728333 h 4384220"/>
              <a:gd name="connsiteX389" fmla="*/ 188878 w 4384220"/>
              <a:gd name="connsiteY389" fmla="*/ 2728867 h 4384220"/>
              <a:gd name="connsiteX390" fmla="*/ 188878 w 4384220"/>
              <a:gd name="connsiteY390" fmla="*/ 2728867 h 4384220"/>
              <a:gd name="connsiteX391" fmla="*/ 189145 w 4384220"/>
              <a:gd name="connsiteY391" fmla="*/ 2729400 h 4384220"/>
              <a:gd name="connsiteX392" fmla="*/ 182476 w 4384220"/>
              <a:gd name="connsiteY392" fmla="*/ 2791826 h 4384220"/>
              <a:gd name="connsiteX393" fmla="*/ 158733 w 4384220"/>
              <a:gd name="connsiteY393" fmla="*/ 2789692 h 4384220"/>
              <a:gd name="connsiteX394" fmla="*/ 143259 w 4384220"/>
              <a:gd name="connsiteY394" fmla="*/ 2799829 h 4384220"/>
              <a:gd name="connsiteX395" fmla="*/ 127786 w 4384220"/>
              <a:gd name="connsiteY395" fmla="*/ 2745407 h 4384220"/>
              <a:gd name="connsiteX396" fmla="*/ 114181 w 4384220"/>
              <a:gd name="connsiteY396" fmla="*/ 2690451 h 4384220"/>
              <a:gd name="connsiteX397" fmla="*/ 121917 w 4384220"/>
              <a:gd name="connsiteY397" fmla="*/ 2645365 h 4384220"/>
              <a:gd name="connsiteX398" fmla="*/ 142993 w 4384220"/>
              <a:gd name="connsiteY398" fmla="*/ 2658171 h 4384220"/>
              <a:gd name="connsiteX399" fmla="*/ 129387 w 4384220"/>
              <a:gd name="connsiteY399" fmla="*/ 2678712 h 4384220"/>
              <a:gd name="connsiteX400" fmla="*/ 108312 w 4384220"/>
              <a:gd name="connsiteY400" fmla="*/ 2665907 h 4384220"/>
              <a:gd name="connsiteX401" fmla="*/ 121917 w 4384220"/>
              <a:gd name="connsiteY401" fmla="*/ 2645365 h 4384220"/>
              <a:gd name="connsiteX402" fmla="*/ 80834 w 4384220"/>
              <a:gd name="connsiteY402" fmla="*/ 2523181 h 4384220"/>
              <a:gd name="connsiteX403" fmla="*/ 85636 w 4384220"/>
              <a:gd name="connsiteY403" fmla="*/ 2528517 h 4384220"/>
              <a:gd name="connsiteX404" fmla="*/ 154998 w 4384220"/>
              <a:gd name="connsiteY404" fmla="*/ 2531184 h 4384220"/>
              <a:gd name="connsiteX405" fmla="*/ 165402 w 4384220"/>
              <a:gd name="connsiteY405" fmla="*/ 2481831 h 4384220"/>
              <a:gd name="connsiteX406" fmla="*/ 137124 w 4384220"/>
              <a:gd name="connsiteY406" fmla="*/ 2465557 h 4384220"/>
              <a:gd name="connsiteX407" fmla="*/ 119783 w 4384220"/>
              <a:gd name="connsiteY407" fmla="*/ 2478629 h 4384220"/>
              <a:gd name="connsiteX408" fmla="*/ 116849 w 4384220"/>
              <a:gd name="connsiteY408" fmla="*/ 2469826 h 4384220"/>
              <a:gd name="connsiteX409" fmla="*/ 129387 w 4384220"/>
              <a:gd name="connsiteY409" fmla="*/ 2436212 h 4384220"/>
              <a:gd name="connsiteX410" fmla="*/ 167536 w 4384220"/>
              <a:gd name="connsiteY410" fmla="*/ 2418604 h 4384220"/>
              <a:gd name="connsiteX411" fmla="*/ 190479 w 4384220"/>
              <a:gd name="connsiteY411" fmla="*/ 2431943 h 4384220"/>
              <a:gd name="connsiteX412" fmla="*/ 204885 w 4384220"/>
              <a:gd name="connsiteY412" fmla="*/ 2471426 h 4384220"/>
              <a:gd name="connsiteX413" fmla="*/ 173405 w 4384220"/>
              <a:gd name="connsiteY413" fmla="*/ 2573068 h 4384220"/>
              <a:gd name="connsiteX414" fmla="*/ 146461 w 4384220"/>
              <a:gd name="connsiteY414" fmla="*/ 2634161 h 4384220"/>
              <a:gd name="connsiteX415" fmla="*/ 146461 w 4384220"/>
              <a:gd name="connsiteY415" fmla="*/ 2638963 h 4384220"/>
              <a:gd name="connsiteX416" fmla="*/ 118983 w 4384220"/>
              <a:gd name="connsiteY416" fmla="*/ 2632293 h 4384220"/>
              <a:gd name="connsiteX417" fmla="*/ 102709 w 4384220"/>
              <a:gd name="connsiteY417" fmla="*/ 2641097 h 4384220"/>
              <a:gd name="connsiteX418" fmla="*/ 91238 w 4384220"/>
              <a:gd name="connsiteY418" fmla="*/ 2582139 h 4384220"/>
              <a:gd name="connsiteX419" fmla="*/ 80834 w 4384220"/>
              <a:gd name="connsiteY419" fmla="*/ 2523181 h 4384220"/>
              <a:gd name="connsiteX420" fmla="*/ 88837 w 4384220"/>
              <a:gd name="connsiteY420" fmla="*/ 2435411 h 4384220"/>
              <a:gd name="connsiteX421" fmla="*/ 115515 w 4384220"/>
              <a:gd name="connsiteY421" fmla="*/ 2400730 h 4384220"/>
              <a:gd name="connsiteX422" fmla="*/ 176340 w 4384220"/>
              <a:gd name="connsiteY422" fmla="*/ 2387125 h 4384220"/>
              <a:gd name="connsiteX423" fmla="*/ 220091 w 4384220"/>
              <a:gd name="connsiteY423" fmla="*/ 2414336 h 4384220"/>
              <a:gd name="connsiteX424" fmla="*/ 241434 w 4384220"/>
              <a:gd name="connsiteY424" fmla="*/ 2485032 h 4384220"/>
              <a:gd name="connsiteX425" fmla="*/ 217957 w 4384220"/>
              <a:gd name="connsiteY425" fmla="*/ 2561064 h 4384220"/>
              <a:gd name="connsiteX426" fmla="*/ 195815 w 4384220"/>
              <a:gd name="connsiteY426" fmla="*/ 2562664 h 4384220"/>
              <a:gd name="connsiteX427" fmla="*/ 217157 w 4384220"/>
              <a:gd name="connsiteY427" fmla="*/ 2506374 h 4384220"/>
              <a:gd name="connsiteX428" fmla="*/ 217690 w 4384220"/>
              <a:gd name="connsiteY428" fmla="*/ 2463690 h 4384220"/>
              <a:gd name="connsiteX429" fmla="*/ 201684 w 4384220"/>
              <a:gd name="connsiteY429" fmla="*/ 2424740 h 4384220"/>
              <a:gd name="connsiteX430" fmla="*/ 168337 w 4384220"/>
              <a:gd name="connsiteY430" fmla="*/ 2406066 h 4384220"/>
              <a:gd name="connsiteX431" fmla="*/ 118983 w 4384220"/>
              <a:gd name="connsiteY431" fmla="*/ 2427675 h 4384220"/>
              <a:gd name="connsiteX432" fmla="*/ 102976 w 4384220"/>
              <a:gd name="connsiteY432" fmla="*/ 2471426 h 4384220"/>
              <a:gd name="connsiteX433" fmla="*/ 117649 w 4384220"/>
              <a:gd name="connsiteY433" fmla="*/ 2496237 h 4384220"/>
              <a:gd name="connsiteX434" fmla="*/ 124318 w 4384220"/>
              <a:gd name="connsiteY434" fmla="*/ 2500772 h 4384220"/>
              <a:gd name="connsiteX435" fmla="*/ 128053 w 4384220"/>
              <a:gd name="connsiteY435" fmla="*/ 2493569 h 4384220"/>
              <a:gd name="connsiteX436" fmla="*/ 130988 w 4384220"/>
              <a:gd name="connsiteY436" fmla="*/ 2486899 h 4384220"/>
              <a:gd name="connsiteX437" fmla="*/ 138724 w 4384220"/>
              <a:gd name="connsiteY437" fmla="*/ 2478363 h 4384220"/>
              <a:gd name="connsiteX438" fmla="*/ 153130 w 4384220"/>
              <a:gd name="connsiteY438" fmla="*/ 2487700 h 4384220"/>
              <a:gd name="connsiteX439" fmla="*/ 154998 w 4384220"/>
              <a:gd name="connsiteY439" fmla="*/ 2505841 h 4384220"/>
              <a:gd name="connsiteX440" fmla="*/ 146194 w 4384220"/>
              <a:gd name="connsiteY440" fmla="*/ 2521314 h 4384220"/>
              <a:gd name="connsiteX441" fmla="*/ 95773 w 4384220"/>
              <a:gd name="connsiteY441" fmla="*/ 2519179 h 4384220"/>
              <a:gd name="connsiteX442" fmla="*/ 88837 w 4384220"/>
              <a:gd name="connsiteY442" fmla="*/ 2435411 h 4384220"/>
              <a:gd name="connsiteX443" fmla="*/ 152330 w 4384220"/>
              <a:gd name="connsiteY443" fmla="*/ 2236662 h 4384220"/>
              <a:gd name="connsiteX444" fmla="*/ 140325 w 4384220"/>
              <a:gd name="connsiteY444" fmla="*/ 2250801 h 4384220"/>
              <a:gd name="connsiteX445" fmla="*/ 152863 w 4384220"/>
              <a:gd name="connsiteY445" fmla="*/ 2288417 h 4384220"/>
              <a:gd name="connsiteX446" fmla="*/ 187545 w 4384220"/>
              <a:gd name="connsiteY446" fmla="*/ 2288417 h 4384220"/>
              <a:gd name="connsiteX447" fmla="*/ 201150 w 4384220"/>
              <a:gd name="connsiteY447" fmla="*/ 2272944 h 4384220"/>
              <a:gd name="connsiteX448" fmla="*/ 201951 w 4384220"/>
              <a:gd name="connsiteY448" fmla="*/ 2267342 h 4384220"/>
              <a:gd name="connsiteX449" fmla="*/ 203284 w 4384220"/>
              <a:gd name="connsiteY449" fmla="*/ 2268675 h 4384220"/>
              <a:gd name="connsiteX450" fmla="*/ 203284 w 4384220"/>
              <a:gd name="connsiteY450" fmla="*/ 2279880 h 4384220"/>
              <a:gd name="connsiteX451" fmla="*/ 196615 w 4384220"/>
              <a:gd name="connsiteY451" fmla="*/ 2288951 h 4384220"/>
              <a:gd name="connsiteX452" fmla="*/ 181675 w 4384220"/>
              <a:gd name="connsiteY452" fmla="*/ 2298555 h 4384220"/>
              <a:gd name="connsiteX453" fmla="*/ 168870 w 4384220"/>
              <a:gd name="connsiteY453" fmla="*/ 2303356 h 4384220"/>
              <a:gd name="connsiteX454" fmla="*/ 151530 w 4384220"/>
              <a:gd name="connsiteY454" fmla="*/ 2310560 h 4384220"/>
              <a:gd name="connsiteX455" fmla="*/ 138991 w 4384220"/>
              <a:gd name="connsiteY455" fmla="*/ 2318830 h 4384220"/>
              <a:gd name="connsiteX456" fmla="*/ 107778 w 4384220"/>
              <a:gd name="connsiteY456" fmla="*/ 2350309 h 4384220"/>
              <a:gd name="connsiteX457" fmla="*/ 90704 w 4384220"/>
              <a:gd name="connsiteY457" fmla="*/ 2405532 h 4384220"/>
              <a:gd name="connsiteX458" fmla="*/ 75765 w 4384220"/>
              <a:gd name="connsiteY458" fmla="*/ 2430076 h 4384220"/>
              <a:gd name="connsiteX459" fmla="*/ 70162 w 4384220"/>
              <a:gd name="connsiteY459" fmla="*/ 2445816 h 4384220"/>
              <a:gd name="connsiteX460" fmla="*/ 60558 w 4384220"/>
              <a:gd name="connsiteY460" fmla="*/ 2342573 h 4384220"/>
              <a:gd name="connsiteX461" fmla="*/ 57357 w 4384220"/>
              <a:gd name="connsiteY461" fmla="*/ 2290818 h 4384220"/>
              <a:gd name="connsiteX462" fmla="*/ 56023 w 4384220"/>
              <a:gd name="connsiteY462" fmla="*/ 2239063 h 4384220"/>
              <a:gd name="connsiteX463" fmla="*/ 152330 w 4384220"/>
              <a:gd name="connsiteY463" fmla="*/ 2236662 h 4384220"/>
              <a:gd name="connsiteX464" fmla="*/ 236632 w 4384220"/>
              <a:gd name="connsiteY464" fmla="*/ 2304157 h 4384220"/>
              <a:gd name="connsiteX465" fmla="*/ 204618 w 4384220"/>
              <a:gd name="connsiteY465" fmla="*/ 2327633 h 4384220"/>
              <a:gd name="connsiteX466" fmla="*/ 136056 w 4384220"/>
              <a:gd name="connsiteY466" fmla="*/ 2377254 h 4384220"/>
              <a:gd name="connsiteX467" fmla="*/ 108312 w 4384220"/>
              <a:gd name="connsiteY467" fmla="*/ 2390059 h 4384220"/>
              <a:gd name="connsiteX468" fmla="*/ 106177 w 4384220"/>
              <a:gd name="connsiteY468" fmla="*/ 2391660 h 4384220"/>
              <a:gd name="connsiteX469" fmla="*/ 120050 w 4384220"/>
              <a:gd name="connsiteY469" fmla="*/ 2357512 h 4384220"/>
              <a:gd name="connsiteX470" fmla="*/ 148061 w 4384220"/>
              <a:gd name="connsiteY470" fmla="*/ 2328967 h 4384220"/>
              <a:gd name="connsiteX471" fmla="*/ 159266 w 4384220"/>
              <a:gd name="connsiteY471" fmla="*/ 2321497 h 4384220"/>
              <a:gd name="connsiteX472" fmla="*/ 174206 w 4384220"/>
              <a:gd name="connsiteY472" fmla="*/ 2315362 h 4384220"/>
              <a:gd name="connsiteX473" fmla="*/ 188878 w 4384220"/>
              <a:gd name="connsiteY473" fmla="*/ 2309759 h 4384220"/>
              <a:gd name="connsiteX474" fmla="*/ 207019 w 4384220"/>
              <a:gd name="connsiteY474" fmla="*/ 2297754 h 4384220"/>
              <a:gd name="connsiteX475" fmla="*/ 216890 w 4384220"/>
              <a:gd name="connsiteY475" fmla="*/ 2283615 h 4384220"/>
              <a:gd name="connsiteX476" fmla="*/ 215289 w 4384220"/>
              <a:gd name="connsiteY476" fmla="*/ 2261739 h 4384220"/>
              <a:gd name="connsiteX477" fmla="*/ 192347 w 4384220"/>
              <a:gd name="connsiteY477" fmla="*/ 2251068 h 4384220"/>
              <a:gd name="connsiteX478" fmla="*/ 177140 w 4384220"/>
              <a:gd name="connsiteY478" fmla="*/ 2250268 h 4384220"/>
              <a:gd name="connsiteX479" fmla="*/ 186211 w 4384220"/>
              <a:gd name="connsiteY479" fmla="*/ 2261206 h 4384220"/>
              <a:gd name="connsiteX480" fmla="*/ 188078 w 4384220"/>
              <a:gd name="connsiteY480" fmla="*/ 2270276 h 4384220"/>
              <a:gd name="connsiteX481" fmla="*/ 181942 w 4384220"/>
              <a:gd name="connsiteY481" fmla="*/ 2277212 h 4384220"/>
              <a:gd name="connsiteX482" fmla="*/ 158999 w 4384220"/>
              <a:gd name="connsiteY482" fmla="*/ 2276946 h 4384220"/>
              <a:gd name="connsiteX483" fmla="*/ 152863 w 4384220"/>
              <a:gd name="connsiteY483" fmla="*/ 2256137 h 4384220"/>
              <a:gd name="connsiteX484" fmla="*/ 201951 w 4384220"/>
              <a:gd name="connsiteY484" fmla="*/ 2236129 h 4384220"/>
              <a:gd name="connsiteX485" fmla="*/ 228628 w 4384220"/>
              <a:gd name="connsiteY485" fmla="*/ 2243598 h 4384220"/>
              <a:gd name="connsiteX486" fmla="*/ 236632 w 4384220"/>
              <a:gd name="connsiteY486" fmla="*/ 2304157 h 4384220"/>
              <a:gd name="connsiteX487" fmla="*/ 352680 w 4384220"/>
              <a:gd name="connsiteY487" fmla="*/ 2279880 h 4384220"/>
              <a:gd name="connsiteX488" fmla="*/ 356415 w 4384220"/>
              <a:gd name="connsiteY488" fmla="*/ 2334570 h 4384220"/>
              <a:gd name="connsiteX489" fmla="*/ 360950 w 4384220"/>
              <a:gd name="connsiteY489" fmla="*/ 2389259 h 4384220"/>
              <a:gd name="connsiteX490" fmla="*/ 353213 w 4384220"/>
              <a:gd name="connsiteY490" fmla="*/ 2384190 h 4384220"/>
              <a:gd name="connsiteX491" fmla="*/ 316665 w 4384220"/>
              <a:gd name="connsiteY491" fmla="*/ 2379388 h 4384220"/>
              <a:gd name="connsiteX492" fmla="*/ 302259 w 4384220"/>
              <a:gd name="connsiteY492" fmla="*/ 2315362 h 4384220"/>
              <a:gd name="connsiteX493" fmla="*/ 261975 w 4384220"/>
              <a:gd name="connsiteY493" fmla="*/ 2305758 h 4384220"/>
              <a:gd name="connsiteX494" fmla="*/ 249704 w 4384220"/>
              <a:gd name="connsiteY494" fmla="*/ 2307892 h 4384220"/>
              <a:gd name="connsiteX495" fmla="*/ 257173 w 4384220"/>
              <a:gd name="connsiteY495" fmla="*/ 2269743 h 4384220"/>
              <a:gd name="connsiteX496" fmla="*/ 238499 w 4384220"/>
              <a:gd name="connsiteY496" fmla="*/ 2234795 h 4384220"/>
              <a:gd name="connsiteX497" fmla="*/ 303326 w 4384220"/>
              <a:gd name="connsiteY497" fmla="*/ 2233461 h 4384220"/>
              <a:gd name="connsiteX498" fmla="*/ 352680 w 4384220"/>
              <a:gd name="connsiteY498" fmla="*/ 2279880 h 4384220"/>
              <a:gd name="connsiteX499" fmla="*/ 580508 w 4384220"/>
              <a:gd name="connsiteY499" fmla="*/ 3156244 h 4384220"/>
              <a:gd name="connsiteX500" fmla="*/ 575172 w 4384220"/>
              <a:gd name="connsiteY500" fmla="*/ 3159445 h 4384220"/>
              <a:gd name="connsiteX501" fmla="*/ 346544 w 4384220"/>
              <a:gd name="connsiteY501" fmla="*/ 3296569 h 4384220"/>
              <a:gd name="connsiteX502" fmla="*/ 671479 w 4384220"/>
              <a:gd name="connsiteY502" fmla="*/ 3713008 h 4384220"/>
              <a:gd name="connsiteX503" fmla="*/ 1087918 w 4384220"/>
              <a:gd name="connsiteY503" fmla="*/ 4037943 h 4384220"/>
              <a:gd name="connsiteX504" fmla="*/ 1228243 w 4384220"/>
              <a:gd name="connsiteY504" fmla="*/ 3803713 h 4384220"/>
              <a:gd name="connsiteX505" fmla="*/ 1223708 w 4384220"/>
              <a:gd name="connsiteY505" fmla="*/ 3800512 h 4384220"/>
              <a:gd name="connsiteX506" fmla="*/ 1213837 w 4384220"/>
              <a:gd name="connsiteY506" fmla="*/ 3786105 h 4384220"/>
              <a:gd name="connsiteX507" fmla="*/ 1209035 w 4384220"/>
              <a:gd name="connsiteY507" fmla="*/ 3737019 h 4384220"/>
              <a:gd name="connsiteX508" fmla="*/ 1209569 w 4384220"/>
              <a:gd name="connsiteY508" fmla="*/ 3733284 h 4384220"/>
              <a:gd name="connsiteX509" fmla="*/ 1091653 w 4384220"/>
              <a:gd name="connsiteY509" fmla="*/ 3651916 h 4384220"/>
              <a:gd name="connsiteX510" fmla="*/ 1090053 w 4384220"/>
              <a:gd name="connsiteY510" fmla="*/ 3650316 h 4384220"/>
              <a:gd name="connsiteX511" fmla="*/ 1083650 w 4384220"/>
              <a:gd name="connsiteY511" fmla="*/ 3645514 h 4384220"/>
              <a:gd name="connsiteX512" fmla="*/ 1003350 w 4384220"/>
              <a:gd name="connsiteY512" fmla="*/ 3580420 h 4384220"/>
              <a:gd name="connsiteX513" fmla="*/ 964134 w 4384220"/>
              <a:gd name="connsiteY513" fmla="*/ 3546539 h 4384220"/>
              <a:gd name="connsiteX514" fmla="*/ 926785 w 4384220"/>
              <a:gd name="connsiteY514" fmla="*/ 3510791 h 4384220"/>
              <a:gd name="connsiteX515" fmla="*/ 893438 w 4384220"/>
              <a:gd name="connsiteY515" fmla="*/ 3520662 h 4384220"/>
              <a:gd name="connsiteX516" fmla="*/ 863025 w 4384220"/>
              <a:gd name="connsiteY516" fmla="*/ 3551608 h 4384220"/>
              <a:gd name="connsiteX517" fmla="*/ 865159 w 4384220"/>
              <a:gd name="connsiteY517" fmla="*/ 3555610 h 4384220"/>
              <a:gd name="connsiteX518" fmla="*/ 869428 w 4384220"/>
              <a:gd name="connsiteY518" fmla="*/ 3569215 h 4384220"/>
              <a:gd name="connsiteX519" fmla="*/ 866760 w 4384220"/>
              <a:gd name="connsiteY519" fmla="*/ 3601229 h 4384220"/>
              <a:gd name="connsiteX520" fmla="*/ 813938 w 4384220"/>
              <a:gd name="connsiteY520" fmla="*/ 3649516 h 4384220"/>
              <a:gd name="connsiteX521" fmla="*/ 735505 w 4384220"/>
              <a:gd name="connsiteY521" fmla="*/ 3648448 h 4384220"/>
              <a:gd name="connsiteX522" fmla="*/ 735505 w 4384220"/>
              <a:gd name="connsiteY522" fmla="*/ 3648448 h 4384220"/>
              <a:gd name="connsiteX523" fmla="*/ 734438 w 4384220"/>
              <a:gd name="connsiteY523" fmla="*/ 3570016 h 4384220"/>
              <a:gd name="connsiteX524" fmla="*/ 782725 w 4384220"/>
              <a:gd name="connsiteY524" fmla="*/ 3516927 h 4384220"/>
              <a:gd name="connsiteX525" fmla="*/ 814738 w 4384220"/>
              <a:gd name="connsiteY525" fmla="*/ 3514259 h 4384220"/>
              <a:gd name="connsiteX526" fmla="*/ 828344 w 4384220"/>
              <a:gd name="connsiteY526" fmla="*/ 3518794 h 4384220"/>
              <a:gd name="connsiteX527" fmla="*/ 832346 w 4384220"/>
              <a:gd name="connsiteY527" fmla="*/ 3520929 h 4384220"/>
              <a:gd name="connsiteX528" fmla="*/ 863292 w 4384220"/>
              <a:gd name="connsiteY528" fmla="*/ 3490516 h 4384220"/>
              <a:gd name="connsiteX529" fmla="*/ 873163 w 4384220"/>
              <a:gd name="connsiteY529" fmla="*/ 3457169 h 4384220"/>
              <a:gd name="connsiteX530" fmla="*/ 837414 w 4384220"/>
              <a:gd name="connsiteY530" fmla="*/ 3419820 h 4384220"/>
              <a:gd name="connsiteX531" fmla="*/ 803534 w 4384220"/>
              <a:gd name="connsiteY531" fmla="*/ 3380604 h 4384220"/>
              <a:gd name="connsiteX532" fmla="*/ 738440 w 4384220"/>
              <a:gd name="connsiteY532" fmla="*/ 3300304 h 4384220"/>
              <a:gd name="connsiteX533" fmla="*/ 733638 w 4384220"/>
              <a:gd name="connsiteY533" fmla="*/ 3293901 h 4384220"/>
              <a:gd name="connsiteX534" fmla="*/ 732037 w 4384220"/>
              <a:gd name="connsiteY534" fmla="*/ 3292301 h 4384220"/>
              <a:gd name="connsiteX535" fmla="*/ 650670 w 4384220"/>
              <a:gd name="connsiteY535" fmla="*/ 3174385 h 4384220"/>
              <a:gd name="connsiteX536" fmla="*/ 646935 w 4384220"/>
              <a:gd name="connsiteY536" fmla="*/ 3174918 h 4384220"/>
              <a:gd name="connsiteX537" fmla="*/ 597848 w 4384220"/>
              <a:gd name="connsiteY537" fmla="*/ 3170116 h 4384220"/>
              <a:gd name="connsiteX538" fmla="*/ 583442 w 4384220"/>
              <a:gd name="connsiteY538" fmla="*/ 3160246 h 4384220"/>
              <a:gd name="connsiteX539" fmla="*/ 580508 w 4384220"/>
              <a:gd name="connsiteY539" fmla="*/ 3156244 h 4384220"/>
              <a:gd name="connsiteX540" fmla="*/ 730970 w 4384220"/>
              <a:gd name="connsiteY540" fmla="*/ 3329916 h 4384220"/>
              <a:gd name="connsiteX541" fmla="*/ 656273 w 4384220"/>
              <a:gd name="connsiteY541" fmla="*/ 3405147 h 4384220"/>
              <a:gd name="connsiteX542" fmla="*/ 645335 w 4384220"/>
              <a:gd name="connsiteY542" fmla="*/ 3391008 h 4384220"/>
              <a:gd name="connsiteX543" fmla="*/ 706160 w 4384220"/>
              <a:gd name="connsiteY543" fmla="*/ 3346990 h 4384220"/>
              <a:gd name="connsiteX544" fmla="*/ 709895 w 4384220"/>
              <a:gd name="connsiteY544" fmla="*/ 3322180 h 4384220"/>
              <a:gd name="connsiteX545" fmla="*/ 693088 w 4384220"/>
              <a:gd name="connsiteY545" fmla="*/ 3317911 h 4384220"/>
              <a:gd name="connsiteX546" fmla="*/ 675747 w 4384220"/>
              <a:gd name="connsiteY546" fmla="*/ 3332050 h 4384220"/>
              <a:gd name="connsiteX547" fmla="*/ 663476 w 4384220"/>
              <a:gd name="connsiteY547" fmla="*/ 3340854 h 4384220"/>
              <a:gd name="connsiteX548" fmla="*/ 654405 w 4384220"/>
              <a:gd name="connsiteY548" fmla="*/ 3328582 h 4384220"/>
              <a:gd name="connsiteX549" fmla="*/ 662942 w 4384220"/>
              <a:gd name="connsiteY549" fmla="*/ 3307240 h 4384220"/>
              <a:gd name="connsiteX550" fmla="*/ 694689 w 4384220"/>
              <a:gd name="connsiteY550" fmla="*/ 3290433 h 4384220"/>
              <a:gd name="connsiteX551" fmla="*/ 722167 w 4384220"/>
              <a:gd name="connsiteY551" fmla="*/ 3301371 h 4384220"/>
              <a:gd name="connsiteX552" fmla="*/ 728302 w 4384220"/>
              <a:gd name="connsiteY552" fmla="*/ 3309108 h 4384220"/>
              <a:gd name="connsiteX553" fmla="*/ 730970 w 4384220"/>
              <a:gd name="connsiteY553" fmla="*/ 3329916 h 4384220"/>
              <a:gd name="connsiteX554" fmla="*/ 583709 w 4384220"/>
              <a:gd name="connsiteY554" fmla="*/ 3265623 h 4384220"/>
              <a:gd name="connsiteX555" fmla="*/ 613055 w 4384220"/>
              <a:gd name="connsiteY555" fmla="*/ 3256552 h 4384220"/>
              <a:gd name="connsiteX556" fmla="*/ 648269 w 4384220"/>
              <a:gd name="connsiteY556" fmla="*/ 3305906 h 4384220"/>
              <a:gd name="connsiteX557" fmla="*/ 641066 w 4384220"/>
              <a:gd name="connsiteY557" fmla="*/ 3329916 h 4384220"/>
              <a:gd name="connsiteX558" fmla="*/ 614122 w 4384220"/>
              <a:gd name="connsiteY558" fmla="*/ 3365398 h 4384220"/>
              <a:gd name="connsiteX559" fmla="*/ 601583 w 4384220"/>
              <a:gd name="connsiteY559" fmla="*/ 3358728 h 4384220"/>
              <a:gd name="connsiteX560" fmla="*/ 599716 w 4384220"/>
              <a:gd name="connsiteY560" fmla="*/ 3357928 h 4384220"/>
              <a:gd name="connsiteX561" fmla="*/ 623459 w 4384220"/>
              <a:gd name="connsiteY561" fmla="*/ 3301904 h 4384220"/>
              <a:gd name="connsiteX562" fmla="*/ 607185 w 4384220"/>
              <a:gd name="connsiteY562" fmla="*/ 3279228 h 4384220"/>
              <a:gd name="connsiteX563" fmla="*/ 591712 w 4384220"/>
              <a:gd name="connsiteY563" fmla="*/ 3272292 h 4384220"/>
              <a:gd name="connsiteX564" fmla="*/ 597581 w 4384220"/>
              <a:gd name="connsiteY564" fmla="*/ 3287499 h 4384220"/>
              <a:gd name="connsiteX565" fmla="*/ 593046 w 4384220"/>
              <a:gd name="connsiteY565" fmla="*/ 3298703 h 4384220"/>
              <a:gd name="connsiteX566" fmla="*/ 583442 w 4384220"/>
              <a:gd name="connsiteY566" fmla="*/ 3304839 h 4384220"/>
              <a:gd name="connsiteX567" fmla="*/ 574639 w 4384220"/>
              <a:gd name="connsiteY567" fmla="*/ 3305373 h 4384220"/>
              <a:gd name="connsiteX568" fmla="*/ 565835 w 4384220"/>
              <a:gd name="connsiteY568" fmla="*/ 3295502 h 4384220"/>
              <a:gd name="connsiteX569" fmla="*/ 583709 w 4384220"/>
              <a:gd name="connsiteY569" fmla="*/ 3265623 h 4384220"/>
              <a:gd name="connsiteX570" fmla="*/ 569036 w 4384220"/>
              <a:gd name="connsiteY570" fmla="*/ 3317911 h 4384220"/>
              <a:gd name="connsiteX571" fmla="*/ 587978 w 4384220"/>
              <a:gd name="connsiteY571" fmla="*/ 3317111 h 4384220"/>
              <a:gd name="connsiteX572" fmla="*/ 601050 w 4384220"/>
              <a:gd name="connsiteY572" fmla="*/ 3308574 h 4384220"/>
              <a:gd name="connsiteX573" fmla="*/ 608519 w 4384220"/>
              <a:gd name="connsiteY573" fmla="*/ 3299503 h 4384220"/>
              <a:gd name="connsiteX574" fmla="*/ 610387 w 4384220"/>
              <a:gd name="connsiteY574" fmla="*/ 3305639 h 4384220"/>
              <a:gd name="connsiteX575" fmla="*/ 587177 w 4384220"/>
              <a:gd name="connsiteY575" fmla="*/ 3353926 h 4384220"/>
              <a:gd name="connsiteX576" fmla="*/ 539958 w 4384220"/>
              <a:gd name="connsiteY576" fmla="*/ 3356594 h 4384220"/>
              <a:gd name="connsiteX577" fmla="*/ 517015 w 4384220"/>
              <a:gd name="connsiteY577" fmla="*/ 3368866 h 4384220"/>
              <a:gd name="connsiteX578" fmla="*/ 547161 w 4384220"/>
              <a:gd name="connsiteY578" fmla="*/ 3311508 h 4384220"/>
              <a:gd name="connsiteX579" fmla="*/ 553830 w 4384220"/>
              <a:gd name="connsiteY579" fmla="*/ 3303238 h 4384220"/>
              <a:gd name="connsiteX580" fmla="*/ 569036 w 4384220"/>
              <a:gd name="connsiteY580" fmla="*/ 3317911 h 4384220"/>
              <a:gd name="connsiteX581" fmla="*/ 659474 w 4384220"/>
              <a:gd name="connsiteY581" fmla="*/ 3352859 h 4384220"/>
              <a:gd name="connsiteX582" fmla="*/ 686152 w 4384220"/>
              <a:gd name="connsiteY582" fmla="*/ 3337653 h 4384220"/>
              <a:gd name="connsiteX583" fmla="*/ 694155 w 4384220"/>
              <a:gd name="connsiteY583" fmla="*/ 3329649 h 4384220"/>
              <a:gd name="connsiteX584" fmla="*/ 698423 w 4384220"/>
              <a:gd name="connsiteY584" fmla="*/ 3329649 h 4384220"/>
              <a:gd name="connsiteX585" fmla="*/ 695489 w 4384220"/>
              <a:gd name="connsiteY585" fmla="*/ 3340854 h 4384220"/>
              <a:gd name="connsiteX586" fmla="*/ 635464 w 4384220"/>
              <a:gd name="connsiteY586" fmla="*/ 3380871 h 4384220"/>
              <a:gd name="connsiteX587" fmla="*/ 624793 w 4384220"/>
              <a:gd name="connsiteY587" fmla="*/ 3372334 h 4384220"/>
              <a:gd name="connsiteX588" fmla="*/ 647202 w 4384220"/>
              <a:gd name="connsiteY588" fmla="*/ 3345389 h 4384220"/>
              <a:gd name="connsiteX589" fmla="*/ 659474 w 4384220"/>
              <a:gd name="connsiteY589" fmla="*/ 3352859 h 4384220"/>
              <a:gd name="connsiteX590" fmla="*/ 677081 w 4384220"/>
              <a:gd name="connsiteY590" fmla="*/ 3574284 h 4384220"/>
              <a:gd name="connsiteX591" fmla="*/ 714964 w 4384220"/>
              <a:gd name="connsiteY591" fmla="*/ 3617502 h 4384220"/>
              <a:gd name="connsiteX592" fmla="*/ 719232 w 4384220"/>
              <a:gd name="connsiteY592" fmla="*/ 3644180 h 4384220"/>
              <a:gd name="connsiteX593" fmla="*/ 653872 w 4384220"/>
              <a:gd name="connsiteY593" fmla="*/ 3591091 h 4384220"/>
              <a:gd name="connsiteX594" fmla="*/ 653338 w 4384220"/>
              <a:gd name="connsiteY594" fmla="*/ 3524664 h 4384220"/>
              <a:gd name="connsiteX595" fmla="*/ 686418 w 4384220"/>
              <a:gd name="connsiteY595" fmla="*/ 3505456 h 4384220"/>
              <a:gd name="connsiteX596" fmla="*/ 718698 w 4384220"/>
              <a:gd name="connsiteY596" fmla="*/ 3512125 h 4384220"/>
              <a:gd name="connsiteX597" fmla="*/ 731504 w 4384220"/>
              <a:gd name="connsiteY597" fmla="*/ 3530800 h 4384220"/>
              <a:gd name="connsiteX598" fmla="*/ 724834 w 4384220"/>
              <a:gd name="connsiteY598" fmla="*/ 3538002 h 4384220"/>
              <a:gd name="connsiteX599" fmla="*/ 707494 w 4384220"/>
              <a:gd name="connsiteY599" fmla="*/ 3537736 h 4384220"/>
              <a:gd name="connsiteX600" fmla="*/ 705093 w 4384220"/>
              <a:gd name="connsiteY600" fmla="*/ 3535868 h 4384220"/>
              <a:gd name="connsiteX601" fmla="*/ 689086 w 4384220"/>
              <a:gd name="connsiteY601" fmla="*/ 3530533 h 4384220"/>
              <a:gd name="connsiteX602" fmla="*/ 677881 w 4384220"/>
              <a:gd name="connsiteY602" fmla="*/ 3541471 h 4384220"/>
              <a:gd name="connsiteX603" fmla="*/ 677081 w 4384220"/>
              <a:gd name="connsiteY603" fmla="*/ 3574284 h 4384220"/>
              <a:gd name="connsiteX604" fmla="*/ 672546 w 4384220"/>
              <a:gd name="connsiteY604" fmla="*/ 3440895 h 4384220"/>
              <a:gd name="connsiteX605" fmla="*/ 707494 w 4384220"/>
              <a:gd name="connsiteY605" fmla="*/ 3439561 h 4384220"/>
              <a:gd name="connsiteX606" fmla="*/ 737906 w 4384220"/>
              <a:gd name="connsiteY606" fmla="*/ 3409949 h 4384220"/>
              <a:gd name="connsiteX607" fmla="*/ 743242 w 4384220"/>
              <a:gd name="connsiteY607" fmla="*/ 3397944 h 4384220"/>
              <a:gd name="connsiteX608" fmla="*/ 730437 w 4384220"/>
              <a:gd name="connsiteY608" fmla="*/ 3402480 h 4384220"/>
              <a:gd name="connsiteX609" fmla="*/ 718165 w 4384220"/>
              <a:gd name="connsiteY609" fmla="*/ 3402746 h 4384220"/>
              <a:gd name="connsiteX610" fmla="*/ 713096 w 4384220"/>
              <a:gd name="connsiteY610" fmla="*/ 3392876 h 4384220"/>
              <a:gd name="connsiteX611" fmla="*/ 731771 w 4384220"/>
              <a:gd name="connsiteY611" fmla="*/ 3373934 h 4384220"/>
              <a:gd name="connsiteX612" fmla="*/ 753913 w 4384220"/>
              <a:gd name="connsiteY612" fmla="*/ 3380604 h 4384220"/>
              <a:gd name="connsiteX613" fmla="*/ 749111 w 4384220"/>
              <a:gd name="connsiteY613" fmla="*/ 3431291 h 4384220"/>
              <a:gd name="connsiteX614" fmla="*/ 676814 w 4384220"/>
              <a:gd name="connsiteY614" fmla="*/ 3456902 h 4384220"/>
              <a:gd name="connsiteX615" fmla="*/ 672546 w 4384220"/>
              <a:gd name="connsiteY615" fmla="*/ 3440895 h 4384220"/>
              <a:gd name="connsiteX616" fmla="*/ 666410 w 4384220"/>
              <a:gd name="connsiteY616" fmla="*/ 3423555 h 4384220"/>
              <a:gd name="connsiteX617" fmla="*/ 662942 w 4384220"/>
              <a:gd name="connsiteY617" fmla="*/ 3416085 h 4384220"/>
              <a:gd name="connsiteX618" fmla="*/ 700558 w 4384220"/>
              <a:gd name="connsiteY618" fmla="*/ 3395810 h 4384220"/>
              <a:gd name="connsiteX619" fmla="*/ 710428 w 4384220"/>
              <a:gd name="connsiteY619" fmla="*/ 3413417 h 4384220"/>
              <a:gd name="connsiteX620" fmla="*/ 719499 w 4384220"/>
              <a:gd name="connsiteY620" fmla="*/ 3416085 h 4384220"/>
              <a:gd name="connsiteX621" fmla="*/ 703759 w 4384220"/>
              <a:gd name="connsiteY621" fmla="*/ 3427824 h 4384220"/>
              <a:gd name="connsiteX622" fmla="*/ 666410 w 4384220"/>
              <a:gd name="connsiteY622" fmla="*/ 3423555 h 4384220"/>
              <a:gd name="connsiteX623" fmla="*/ 727235 w 4384220"/>
              <a:gd name="connsiteY623" fmla="*/ 3501721 h 4384220"/>
              <a:gd name="connsiteX624" fmla="*/ 685351 w 4384220"/>
              <a:gd name="connsiteY624" fmla="*/ 3492917 h 4384220"/>
              <a:gd name="connsiteX625" fmla="*/ 680549 w 4384220"/>
              <a:gd name="connsiteY625" fmla="*/ 3493984 h 4384220"/>
              <a:gd name="connsiteX626" fmla="*/ 679482 w 4384220"/>
              <a:gd name="connsiteY626" fmla="*/ 3471041 h 4384220"/>
              <a:gd name="connsiteX627" fmla="*/ 759249 w 4384220"/>
              <a:gd name="connsiteY627" fmla="*/ 3437694 h 4384220"/>
              <a:gd name="connsiteX628" fmla="*/ 764851 w 4384220"/>
              <a:gd name="connsiteY628" fmla="*/ 3371533 h 4384220"/>
              <a:gd name="connsiteX629" fmla="*/ 730970 w 4384220"/>
              <a:gd name="connsiteY629" fmla="*/ 3361396 h 4384220"/>
              <a:gd name="connsiteX630" fmla="*/ 743776 w 4384220"/>
              <a:gd name="connsiteY630" fmla="*/ 3330450 h 4384220"/>
              <a:gd name="connsiteX631" fmla="*/ 744042 w 4384220"/>
              <a:gd name="connsiteY631" fmla="*/ 3329116 h 4384220"/>
              <a:gd name="connsiteX632" fmla="*/ 771254 w 4384220"/>
              <a:gd name="connsiteY632" fmla="*/ 3363797 h 4384220"/>
              <a:gd name="connsiteX633" fmla="*/ 800066 w 4384220"/>
              <a:gd name="connsiteY633" fmla="*/ 3397144 h 4384220"/>
              <a:gd name="connsiteX634" fmla="*/ 828878 w 4384220"/>
              <a:gd name="connsiteY634" fmla="*/ 3430491 h 4384220"/>
              <a:gd name="connsiteX635" fmla="*/ 859290 w 4384220"/>
              <a:gd name="connsiteY635" fmla="*/ 3462504 h 4384220"/>
              <a:gd name="connsiteX636" fmla="*/ 852621 w 4384220"/>
              <a:gd name="connsiteY636" fmla="*/ 3485181 h 4384220"/>
              <a:gd name="connsiteX637" fmla="*/ 831812 w 4384220"/>
              <a:gd name="connsiteY637" fmla="*/ 3505189 h 4384220"/>
              <a:gd name="connsiteX638" fmla="*/ 779790 w 4384220"/>
              <a:gd name="connsiteY638" fmla="*/ 3504922 h 4384220"/>
              <a:gd name="connsiteX639" fmla="*/ 744309 w 4384220"/>
              <a:gd name="connsiteY639" fmla="*/ 3530800 h 4384220"/>
              <a:gd name="connsiteX640" fmla="*/ 738173 w 4384220"/>
              <a:gd name="connsiteY640" fmla="*/ 3512925 h 4384220"/>
              <a:gd name="connsiteX641" fmla="*/ 727235 w 4384220"/>
              <a:gd name="connsiteY641" fmla="*/ 3501721 h 4384220"/>
              <a:gd name="connsiteX642" fmla="*/ 722700 w 4384220"/>
              <a:gd name="connsiteY642" fmla="*/ 3566014 h 4384220"/>
              <a:gd name="connsiteX643" fmla="*/ 722433 w 4384220"/>
              <a:gd name="connsiteY643" fmla="*/ 3566814 h 4384220"/>
              <a:gd name="connsiteX644" fmla="*/ 715497 w 4384220"/>
              <a:gd name="connsiteY644" fmla="*/ 3600695 h 4384220"/>
              <a:gd name="connsiteX645" fmla="*/ 689887 w 4384220"/>
              <a:gd name="connsiteY645" fmla="*/ 3568949 h 4384220"/>
              <a:gd name="connsiteX646" fmla="*/ 689353 w 4384220"/>
              <a:gd name="connsiteY646" fmla="*/ 3547073 h 4384220"/>
              <a:gd name="connsiteX647" fmla="*/ 691220 w 4384220"/>
              <a:gd name="connsiteY647" fmla="*/ 3543872 h 4384220"/>
              <a:gd name="connsiteX648" fmla="*/ 696289 w 4384220"/>
              <a:gd name="connsiteY648" fmla="*/ 3547340 h 4384220"/>
              <a:gd name="connsiteX649" fmla="*/ 698957 w 4384220"/>
              <a:gd name="connsiteY649" fmla="*/ 3549474 h 4384220"/>
              <a:gd name="connsiteX650" fmla="*/ 730437 w 4384220"/>
              <a:gd name="connsiteY650" fmla="*/ 3550008 h 4384220"/>
              <a:gd name="connsiteX651" fmla="*/ 732037 w 4384220"/>
              <a:gd name="connsiteY651" fmla="*/ 3548940 h 4384220"/>
              <a:gd name="connsiteX652" fmla="*/ 722700 w 4384220"/>
              <a:gd name="connsiteY652" fmla="*/ 3566014 h 4384220"/>
              <a:gd name="connsiteX653" fmla="*/ 840616 w 4384220"/>
              <a:gd name="connsiteY653" fmla="*/ 3693000 h 4384220"/>
              <a:gd name="connsiteX654" fmla="*/ 837414 w 4384220"/>
              <a:gd name="connsiteY654" fmla="*/ 3694868 h 4384220"/>
              <a:gd name="connsiteX655" fmla="*/ 815539 w 4384220"/>
              <a:gd name="connsiteY655" fmla="*/ 3694334 h 4384220"/>
              <a:gd name="connsiteX656" fmla="*/ 783792 w 4384220"/>
              <a:gd name="connsiteY656" fmla="*/ 3668724 h 4384220"/>
              <a:gd name="connsiteX657" fmla="*/ 817673 w 4384220"/>
              <a:gd name="connsiteY657" fmla="*/ 3661787 h 4384220"/>
              <a:gd name="connsiteX658" fmla="*/ 818473 w 4384220"/>
              <a:gd name="connsiteY658" fmla="*/ 3661520 h 4384220"/>
              <a:gd name="connsiteX659" fmla="*/ 836081 w 4384220"/>
              <a:gd name="connsiteY659" fmla="*/ 3652183 h 4384220"/>
              <a:gd name="connsiteX660" fmla="*/ 835013 w 4384220"/>
              <a:gd name="connsiteY660" fmla="*/ 3653784 h 4384220"/>
              <a:gd name="connsiteX661" fmla="*/ 835547 w 4384220"/>
              <a:gd name="connsiteY661" fmla="*/ 3685264 h 4384220"/>
              <a:gd name="connsiteX662" fmla="*/ 837681 w 4384220"/>
              <a:gd name="connsiteY662" fmla="*/ 3687932 h 4384220"/>
              <a:gd name="connsiteX663" fmla="*/ 840616 w 4384220"/>
              <a:gd name="connsiteY663" fmla="*/ 3693000 h 4384220"/>
              <a:gd name="connsiteX664" fmla="*/ 853154 w 4384220"/>
              <a:gd name="connsiteY664" fmla="*/ 3652717 h 4384220"/>
              <a:gd name="connsiteX665" fmla="*/ 871829 w 4384220"/>
              <a:gd name="connsiteY665" fmla="*/ 3665522 h 4384220"/>
              <a:gd name="connsiteX666" fmla="*/ 878498 w 4384220"/>
              <a:gd name="connsiteY666" fmla="*/ 3697802 h 4384220"/>
              <a:gd name="connsiteX667" fmla="*/ 859290 w 4384220"/>
              <a:gd name="connsiteY667" fmla="*/ 3730883 h 4384220"/>
              <a:gd name="connsiteX668" fmla="*/ 792863 w 4384220"/>
              <a:gd name="connsiteY668" fmla="*/ 3730349 h 4384220"/>
              <a:gd name="connsiteX669" fmla="*/ 739774 w 4384220"/>
              <a:gd name="connsiteY669" fmla="*/ 3664989 h 4384220"/>
              <a:gd name="connsiteX670" fmla="*/ 766452 w 4384220"/>
              <a:gd name="connsiteY670" fmla="*/ 3669257 h 4384220"/>
              <a:gd name="connsiteX671" fmla="*/ 809670 w 4384220"/>
              <a:gd name="connsiteY671" fmla="*/ 3707140 h 4384220"/>
              <a:gd name="connsiteX672" fmla="*/ 842216 w 4384220"/>
              <a:gd name="connsiteY672" fmla="*/ 3706606 h 4384220"/>
              <a:gd name="connsiteX673" fmla="*/ 853154 w 4384220"/>
              <a:gd name="connsiteY673" fmla="*/ 3695401 h 4384220"/>
              <a:gd name="connsiteX674" fmla="*/ 847819 w 4384220"/>
              <a:gd name="connsiteY674" fmla="*/ 3679395 h 4384220"/>
              <a:gd name="connsiteX675" fmla="*/ 845951 w 4384220"/>
              <a:gd name="connsiteY675" fmla="*/ 3676994 h 4384220"/>
              <a:gd name="connsiteX676" fmla="*/ 845685 w 4384220"/>
              <a:gd name="connsiteY676" fmla="*/ 3659653 h 4384220"/>
              <a:gd name="connsiteX677" fmla="*/ 853154 w 4384220"/>
              <a:gd name="connsiteY677" fmla="*/ 3652717 h 4384220"/>
              <a:gd name="connsiteX678" fmla="*/ 1055105 w 4384220"/>
              <a:gd name="connsiteY678" fmla="*/ 3640445 h 4384220"/>
              <a:gd name="connsiteX679" fmla="*/ 1053771 w 4384220"/>
              <a:gd name="connsiteY679" fmla="*/ 3640712 h 4384220"/>
              <a:gd name="connsiteX680" fmla="*/ 1022825 w 4384220"/>
              <a:gd name="connsiteY680" fmla="*/ 3653517 h 4384220"/>
              <a:gd name="connsiteX681" fmla="*/ 1012687 w 4384220"/>
              <a:gd name="connsiteY681" fmla="*/ 3619636 h 4384220"/>
              <a:gd name="connsiteX682" fmla="*/ 946526 w 4384220"/>
              <a:gd name="connsiteY682" fmla="*/ 3625239 h 4384220"/>
              <a:gd name="connsiteX683" fmla="*/ 913179 w 4384220"/>
              <a:gd name="connsiteY683" fmla="*/ 3705005 h 4384220"/>
              <a:gd name="connsiteX684" fmla="*/ 890236 w 4384220"/>
              <a:gd name="connsiteY684" fmla="*/ 3703938 h 4384220"/>
              <a:gd name="connsiteX685" fmla="*/ 891303 w 4384220"/>
              <a:gd name="connsiteY685" fmla="*/ 3699136 h 4384220"/>
              <a:gd name="connsiteX686" fmla="*/ 882500 w 4384220"/>
              <a:gd name="connsiteY686" fmla="*/ 3657252 h 4384220"/>
              <a:gd name="connsiteX687" fmla="*/ 871028 w 4384220"/>
              <a:gd name="connsiteY687" fmla="*/ 3646047 h 4384220"/>
              <a:gd name="connsiteX688" fmla="*/ 853154 w 4384220"/>
              <a:gd name="connsiteY688" fmla="*/ 3639912 h 4384220"/>
              <a:gd name="connsiteX689" fmla="*/ 879032 w 4384220"/>
              <a:gd name="connsiteY689" fmla="*/ 3604430 h 4384220"/>
              <a:gd name="connsiteX690" fmla="*/ 878765 w 4384220"/>
              <a:gd name="connsiteY690" fmla="*/ 3552409 h 4384220"/>
              <a:gd name="connsiteX691" fmla="*/ 898773 w 4384220"/>
              <a:gd name="connsiteY691" fmla="*/ 3531600 h 4384220"/>
              <a:gd name="connsiteX692" fmla="*/ 921449 w 4384220"/>
              <a:gd name="connsiteY692" fmla="*/ 3524931 h 4384220"/>
              <a:gd name="connsiteX693" fmla="*/ 953463 w 4384220"/>
              <a:gd name="connsiteY693" fmla="*/ 3555343 h 4384220"/>
              <a:gd name="connsiteX694" fmla="*/ 986810 w 4384220"/>
              <a:gd name="connsiteY694" fmla="*/ 3584155 h 4384220"/>
              <a:gd name="connsiteX695" fmla="*/ 1020157 w 4384220"/>
              <a:gd name="connsiteY695" fmla="*/ 3612967 h 4384220"/>
              <a:gd name="connsiteX696" fmla="*/ 1055105 w 4384220"/>
              <a:gd name="connsiteY696" fmla="*/ 3640445 h 4384220"/>
              <a:gd name="connsiteX697" fmla="*/ 943325 w 4384220"/>
              <a:gd name="connsiteY697" fmla="*/ 3711675 h 4384220"/>
              <a:gd name="connsiteX698" fmla="*/ 927585 w 4384220"/>
              <a:gd name="connsiteY698" fmla="*/ 3707406 h 4384220"/>
              <a:gd name="connsiteX699" fmla="*/ 953196 w 4384220"/>
              <a:gd name="connsiteY699" fmla="*/ 3635109 h 4384220"/>
              <a:gd name="connsiteX700" fmla="*/ 1003884 w 4384220"/>
              <a:gd name="connsiteY700" fmla="*/ 3630308 h 4384220"/>
              <a:gd name="connsiteX701" fmla="*/ 1010553 w 4384220"/>
              <a:gd name="connsiteY701" fmla="*/ 3652450 h 4384220"/>
              <a:gd name="connsiteX702" fmla="*/ 991612 w 4384220"/>
              <a:gd name="connsiteY702" fmla="*/ 3671124 h 4384220"/>
              <a:gd name="connsiteX703" fmla="*/ 981741 w 4384220"/>
              <a:gd name="connsiteY703" fmla="*/ 3666056 h 4384220"/>
              <a:gd name="connsiteX704" fmla="*/ 982008 w 4384220"/>
              <a:gd name="connsiteY704" fmla="*/ 3653784 h 4384220"/>
              <a:gd name="connsiteX705" fmla="*/ 986543 w 4384220"/>
              <a:gd name="connsiteY705" fmla="*/ 3640978 h 4384220"/>
              <a:gd name="connsiteX706" fmla="*/ 974538 w 4384220"/>
              <a:gd name="connsiteY706" fmla="*/ 3646314 h 4384220"/>
              <a:gd name="connsiteX707" fmla="*/ 944926 w 4384220"/>
              <a:gd name="connsiteY707" fmla="*/ 3676727 h 4384220"/>
              <a:gd name="connsiteX708" fmla="*/ 943325 w 4384220"/>
              <a:gd name="connsiteY708" fmla="*/ 3711675 h 4384220"/>
              <a:gd name="connsiteX709" fmla="*/ 956397 w 4384220"/>
              <a:gd name="connsiteY709" fmla="*/ 3680462 h 4384220"/>
              <a:gd name="connsiteX710" fmla="*/ 968135 w 4384220"/>
              <a:gd name="connsiteY710" fmla="*/ 3664722 h 4384220"/>
              <a:gd name="connsiteX711" fmla="*/ 970803 w 4384220"/>
              <a:gd name="connsiteY711" fmla="*/ 3673792 h 4384220"/>
              <a:gd name="connsiteX712" fmla="*/ 988410 w 4384220"/>
              <a:gd name="connsiteY712" fmla="*/ 3683663 h 4384220"/>
              <a:gd name="connsiteX713" fmla="*/ 968135 w 4384220"/>
              <a:gd name="connsiteY713" fmla="*/ 3721279 h 4384220"/>
              <a:gd name="connsiteX714" fmla="*/ 960666 w 4384220"/>
              <a:gd name="connsiteY714" fmla="*/ 3717811 h 4384220"/>
              <a:gd name="connsiteX715" fmla="*/ 956397 w 4384220"/>
              <a:gd name="connsiteY715" fmla="*/ 3680462 h 4384220"/>
              <a:gd name="connsiteX716" fmla="*/ 1094321 w 4384220"/>
              <a:gd name="connsiteY716" fmla="*/ 3689799 h 4384220"/>
              <a:gd name="connsiteX717" fmla="*/ 1077514 w 4384220"/>
              <a:gd name="connsiteY717" fmla="*/ 3721279 h 4384220"/>
              <a:gd name="connsiteX718" fmla="*/ 1056172 w 4384220"/>
              <a:gd name="connsiteY718" fmla="*/ 3729815 h 4384220"/>
              <a:gd name="connsiteX719" fmla="*/ 1043900 w 4384220"/>
              <a:gd name="connsiteY719" fmla="*/ 3720745 h 4384220"/>
              <a:gd name="connsiteX720" fmla="*/ 1052704 w 4384220"/>
              <a:gd name="connsiteY720" fmla="*/ 3708473 h 4384220"/>
              <a:gd name="connsiteX721" fmla="*/ 1066843 w 4384220"/>
              <a:gd name="connsiteY721" fmla="*/ 3691133 h 4384220"/>
              <a:gd name="connsiteX722" fmla="*/ 1062575 w 4384220"/>
              <a:gd name="connsiteY722" fmla="*/ 3674326 h 4384220"/>
              <a:gd name="connsiteX723" fmla="*/ 1038298 w 4384220"/>
              <a:gd name="connsiteY723" fmla="*/ 3677794 h 4384220"/>
              <a:gd name="connsiteX724" fmla="*/ 994013 w 4384220"/>
              <a:gd name="connsiteY724" fmla="*/ 3738886 h 4384220"/>
              <a:gd name="connsiteX725" fmla="*/ 979874 w 4384220"/>
              <a:gd name="connsiteY725" fmla="*/ 3727948 h 4384220"/>
              <a:gd name="connsiteX726" fmla="*/ 1055105 w 4384220"/>
              <a:gd name="connsiteY726" fmla="*/ 3653250 h 4384220"/>
              <a:gd name="connsiteX727" fmla="*/ 1076180 w 4384220"/>
              <a:gd name="connsiteY727" fmla="*/ 3656452 h 4384220"/>
              <a:gd name="connsiteX728" fmla="*/ 1083917 w 4384220"/>
              <a:gd name="connsiteY728" fmla="*/ 3662587 h 4384220"/>
              <a:gd name="connsiteX729" fmla="*/ 1094321 w 4384220"/>
              <a:gd name="connsiteY729" fmla="*/ 3689799 h 4384220"/>
              <a:gd name="connsiteX730" fmla="*/ 1066310 w 4384220"/>
              <a:gd name="connsiteY730" fmla="*/ 3815451 h 4384220"/>
              <a:gd name="connsiteX731" fmla="*/ 1081249 w 4384220"/>
              <a:gd name="connsiteY731" fmla="*/ 3830124 h 4384220"/>
              <a:gd name="connsiteX732" fmla="*/ 1072979 w 4384220"/>
              <a:gd name="connsiteY732" fmla="*/ 3836793 h 4384220"/>
              <a:gd name="connsiteX733" fmla="*/ 1015622 w 4384220"/>
              <a:gd name="connsiteY733" fmla="*/ 3866939 h 4384220"/>
              <a:gd name="connsiteX734" fmla="*/ 1027893 w 4384220"/>
              <a:gd name="connsiteY734" fmla="*/ 3843996 h 4384220"/>
              <a:gd name="connsiteX735" fmla="*/ 1030561 w 4384220"/>
              <a:gd name="connsiteY735" fmla="*/ 3796777 h 4384220"/>
              <a:gd name="connsiteX736" fmla="*/ 1078848 w 4384220"/>
              <a:gd name="connsiteY736" fmla="*/ 3773567 h 4384220"/>
              <a:gd name="connsiteX737" fmla="*/ 1085251 w 4384220"/>
              <a:gd name="connsiteY737" fmla="*/ 3775435 h 4384220"/>
              <a:gd name="connsiteX738" fmla="*/ 1075914 w 4384220"/>
              <a:gd name="connsiteY738" fmla="*/ 3783171 h 4384220"/>
              <a:gd name="connsiteX739" fmla="*/ 1067377 w 4384220"/>
              <a:gd name="connsiteY739" fmla="*/ 3796243 h 4384220"/>
              <a:gd name="connsiteX740" fmla="*/ 1066310 w 4384220"/>
              <a:gd name="connsiteY740" fmla="*/ 3815451 h 4384220"/>
              <a:gd name="connsiteX741" fmla="*/ 1025492 w 4384220"/>
              <a:gd name="connsiteY741" fmla="*/ 3782371 h 4384220"/>
              <a:gd name="connsiteX742" fmla="*/ 1018823 w 4384220"/>
              <a:gd name="connsiteY742" fmla="*/ 3769832 h 4384220"/>
              <a:gd name="connsiteX743" fmla="*/ 1054305 w 4384220"/>
              <a:gd name="connsiteY743" fmla="*/ 3742888 h 4384220"/>
              <a:gd name="connsiteX744" fmla="*/ 1078314 w 4384220"/>
              <a:gd name="connsiteY744" fmla="*/ 3735685 h 4384220"/>
              <a:gd name="connsiteX745" fmla="*/ 1127668 w 4384220"/>
              <a:gd name="connsiteY745" fmla="*/ 3770899 h 4384220"/>
              <a:gd name="connsiteX746" fmla="*/ 1118598 w 4384220"/>
              <a:gd name="connsiteY746" fmla="*/ 3800245 h 4384220"/>
              <a:gd name="connsiteX747" fmla="*/ 1088185 w 4384220"/>
              <a:gd name="connsiteY747" fmla="*/ 3818119 h 4384220"/>
              <a:gd name="connsiteX748" fmla="*/ 1078314 w 4384220"/>
              <a:gd name="connsiteY748" fmla="*/ 3809315 h 4384220"/>
              <a:gd name="connsiteX749" fmla="*/ 1078848 w 4384220"/>
              <a:gd name="connsiteY749" fmla="*/ 3800512 h 4384220"/>
              <a:gd name="connsiteX750" fmla="*/ 1084984 w 4384220"/>
              <a:gd name="connsiteY750" fmla="*/ 3791174 h 4384220"/>
              <a:gd name="connsiteX751" fmla="*/ 1096455 w 4384220"/>
              <a:gd name="connsiteY751" fmla="*/ 3786372 h 4384220"/>
              <a:gd name="connsiteX752" fmla="*/ 1111662 w 4384220"/>
              <a:gd name="connsiteY752" fmla="*/ 3792241 h 4384220"/>
              <a:gd name="connsiteX753" fmla="*/ 1104725 w 4384220"/>
              <a:gd name="connsiteY753" fmla="*/ 3776769 h 4384220"/>
              <a:gd name="connsiteX754" fmla="*/ 1082049 w 4384220"/>
              <a:gd name="connsiteY754" fmla="*/ 3760495 h 4384220"/>
              <a:gd name="connsiteX755" fmla="*/ 1026026 w 4384220"/>
              <a:gd name="connsiteY755" fmla="*/ 3784238 h 4384220"/>
              <a:gd name="connsiteX756" fmla="*/ 1025492 w 4384220"/>
              <a:gd name="connsiteY756" fmla="*/ 3782371 h 4384220"/>
              <a:gd name="connsiteX757" fmla="*/ 1011887 w 4384220"/>
              <a:gd name="connsiteY757" fmla="*/ 3759428 h 4384220"/>
              <a:gd name="connsiteX758" fmla="*/ 1003350 w 4384220"/>
              <a:gd name="connsiteY758" fmla="*/ 3748757 h 4384220"/>
              <a:gd name="connsiteX759" fmla="*/ 1027627 w 4384220"/>
              <a:gd name="connsiteY759" fmla="*/ 3704472 h 4384220"/>
              <a:gd name="connsiteX760" fmla="*/ 1038831 w 4384220"/>
              <a:gd name="connsiteY760" fmla="*/ 3692733 h 4384220"/>
              <a:gd name="connsiteX761" fmla="*/ 1043633 w 4384220"/>
              <a:gd name="connsiteY761" fmla="*/ 3688732 h 4384220"/>
              <a:gd name="connsiteX762" fmla="*/ 1054305 w 4384220"/>
              <a:gd name="connsiteY762" fmla="*/ 3686064 h 4384220"/>
              <a:gd name="connsiteX763" fmla="*/ 1054305 w 4384220"/>
              <a:gd name="connsiteY763" fmla="*/ 3686064 h 4384220"/>
              <a:gd name="connsiteX764" fmla="*/ 1054305 w 4384220"/>
              <a:gd name="connsiteY764" fmla="*/ 3690332 h 4384220"/>
              <a:gd name="connsiteX765" fmla="*/ 1046301 w 4384220"/>
              <a:gd name="connsiteY765" fmla="*/ 3698336 h 4384220"/>
              <a:gd name="connsiteX766" fmla="*/ 1031095 w 4384220"/>
              <a:gd name="connsiteY766" fmla="*/ 3725014 h 4384220"/>
              <a:gd name="connsiteX767" fmla="*/ 1038565 w 4384220"/>
              <a:gd name="connsiteY767" fmla="*/ 3737019 h 4384220"/>
              <a:gd name="connsiteX768" fmla="*/ 1011887 w 4384220"/>
              <a:gd name="connsiteY768" fmla="*/ 3759428 h 4384220"/>
              <a:gd name="connsiteX769" fmla="*/ 1178089 w 4384220"/>
              <a:gd name="connsiteY769" fmla="*/ 3863471 h 4384220"/>
              <a:gd name="connsiteX770" fmla="*/ 1120732 w 4384220"/>
              <a:gd name="connsiteY770" fmla="*/ 3816518 h 4384220"/>
              <a:gd name="connsiteX771" fmla="*/ 1128735 w 4384220"/>
              <a:gd name="connsiteY771" fmla="*/ 3806914 h 4384220"/>
              <a:gd name="connsiteX772" fmla="*/ 1140207 w 4384220"/>
              <a:gd name="connsiteY772" fmla="*/ 3767698 h 4384220"/>
              <a:gd name="connsiteX773" fmla="*/ 1092454 w 4384220"/>
              <a:gd name="connsiteY773" fmla="*/ 3722346 h 4384220"/>
              <a:gd name="connsiteX774" fmla="*/ 1106593 w 4384220"/>
              <a:gd name="connsiteY774" fmla="*/ 3688198 h 4384220"/>
              <a:gd name="connsiteX775" fmla="*/ 1106059 w 4384220"/>
              <a:gd name="connsiteY775" fmla="*/ 3679128 h 4384220"/>
              <a:gd name="connsiteX776" fmla="*/ 1196764 w 4384220"/>
              <a:gd name="connsiteY776" fmla="*/ 3741020 h 4384220"/>
              <a:gd name="connsiteX777" fmla="*/ 1211703 w 4384220"/>
              <a:gd name="connsiteY777" fmla="*/ 3807714 h 4384220"/>
              <a:gd name="connsiteX778" fmla="*/ 1178089 w 4384220"/>
              <a:gd name="connsiteY778" fmla="*/ 3863471 h 4384220"/>
              <a:gd name="connsiteX779" fmla="*/ 1116997 w 4384220"/>
              <a:gd name="connsiteY779" fmla="*/ 3926430 h 4384220"/>
              <a:gd name="connsiteX780" fmla="*/ 1102058 w 4384220"/>
              <a:gd name="connsiteY780" fmla="*/ 3910424 h 4384220"/>
              <a:gd name="connsiteX781" fmla="*/ 1113262 w 4384220"/>
              <a:gd name="connsiteY781" fmla="*/ 3890416 h 4384220"/>
              <a:gd name="connsiteX782" fmla="*/ 1122333 w 4384220"/>
              <a:gd name="connsiteY782" fmla="*/ 3888815 h 4384220"/>
              <a:gd name="connsiteX783" fmla="*/ 1129002 w 4384220"/>
              <a:gd name="connsiteY783" fmla="*/ 3895217 h 4384220"/>
              <a:gd name="connsiteX784" fmla="*/ 1133804 w 4384220"/>
              <a:gd name="connsiteY784" fmla="*/ 3908823 h 4384220"/>
              <a:gd name="connsiteX785" fmla="*/ 1140740 w 4384220"/>
              <a:gd name="connsiteY785" fmla="*/ 3895217 h 4384220"/>
              <a:gd name="connsiteX786" fmla="*/ 1142875 w 4384220"/>
              <a:gd name="connsiteY786" fmla="*/ 3869874 h 4384220"/>
              <a:gd name="connsiteX787" fmla="*/ 1125000 w 4384220"/>
              <a:gd name="connsiteY787" fmla="*/ 3857068 h 4384220"/>
              <a:gd name="connsiteX788" fmla="*/ 1107660 w 4384220"/>
              <a:gd name="connsiteY788" fmla="*/ 3858402 h 4384220"/>
              <a:gd name="connsiteX789" fmla="*/ 1087918 w 4384220"/>
              <a:gd name="connsiteY789" fmla="*/ 3868540 h 4384220"/>
              <a:gd name="connsiteX790" fmla="*/ 1075647 w 4384220"/>
              <a:gd name="connsiteY790" fmla="*/ 3878411 h 4384220"/>
              <a:gd name="connsiteX791" fmla="*/ 1062841 w 4384220"/>
              <a:gd name="connsiteY791" fmla="*/ 3888548 h 4384220"/>
              <a:gd name="connsiteX792" fmla="*/ 1050570 w 4384220"/>
              <a:gd name="connsiteY792" fmla="*/ 3894684 h 4384220"/>
              <a:gd name="connsiteX793" fmla="*/ 1011887 w 4384220"/>
              <a:gd name="connsiteY793" fmla="*/ 3904555 h 4384220"/>
              <a:gd name="connsiteX794" fmla="*/ 975605 w 4384220"/>
              <a:gd name="connsiteY794" fmla="*/ 3898952 h 4384220"/>
              <a:gd name="connsiteX795" fmla="*/ 978006 w 4384220"/>
              <a:gd name="connsiteY795" fmla="*/ 3897885 h 4384220"/>
              <a:gd name="connsiteX796" fmla="*/ 1002816 w 4384220"/>
              <a:gd name="connsiteY796" fmla="*/ 3880278 h 4384220"/>
              <a:gd name="connsiteX797" fmla="*/ 1079915 w 4384220"/>
              <a:gd name="connsiteY797" fmla="*/ 3846130 h 4384220"/>
              <a:gd name="connsiteX798" fmla="*/ 1116730 w 4384220"/>
              <a:gd name="connsiteY798" fmla="*/ 3829590 h 4384220"/>
              <a:gd name="connsiteX799" fmla="*/ 1165017 w 4384220"/>
              <a:gd name="connsiteY799" fmla="*/ 3867473 h 4384220"/>
              <a:gd name="connsiteX800" fmla="*/ 1158081 w 4384220"/>
              <a:gd name="connsiteY800" fmla="*/ 3894417 h 4384220"/>
              <a:gd name="connsiteX801" fmla="*/ 1116997 w 4384220"/>
              <a:gd name="connsiteY801" fmla="*/ 3926430 h 4384220"/>
              <a:gd name="connsiteX802" fmla="*/ 911312 w 4384220"/>
              <a:gd name="connsiteY802" fmla="*/ 3902954 h 4384220"/>
              <a:gd name="connsiteX803" fmla="*/ 927852 w 4384220"/>
              <a:gd name="connsiteY803" fmla="*/ 3905622 h 4384220"/>
              <a:gd name="connsiteX804" fmla="*/ 956931 w 4384220"/>
              <a:gd name="connsiteY804" fmla="*/ 3904555 h 4384220"/>
              <a:gd name="connsiteX805" fmla="*/ 1012687 w 4384220"/>
              <a:gd name="connsiteY805" fmla="*/ 3918160 h 4384220"/>
              <a:gd name="connsiteX806" fmla="*/ 1055905 w 4384220"/>
              <a:gd name="connsiteY806" fmla="*/ 3906956 h 4384220"/>
              <a:gd name="connsiteX807" fmla="*/ 1069244 w 4384220"/>
              <a:gd name="connsiteY807" fmla="*/ 3900020 h 4384220"/>
              <a:gd name="connsiteX808" fmla="*/ 1084184 w 4384220"/>
              <a:gd name="connsiteY808" fmla="*/ 3888281 h 4384220"/>
              <a:gd name="connsiteX809" fmla="*/ 1094855 w 4384220"/>
              <a:gd name="connsiteY809" fmla="*/ 3879478 h 4384220"/>
              <a:gd name="connsiteX810" fmla="*/ 1110595 w 4384220"/>
              <a:gd name="connsiteY810" fmla="*/ 3871208 h 4384220"/>
              <a:gd name="connsiteX811" fmla="*/ 1121799 w 4384220"/>
              <a:gd name="connsiteY811" fmla="*/ 3870141 h 4384220"/>
              <a:gd name="connsiteX812" fmla="*/ 1131136 w 4384220"/>
              <a:gd name="connsiteY812" fmla="*/ 3876009 h 4384220"/>
              <a:gd name="connsiteX813" fmla="*/ 1131670 w 4384220"/>
              <a:gd name="connsiteY813" fmla="*/ 3877877 h 4384220"/>
              <a:gd name="connsiteX814" fmla="*/ 1126601 w 4384220"/>
              <a:gd name="connsiteY814" fmla="*/ 3875743 h 4384220"/>
              <a:gd name="connsiteX815" fmla="*/ 1106593 w 4384220"/>
              <a:gd name="connsiteY815" fmla="*/ 3879478 h 4384220"/>
              <a:gd name="connsiteX816" fmla="*/ 1088986 w 4384220"/>
              <a:gd name="connsiteY816" fmla="*/ 3909624 h 4384220"/>
              <a:gd name="connsiteX817" fmla="*/ 1114863 w 4384220"/>
              <a:gd name="connsiteY817" fmla="*/ 3940036 h 4384220"/>
              <a:gd name="connsiteX818" fmla="*/ 1133004 w 4384220"/>
              <a:gd name="connsiteY818" fmla="*/ 3937102 h 4384220"/>
              <a:gd name="connsiteX819" fmla="*/ 1083116 w 4384220"/>
              <a:gd name="connsiteY819" fmla="*/ 4019269 h 4384220"/>
              <a:gd name="connsiteX820" fmla="*/ 995613 w 4384220"/>
              <a:gd name="connsiteY820" fmla="*/ 3963246 h 4384220"/>
              <a:gd name="connsiteX821" fmla="*/ 911312 w 4384220"/>
              <a:gd name="connsiteY821" fmla="*/ 3902954 h 4384220"/>
              <a:gd name="connsiteX822" fmla="*/ 883834 w 4384220"/>
              <a:gd name="connsiteY822" fmla="*/ 3799444 h 4384220"/>
              <a:gd name="connsiteX823" fmla="*/ 916647 w 4384220"/>
              <a:gd name="connsiteY823" fmla="*/ 3810116 h 4384220"/>
              <a:gd name="connsiteX824" fmla="*/ 917448 w 4384220"/>
              <a:gd name="connsiteY824" fmla="*/ 3827189 h 4384220"/>
              <a:gd name="connsiteX825" fmla="*/ 906243 w 4384220"/>
              <a:gd name="connsiteY825" fmla="*/ 3829323 h 4384220"/>
              <a:gd name="connsiteX826" fmla="*/ 899040 w 4384220"/>
              <a:gd name="connsiteY826" fmla="*/ 3828256 h 4384220"/>
              <a:gd name="connsiteX827" fmla="*/ 891037 w 4384220"/>
              <a:gd name="connsiteY827" fmla="*/ 3827990 h 4384220"/>
              <a:gd name="connsiteX828" fmla="*/ 891570 w 4384220"/>
              <a:gd name="connsiteY828" fmla="*/ 3835993 h 4384220"/>
              <a:gd name="connsiteX829" fmla="*/ 904909 w 4384220"/>
              <a:gd name="connsiteY829" fmla="*/ 3861070 h 4384220"/>
              <a:gd name="connsiteX830" fmla="*/ 905443 w 4384220"/>
              <a:gd name="connsiteY830" fmla="*/ 3861337 h 4384220"/>
              <a:gd name="connsiteX831" fmla="*/ 951062 w 4384220"/>
              <a:gd name="connsiteY831" fmla="*/ 3869607 h 4384220"/>
              <a:gd name="connsiteX832" fmla="*/ 995080 w 4384220"/>
              <a:gd name="connsiteY832" fmla="*/ 3837327 h 4384220"/>
              <a:gd name="connsiteX833" fmla="*/ 995347 w 4384220"/>
              <a:gd name="connsiteY833" fmla="*/ 3799711 h 4384220"/>
              <a:gd name="connsiteX834" fmla="*/ 970003 w 4384220"/>
              <a:gd name="connsiteY834" fmla="*/ 3765831 h 4384220"/>
              <a:gd name="connsiteX835" fmla="*/ 873163 w 4384220"/>
              <a:gd name="connsiteY835" fmla="*/ 3735151 h 4384220"/>
              <a:gd name="connsiteX836" fmla="*/ 885701 w 4384220"/>
              <a:gd name="connsiteY836" fmla="*/ 3716744 h 4384220"/>
              <a:gd name="connsiteX837" fmla="*/ 926518 w 4384220"/>
              <a:gd name="connsiteY837" fmla="*/ 3720745 h 4384220"/>
              <a:gd name="connsiteX838" fmla="*/ 963333 w 4384220"/>
              <a:gd name="connsiteY838" fmla="*/ 3734351 h 4384220"/>
              <a:gd name="connsiteX839" fmla="*/ 1013488 w 4384220"/>
              <a:gd name="connsiteY839" fmla="*/ 3788773 h 4384220"/>
              <a:gd name="connsiteX840" fmla="*/ 1015355 w 4384220"/>
              <a:gd name="connsiteY840" fmla="*/ 3839995 h 4384220"/>
              <a:gd name="connsiteX841" fmla="*/ 973204 w 4384220"/>
              <a:gd name="connsiteY841" fmla="*/ 3885613 h 4384220"/>
              <a:gd name="connsiteX842" fmla="*/ 929186 w 4384220"/>
              <a:gd name="connsiteY842" fmla="*/ 3892016 h 4384220"/>
              <a:gd name="connsiteX843" fmla="*/ 860357 w 4384220"/>
              <a:gd name="connsiteY843" fmla="*/ 3843730 h 4384220"/>
              <a:gd name="connsiteX844" fmla="*/ 883834 w 4384220"/>
              <a:gd name="connsiteY844" fmla="*/ 3799444 h 4384220"/>
              <a:gd name="connsiteX845" fmla="*/ 758448 w 4384220"/>
              <a:gd name="connsiteY845" fmla="*/ 3776769 h 4384220"/>
              <a:gd name="connsiteX846" fmla="*/ 774455 w 4384220"/>
              <a:gd name="connsiteY846" fmla="*/ 3767165 h 4384220"/>
              <a:gd name="connsiteX847" fmla="*/ 782191 w 4384220"/>
              <a:gd name="connsiteY847" fmla="*/ 3740220 h 4384220"/>
              <a:gd name="connsiteX848" fmla="*/ 786460 w 4384220"/>
              <a:gd name="connsiteY848" fmla="*/ 3742621 h 4384220"/>
              <a:gd name="connsiteX849" fmla="*/ 852887 w 4384220"/>
              <a:gd name="connsiteY849" fmla="*/ 3749557 h 4384220"/>
              <a:gd name="connsiteX850" fmla="*/ 917448 w 4384220"/>
              <a:gd name="connsiteY850" fmla="*/ 3754893 h 4384220"/>
              <a:gd name="connsiteX851" fmla="*/ 957198 w 4384220"/>
              <a:gd name="connsiteY851" fmla="*/ 3773834 h 4384220"/>
              <a:gd name="connsiteX852" fmla="*/ 977473 w 4384220"/>
              <a:gd name="connsiteY852" fmla="*/ 3795176 h 4384220"/>
              <a:gd name="connsiteX853" fmla="*/ 982008 w 4384220"/>
              <a:gd name="connsiteY853" fmla="*/ 3802646 h 4384220"/>
              <a:gd name="connsiteX854" fmla="*/ 983342 w 4384220"/>
              <a:gd name="connsiteY854" fmla="*/ 3805580 h 4384220"/>
              <a:gd name="connsiteX855" fmla="*/ 983608 w 4384220"/>
              <a:gd name="connsiteY855" fmla="*/ 3831991 h 4384220"/>
              <a:gd name="connsiteX856" fmla="*/ 963067 w 4384220"/>
              <a:gd name="connsiteY856" fmla="*/ 3850666 h 4384220"/>
              <a:gd name="connsiteX857" fmla="*/ 948661 w 4384220"/>
              <a:gd name="connsiteY857" fmla="*/ 3856535 h 4384220"/>
              <a:gd name="connsiteX858" fmla="*/ 913713 w 4384220"/>
              <a:gd name="connsiteY858" fmla="*/ 3850132 h 4384220"/>
              <a:gd name="connsiteX859" fmla="*/ 907577 w 4384220"/>
              <a:gd name="connsiteY859" fmla="*/ 3843196 h 4384220"/>
              <a:gd name="connsiteX860" fmla="*/ 927585 w 4384220"/>
              <a:gd name="connsiteY860" fmla="*/ 3834926 h 4384220"/>
              <a:gd name="connsiteX861" fmla="*/ 927852 w 4384220"/>
              <a:gd name="connsiteY861" fmla="*/ 3801845 h 4384220"/>
              <a:gd name="connsiteX862" fmla="*/ 879565 w 4384220"/>
              <a:gd name="connsiteY862" fmla="*/ 3786639 h 4384220"/>
              <a:gd name="connsiteX863" fmla="*/ 847285 w 4384220"/>
              <a:gd name="connsiteY863" fmla="*/ 3847464 h 4384220"/>
              <a:gd name="connsiteX864" fmla="*/ 849686 w 4384220"/>
              <a:gd name="connsiteY864" fmla="*/ 3854134 h 4384220"/>
              <a:gd name="connsiteX865" fmla="*/ 803800 w 4384220"/>
              <a:gd name="connsiteY865" fmla="*/ 3815718 h 4384220"/>
              <a:gd name="connsiteX866" fmla="*/ 758448 w 4384220"/>
              <a:gd name="connsiteY866" fmla="*/ 3776769 h 4384220"/>
              <a:gd name="connsiteX867" fmla="*/ 739774 w 4384220"/>
              <a:gd name="connsiteY867" fmla="*/ 3734884 h 4384220"/>
              <a:gd name="connsiteX868" fmla="*/ 764051 w 4384220"/>
              <a:gd name="connsiteY868" fmla="*/ 3733550 h 4384220"/>
              <a:gd name="connsiteX869" fmla="*/ 764317 w 4384220"/>
              <a:gd name="connsiteY869" fmla="*/ 3758361 h 4384220"/>
              <a:gd name="connsiteX870" fmla="*/ 740041 w 4384220"/>
              <a:gd name="connsiteY870" fmla="*/ 3759694 h 4384220"/>
              <a:gd name="connsiteX871" fmla="*/ 739774 w 4384220"/>
              <a:gd name="connsiteY871" fmla="*/ 3734884 h 4384220"/>
              <a:gd name="connsiteX872" fmla="*/ 642133 w 4384220"/>
              <a:gd name="connsiteY872" fmla="*/ 3662321 h 4384220"/>
              <a:gd name="connsiteX873" fmla="*/ 658674 w 4384220"/>
              <a:gd name="connsiteY873" fmla="*/ 3654051 h 4384220"/>
              <a:gd name="connsiteX874" fmla="*/ 668811 w 4384220"/>
              <a:gd name="connsiteY874" fmla="*/ 3632175 h 4384220"/>
              <a:gd name="connsiteX875" fmla="*/ 725635 w 4384220"/>
              <a:gd name="connsiteY875" fmla="*/ 3658052 h 4384220"/>
              <a:gd name="connsiteX876" fmla="*/ 725901 w 4384220"/>
              <a:gd name="connsiteY876" fmla="*/ 3658586 h 4384220"/>
              <a:gd name="connsiteX877" fmla="*/ 725901 w 4384220"/>
              <a:gd name="connsiteY877" fmla="*/ 3658586 h 4384220"/>
              <a:gd name="connsiteX878" fmla="*/ 726168 w 4384220"/>
              <a:gd name="connsiteY878" fmla="*/ 3658853 h 4384220"/>
              <a:gd name="connsiteX879" fmla="*/ 752046 w 4384220"/>
              <a:gd name="connsiteY879" fmla="*/ 3715676 h 4384220"/>
              <a:gd name="connsiteX880" fmla="*/ 730170 w 4384220"/>
              <a:gd name="connsiteY880" fmla="*/ 3725814 h 4384220"/>
              <a:gd name="connsiteX881" fmla="*/ 721900 w 4384220"/>
              <a:gd name="connsiteY881" fmla="*/ 3742354 h 4384220"/>
              <a:gd name="connsiteX882" fmla="*/ 681083 w 4384220"/>
              <a:gd name="connsiteY882" fmla="*/ 3703405 h 4384220"/>
              <a:gd name="connsiteX883" fmla="*/ 642133 w 4384220"/>
              <a:gd name="connsiteY883" fmla="*/ 3662321 h 4384220"/>
              <a:gd name="connsiteX884" fmla="*/ 625860 w 4384220"/>
              <a:gd name="connsiteY884" fmla="*/ 3619636 h 4384220"/>
              <a:gd name="connsiteX885" fmla="*/ 650670 w 4384220"/>
              <a:gd name="connsiteY885" fmla="*/ 3619903 h 4384220"/>
              <a:gd name="connsiteX886" fmla="*/ 649336 w 4384220"/>
              <a:gd name="connsiteY886" fmla="*/ 3644180 h 4384220"/>
              <a:gd name="connsiteX887" fmla="*/ 624526 w 4384220"/>
              <a:gd name="connsiteY887" fmla="*/ 3643913 h 4384220"/>
              <a:gd name="connsiteX888" fmla="*/ 625860 w 4384220"/>
              <a:gd name="connsiteY888" fmla="*/ 3619636 h 4384220"/>
              <a:gd name="connsiteX889" fmla="*/ 529820 w 4384220"/>
              <a:gd name="connsiteY889" fmla="*/ 3534535 h 4384220"/>
              <a:gd name="connsiteX890" fmla="*/ 536489 w 4384220"/>
              <a:gd name="connsiteY890" fmla="*/ 3536935 h 4384220"/>
              <a:gd name="connsiteX891" fmla="*/ 597315 w 4384220"/>
              <a:gd name="connsiteY891" fmla="*/ 3504655 h 4384220"/>
              <a:gd name="connsiteX892" fmla="*/ 582108 w 4384220"/>
              <a:gd name="connsiteY892" fmla="*/ 3456369 h 4384220"/>
              <a:gd name="connsiteX893" fmla="*/ 549028 w 4384220"/>
              <a:gd name="connsiteY893" fmla="*/ 3456636 h 4384220"/>
              <a:gd name="connsiteX894" fmla="*/ 540758 w 4384220"/>
              <a:gd name="connsiteY894" fmla="*/ 3476644 h 4384220"/>
              <a:gd name="connsiteX895" fmla="*/ 533822 w 4384220"/>
              <a:gd name="connsiteY895" fmla="*/ 3470508 h 4384220"/>
              <a:gd name="connsiteX896" fmla="*/ 527419 w 4384220"/>
              <a:gd name="connsiteY896" fmla="*/ 3435293 h 4384220"/>
              <a:gd name="connsiteX897" fmla="*/ 551963 w 4384220"/>
              <a:gd name="connsiteY897" fmla="*/ 3400612 h 4384220"/>
              <a:gd name="connsiteX898" fmla="*/ 578374 w 4384220"/>
              <a:gd name="connsiteY898" fmla="*/ 3400879 h 4384220"/>
              <a:gd name="connsiteX899" fmla="*/ 611187 w 4384220"/>
              <a:gd name="connsiteY899" fmla="*/ 3427557 h 4384220"/>
              <a:gd name="connsiteX900" fmla="*/ 629595 w 4384220"/>
              <a:gd name="connsiteY900" fmla="*/ 3467307 h 4384220"/>
              <a:gd name="connsiteX901" fmla="*/ 634930 w 4384220"/>
              <a:gd name="connsiteY901" fmla="*/ 3531333 h 4384220"/>
              <a:gd name="connsiteX902" fmla="*/ 641867 w 4384220"/>
              <a:gd name="connsiteY902" fmla="*/ 3597761 h 4384220"/>
              <a:gd name="connsiteX903" fmla="*/ 644268 w 4384220"/>
              <a:gd name="connsiteY903" fmla="*/ 3602029 h 4384220"/>
              <a:gd name="connsiteX904" fmla="*/ 617323 w 4384220"/>
              <a:gd name="connsiteY904" fmla="*/ 3609766 h 4384220"/>
              <a:gd name="connsiteX905" fmla="*/ 607719 w 4384220"/>
              <a:gd name="connsiteY905" fmla="*/ 3625772 h 4384220"/>
              <a:gd name="connsiteX906" fmla="*/ 568503 w 4384220"/>
              <a:gd name="connsiteY906" fmla="*/ 3580420 h 4384220"/>
              <a:gd name="connsiteX907" fmla="*/ 529820 w 4384220"/>
              <a:gd name="connsiteY907" fmla="*/ 3534535 h 4384220"/>
              <a:gd name="connsiteX908" fmla="*/ 498340 w 4384220"/>
              <a:gd name="connsiteY908" fmla="*/ 3411016 h 4384220"/>
              <a:gd name="connsiteX909" fmla="*/ 543959 w 4384220"/>
              <a:gd name="connsiteY909" fmla="*/ 3368866 h 4384220"/>
              <a:gd name="connsiteX910" fmla="*/ 595180 w 4384220"/>
              <a:gd name="connsiteY910" fmla="*/ 3370733 h 4384220"/>
              <a:gd name="connsiteX911" fmla="*/ 649603 w 4384220"/>
              <a:gd name="connsiteY911" fmla="*/ 3420887 h 4384220"/>
              <a:gd name="connsiteX912" fmla="*/ 663209 w 4384220"/>
              <a:gd name="connsiteY912" fmla="*/ 3457703 h 4384220"/>
              <a:gd name="connsiteX913" fmla="*/ 667210 w 4384220"/>
              <a:gd name="connsiteY913" fmla="*/ 3498519 h 4384220"/>
              <a:gd name="connsiteX914" fmla="*/ 648803 w 4384220"/>
              <a:gd name="connsiteY914" fmla="*/ 3511058 h 4384220"/>
              <a:gd name="connsiteX915" fmla="*/ 618123 w 4384220"/>
              <a:gd name="connsiteY915" fmla="*/ 3414218 h 4384220"/>
              <a:gd name="connsiteX916" fmla="*/ 584243 w 4384220"/>
              <a:gd name="connsiteY916" fmla="*/ 3388874 h 4384220"/>
              <a:gd name="connsiteX917" fmla="*/ 546627 w 4384220"/>
              <a:gd name="connsiteY917" fmla="*/ 3389141 h 4384220"/>
              <a:gd name="connsiteX918" fmla="*/ 514347 w 4384220"/>
              <a:gd name="connsiteY918" fmla="*/ 3432892 h 4384220"/>
              <a:gd name="connsiteX919" fmla="*/ 522617 w 4384220"/>
              <a:gd name="connsiteY919" fmla="*/ 3478778 h 4384220"/>
              <a:gd name="connsiteX920" fmla="*/ 547961 w 4384220"/>
              <a:gd name="connsiteY920" fmla="*/ 3492650 h 4384220"/>
              <a:gd name="connsiteX921" fmla="*/ 555964 w 4384220"/>
              <a:gd name="connsiteY921" fmla="*/ 3493184 h 4384220"/>
              <a:gd name="connsiteX922" fmla="*/ 555697 w 4384220"/>
              <a:gd name="connsiteY922" fmla="*/ 3485181 h 4384220"/>
              <a:gd name="connsiteX923" fmla="*/ 554630 w 4384220"/>
              <a:gd name="connsiteY923" fmla="*/ 3477977 h 4384220"/>
              <a:gd name="connsiteX924" fmla="*/ 556765 w 4384220"/>
              <a:gd name="connsiteY924" fmla="*/ 3466773 h 4384220"/>
              <a:gd name="connsiteX925" fmla="*/ 573838 w 4384220"/>
              <a:gd name="connsiteY925" fmla="*/ 3467573 h 4384220"/>
              <a:gd name="connsiteX926" fmla="*/ 584509 w 4384220"/>
              <a:gd name="connsiteY926" fmla="*/ 3500387 h 4384220"/>
              <a:gd name="connsiteX927" fmla="*/ 539958 w 4384220"/>
              <a:gd name="connsiteY927" fmla="*/ 3523597 h 4384220"/>
              <a:gd name="connsiteX928" fmla="*/ 491671 w 4384220"/>
              <a:gd name="connsiteY928" fmla="*/ 3454768 h 4384220"/>
              <a:gd name="connsiteX929" fmla="*/ 498340 w 4384220"/>
              <a:gd name="connsiteY929" fmla="*/ 3411016 h 4384220"/>
              <a:gd name="connsiteX930" fmla="*/ 444184 w 4384220"/>
              <a:gd name="connsiteY930" fmla="*/ 3269091 h 4384220"/>
              <a:gd name="connsiteX931" fmla="*/ 474597 w 4384220"/>
              <a:gd name="connsiteY931" fmla="*/ 3294968 h 4384220"/>
              <a:gd name="connsiteX932" fmla="*/ 504743 w 4384220"/>
              <a:gd name="connsiteY932" fmla="*/ 3277361 h 4384220"/>
              <a:gd name="connsiteX933" fmla="*/ 508478 w 4384220"/>
              <a:gd name="connsiteY933" fmla="*/ 3257353 h 4384220"/>
              <a:gd name="connsiteX934" fmla="*/ 506344 w 4384220"/>
              <a:gd name="connsiteY934" fmla="*/ 3252284 h 4384220"/>
              <a:gd name="connsiteX935" fmla="*/ 508211 w 4384220"/>
              <a:gd name="connsiteY935" fmla="*/ 3252817 h 4384220"/>
              <a:gd name="connsiteX936" fmla="*/ 514080 w 4384220"/>
              <a:gd name="connsiteY936" fmla="*/ 3262155 h 4384220"/>
              <a:gd name="connsiteX937" fmla="*/ 513013 w 4384220"/>
              <a:gd name="connsiteY937" fmla="*/ 3273359 h 4384220"/>
              <a:gd name="connsiteX938" fmla="*/ 504743 w 4384220"/>
              <a:gd name="connsiteY938" fmla="*/ 3289099 h 4384220"/>
              <a:gd name="connsiteX939" fmla="*/ 495939 w 4384220"/>
              <a:gd name="connsiteY939" fmla="*/ 3299770 h 4384220"/>
              <a:gd name="connsiteX940" fmla="*/ 484201 w 4384220"/>
              <a:gd name="connsiteY940" fmla="*/ 3314710 h 4384220"/>
              <a:gd name="connsiteX941" fmla="*/ 477265 w 4384220"/>
              <a:gd name="connsiteY941" fmla="*/ 3328049 h 4384220"/>
              <a:gd name="connsiteX942" fmla="*/ 466060 w 4384220"/>
              <a:gd name="connsiteY942" fmla="*/ 3371267 h 4384220"/>
              <a:gd name="connsiteX943" fmla="*/ 479666 w 4384220"/>
              <a:gd name="connsiteY943" fmla="*/ 3427023 h 4384220"/>
              <a:gd name="connsiteX944" fmla="*/ 478599 w 4384220"/>
              <a:gd name="connsiteY944" fmla="*/ 3456102 h 4384220"/>
              <a:gd name="connsiteX945" fmla="*/ 481267 w 4384220"/>
              <a:gd name="connsiteY945" fmla="*/ 3472642 h 4384220"/>
              <a:gd name="connsiteX946" fmla="*/ 420975 w 4384220"/>
              <a:gd name="connsiteY946" fmla="*/ 3388074 h 4384220"/>
              <a:gd name="connsiteX947" fmla="*/ 364952 w 4384220"/>
              <a:gd name="connsiteY947" fmla="*/ 3300571 h 4384220"/>
              <a:gd name="connsiteX948" fmla="*/ 447119 w 4384220"/>
              <a:gd name="connsiteY948" fmla="*/ 3250683 h 4384220"/>
              <a:gd name="connsiteX949" fmla="*/ 444184 w 4384220"/>
              <a:gd name="connsiteY949" fmla="*/ 3269091 h 4384220"/>
              <a:gd name="connsiteX950" fmla="*/ 516748 w 4384220"/>
              <a:gd name="connsiteY950" fmla="*/ 3218670 h 4384220"/>
              <a:gd name="connsiteX951" fmla="*/ 554364 w 4384220"/>
              <a:gd name="connsiteY951" fmla="*/ 3266957 h 4384220"/>
              <a:gd name="connsiteX952" fmla="*/ 537823 w 4384220"/>
              <a:gd name="connsiteY952" fmla="*/ 3303772 h 4384220"/>
              <a:gd name="connsiteX953" fmla="*/ 503676 w 4384220"/>
              <a:gd name="connsiteY953" fmla="*/ 3380871 h 4384220"/>
              <a:gd name="connsiteX954" fmla="*/ 486068 w 4384220"/>
              <a:gd name="connsiteY954" fmla="*/ 3405681 h 4384220"/>
              <a:gd name="connsiteX955" fmla="*/ 485001 w 4384220"/>
              <a:gd name="connsiteY955" fmla="*/ 3408082 h 4384220"/>
              <a:gd name="connsiteX956" fmla="*/ 479399 w 4384220"/>
              <a:gd name="connsiteY956" fmla="*/ 3371800 h 4384220"/>
              <a:gd name="connsiteX957" fmla="*/ 489270 w 4384220"/>
              <a:gd name="connsiteY957" fmla="*/ 3333118 h 4384220"/>
              <a:gd name="connsiteX958" fmla="*/ 495406 w 4384220"/>
              <a:gd name="connsiteY958" fmla="*/ 3320846 h 4384220"/>
              <a:gd name="connsiteX959" fmla="*/ 505543 w 4384220"/>
              <a:gd name="connsiteY959" fmla="*/ 3308040 h 4384220"/>
              <a:gd name="connsiteX960" fmla="*/ 515414 w 4384220"/>
              <a:gd name="connsiteY960" fmla="*/ 3295769 h 4384220"/>
              <a:gd name="connsiteX961" fmla="*/ 525552 w 4384220"/>
              <a:gd name="connsiteY961" fmla="*/ 3276027 h 4384220"/>
              <a:gd name="connsiteX962" fmla="*/ 526885 w 4384220"/>
              <a:gd name="connsiteY962" fmla="*/ 3258687 h 4384220"/>
              <a:gd name="connsiteX963" fmla="*/ 514080 w 4384220"/>
              <a:gd name="connsiteY963" fmla="*/ 3240813 h 4384220"/>
              <a:gd name="connsiteX964" fmla="*/ 488736 w 4384220"/>
              <a:gd name="connsiteY964" fmla="*/ 3242947 h 4384220"/>
              <a:gd name="connsiteX965" fmla="*/ 475131 w 4384220"/>
              <a:gd name="connsiteY965" fmla="*/ 3249883 h 4384220"/>
              <a:gd name="connsiteX966" fmla="*/ 488736 w 4384220"/>
              <a:gd name="connsiteY966" fmla="*/ 3254685 h 4384220"/>
              <a:gd name="connsiteX967" fmla="*/ 495139 w 4384220"/>
              <a:gd name="connsiteY967" fmla="*/ 3261354 h 4384220"/>
              <a:gd name="connsiteX968" fmla="*/ 493538 w 4384220"/>
              <a:gd name="connsiteY968" fmla="*/ 3270425 h 4384220"/>
              <a:gd name="connsiteX969" fmla="*/ 473530 w 4384220"/>
              <a:gd name="connsiteY969" fmla="*/ 3281629 h 4384220"/>
              <a:gd name="connsiteX970" fmla="*/ 457523 w 4384220"/>
              <a:gd name="connsiteY970" fmla="*/ 3266690 h 4384220"/>
              <a:gd name="connsiteX971" fmla="*/ 489537 w 4384220"/>
              <a:gd name="connsiteY971" fmla="*/ 3225073 h 4384220"/>
              <a:gd name="connsiteX972" fmla="*/ 516748 w 4384220"/>
              <a:gd name="connsiteY972" fmla="*/ 3218670 h 4384220"/>
              <a:gd name="connsiteX973" fmla="*/ 576239 w 4384220"/>
              <a:gd name="connsiteY973" fmla="*/ 3172517 h 4384220"/>
              <a:gd name="connsiteX974" fmla="*/ 642934 w 4384220"/>
              <a:gd name="connsiteY974" fmla="*/ 3187457 h 4384220"/>
              <a:gd name="connsiteX975" fmla="*/ 704826 w 4384220"/>
              <a:gd name="connsiteY975" fmla="*/ 3278161 h 4384220"/>
              <a:gd name="connsiteX976" fmla="*/ 695756 w 4384220"/>
              <a:gd name="connsiteY976" fmla="*/ 3277628 h 4384220"/>
              <a:gd name="connsiteX977" fmla="*/ 661608 w 4384220"/>
              <a:gd name="connsiteY977" fmla="*/ 3291767 h 4384220"/>
              <a:gd name="connsiteX978" fmla="*/ 616256 w 4384220"/>
              <a:gd name="connsiteY978" fmla="*/ 3244014 h 4384220"/>
              <a:gd name="connsiteX979" fmla="*/ 577040 w 4384220"/>
              <a:gd name="connsiteY979" fmla="*/ 3255485 h 4384220"/>
              <a:gd name="connsiteX980" fmla="*/ 567436 w 4384220"/>
              <a:gd name="connsiteY980" fmla="*/ 3263489 h 4384220"/>
              <a:gd name="connsiteX981" fmla="*/ 520483 w 4384220"/>
              <a:gd name="connsiteY981" fmla="*/ 3206131 h 4384220"/>
              <a:gd name="connsiteX982" fmla="*/ 576239 w 4384220"/>
              <a:gd name="connsiteY982" fmla="*/ 3172517 h 4384220"/>
              <a:gd name="connsiteX983" fmla="*/ 1275730 w 4384220"/>
              <a:gd name="connsiteY983" fmla="*/ 3838394 h 4384220"/>
              <a:gd name="connsiteX984" fmla="*/ 1145809 w 4384220"/>
              <a:gd name="connsiteY984" fmla="*/ 4071291 h 4384220"/>
              <a:gd name="connsiteX985" fmla="*/ 1204233 w 4384220"/>
              <a:gd name="connsiteY985" fmla="*/ 4102504 h 4384220"/>
              <a:gd name="connsiteX986" fmla="*/ 1263191 w 4384220"/>
              <a:gd name="connsiteY986" fmla="*/ 4132382 h 4384220"/>
              <a:gd name="connsiteX987" fmla="*/ 1323483 w 4384220"/>
              <a:gd name="connsiteY987" fmla="*/ 4159594 h 4384220"/>
              <a:gd name="connsiteX988" fmla="*/ 1353629 w 4384220"/>
              <a:gd name="connsiteY988" fmla="*/ 4173199 h 4384220"/>
              <a:gd name="connsiteX989" fmla="*/ 1384308 w 4384220"/>
              <a:gd name="connsiteY989" fmla="*/ 4185471 h 4384220"/>
              <a:gd name="connsiteX990" fmla="*/ 1445934 w 4384220"/>
              <a:gd name="connsiteY990" fmla="*/ 4209748 h 4384220"/>
              <a:gd name="connsiteX991" fmla="*/ 1508626 w 4384220"/>
              <a:gd name="connsiteY991" fmla="*/ 4231357 h 4384220"/>
              <a:gd name="connsiteX992" fmla="*/ 1635346 w 4384220"/>
              <a:gd name="connsiteY992" fmla="*/ 4269773 h 4384220"/>
              <a:gd name="connsiteX993" fmla="*/ 1699639 w 4384220"/>
              <a:gd name="connsiteY993" fmla="*/ 4285780 h 4384220"/>
              <a:gd name="connsiteX994" fmla="*/ 1764199 w 4384220"/>
              <a:gd name="connsiteY994" fmla="*/ 4300452 h 4384220"/>
              <a:gd name="connsiteX995" fmla="*/ 1829293 w 4384220"/>
              <a:gd name="connsiteY995" fmla="*/ 4312191 h 4384220"/>
              <a:gd name="connsiteX996" fmla="*/ 1861840 w 4384220"/>
              <a:gd name="connsiteY996" fmla="*/ 4318060 h 4384220"/>
              <a:gd name="connsiteX997" fmla="*/ 1894653 w 4384220"/>
              <a:gd name="connsiteY997" fmla="*/ 4322328 h 4384220"/>
              <a:gd name="connsiteX998" fmla="*/ 1960281 w 4384220"/>
              <a:gd name="connsiteY998" fmla="*/ 4330598 h 4384220"/>
              <a:gd name="connsiteX999" fmla="*/ 2026175 w 4384220"/>
              <a:gd name="connsiteY999" fmla="*/ 4336201 h 4384220"/>
              <a:gd name="connsiteX1000" fmla="*/ 2092069 w 4384220"/>
              <a:gd name="connsiteY1000" fmla="*/ 4340736 h 4384220"/>
              <a:gd name="connsiteX1001" fmla="*/ 2158230 w 4384220"/>
              <a:gd name="connsiteY1001" fmla="*/ 4342337 h 4384220"/>
              <a:gd name="connsiteX1002" fmla="*/ 2162498 w 4384220"/>
              <a:gd name="connsiteY1002" fmla="*/ 4069156 h 4384220"/>
              <a:gd name="connsiteX1003" fmla="*/ 2157163 w 4384220"/>
              <a:gd name="connsiteY1003" fmla="*/ 4068623 h 4384220"/>
              <a:gd name="connsiteX1004" fmla="*/ 2141423 w 4384220"/>
              <a:gd name="connsiteY1004" fmla="*/ 4061153 h 4384220"/>
              <a:gd name="connsiteX1005" fmla="*/ 2112611 w 4384220"/>
              <a:gd name="connsiteY1005" fmla="*/ 4021670 h 4384220"/>
              <a:gd name="connsiteX1006" fmla="*/ 2111010 w 4384220"/>
              <a:gd name="connsiteY1006" fmla="*/ 4018202 h 4384220"/>
              <a:gd name="connsiteX1007" fmla="*/ 2039514 w 4384220"/>
              <a:gd name="connsiteY1007" fmla="*/ 4013400 h 4384220"/>
              <a:gd name="connsiteX1008" fmla="*/ 2003765 w 4384220"/>
              <a:gd name="connsiteY1008" fmla="*/ 4010732 h 4384220"/>
              <a:gd name="connsiteX1009" fmla="*/ 1968284 w 4384220"/>
              <a:gd name="connsiteY1009" fmla="*/ 4006197 h 4384220"/>
              <a:gd name="connsiteX1010" fmla="*/ 1966150 w 4384220"/>
              <a:gd name="connsiteY1010" fmla="*/ 4005663 h 4384220"/>
              <a:gd name="connsiteX1011" fmla="*/ 1958147 w 4384220"/>
              <a:gd name="connsiteY1011" fmla="*/ 4004863 h 4384220"/>
              <a:gd name="connsiteX1012" fmla="*/ 1906925 w 4384220"/>
              <a:gd name="connsiteY1012" fmla="*/ 3998193 h 4384220"/>
              <a:gd name="connsiteX1013" fmla="*/ 1855971 w 4384220"/>
              <a:gd name="connsiteY1013" fmla="*/ 3989123 h 4384220"/>
              <a:gd name="connsiteX1014" fmla="*/ 1754862 w 4384220"/>
              <a:gd name="connsiteY1014" fmla="*/ 3967514 h 4384220"/>
              <a:gd name="connsiteX1015" fmla="*/ 1730852 w 4384220"/>
              <a:gd name="connsiteY1015" fmla="*/ 3992858 h 4384220"/>
              <a:gd name="connsiteX1016" fmla="*/ 1720181 w 4384220"/>
              <a:gd name="connsiteY1016" fmla="*/ 4035009 h 4384220"/>
              <a:gd name="connsiteX1017" fmla="*/ 1724183 w 4384220"/>
              <a:gd name="connsiteY1017" fmla="*/ 4037410 h 4384220"/>
              <a:gd name="connsiteX1018" fmla="*/ 1734854 w 4384220"/>
              <a:gd name="connsiteY1018" fmla="*/ 4047014 h 4384220"/>
              <a:gd name="connsiteX1019" fmla="*/ 1748459 w 4384220"/>
              <a:gd name="connsiteY1019" fmla="*/ 4075826 h 4384220"/>
              <a:gd name="connsiteX1020" fmla="*/ 1726851 w 4384220"/>
              <a:gd name="connsiteY1020" fmla="*/ 4144121 h 4384220"/>
              <a:gd name="connsiteX1021" fmla="*/ 1703641 w 4384220"/>
              <a:gd name="connsiteY1021" fmla="*/ 4164663 h 4384220"/>
              <a:gd name="connsiteX1022" fmla="*/ 1658555 w 4384220"/>
              <a:gd name="connsiteY1022" fmla="*/ 4182270 h 4384220"/>
              <a:gd name="connsiteX1023" fmla="*/ 1658555 w 4384220"/>
              <a:gd name="connsiteY1023" fmla="*/ 4182270 h 4384220"/>
              <a:gd name="connsiteX1024" fmla="*/ 1618272 w 4384220"/>
              <a:gd name="connsiteY1024" fmla="*/ 4115309 h 4384220"/>
              <a:gd name="connsiteX1025" fmla="*/ 1633745 w 4384220"/>
              <a:gd name="connsiteY1025" fmla="*/ 4045147 h 4384220"/>
              <a:gd name="connsiteX1026" fmla="*/ 1660156 w 4384220"/>
              <a:gd name="connsiteY1026" fmla="*/ 4026739 h 4384220"/>
              <a:gd name="connsiteX1027" fmla="*/ 1674295 w 4384220"/>
              <a:gd name="connsiteY1027" fmla="*/ 4023538 h 4384220"/>
              <a:gd name="connsiteX1028" fmla="*/ 1678830 w 4384220"/>
              <a:gd name="connsiteY1028" fmla="*/ 4023271 h 4384220"/>
              <a:gd name="connsiteX1029" fmla="*/ 1690569 w 4384220"/>
              <a:gd name="connsiteY1029" fmla="*/ 3981387 h 4384220"/>
              <a:gd name="connsiteX1030" fmla="*/ 1682299 w 4384220"/>
              <a:gd name="connsiteY1030" fmla="*/ 3947773 h 4384220"/>
              <a:gd name="connsiteX1031" fmla="*/ 1487284 w 4384220"/>
              <a:gd name="connsiteY1031" fmla="*/ 3879478 h 4384220"/>
              <a:gd name="connsiteX1032" fmla="*/ 1479815 w 4384220"/>
              <a:gd name="connsiteY1032" fmla="*/ 3876276 h 4384220"/>
              <a:gd name="connsiteX1033" fmla="*/ 1477680 w 4384220"/>
              <a:gd name="connsiteY1033" fmla="*/ 3875743 h 4384220"/>
              <a:gd name="connsiteX1034" fmla="*/ 1412587 w 4384220"/>
              <a:gd name="connsiteY1034" fmla="*/ 3846130 h 4384220"/>
              <a:gd name="connsiteX1035" fmla="*/ 1348560 w 4384220"/>
              <a:gd name="connsiteY1035" fmla="*/ 3814117 h 4384220"/>
              <a:gd name="connsiteX1036" fmla="*/ 1345359 w 4384220"/>
              <a:gd name="connsiteY1036" fmla="*/ 3816518 h 4384220"/>
              <a:gd name="connsiteX1037" fmla="*/ 1300273 w 4384220"/>
              <a:gd name="connsiteY1037" fmla="*/ 3837060 h 4384220"/>
              <a:gd name="connsiteX1038" fmla="*/ 1283200 w 4384220"/>
              <a:gd name="connsiteY1038" fmla="*/ 3835459 h 4384220"/>
              <a:gd name="connsiteX1039" fmla="*/ 1278398 w 4384220"/>
              <a:gd name="connsiteY1039" fmla="*/ 3833325 h 4384220"/>
              <a:gd name="connsiteX1040" fmla="*/ 1275730 w 4384220"/>
              <a:gd name="connsiteY1040" fmla="*/ 3838394 h 4384220"/>
              <a:gd name="connsiteX1041" fmla="*/ 1468343 w 4384220"/>
              <a:gd name="connsiteY1041" fmla="*/ 4010999 h 4384220"/>
              <a:gd name="connsiteX1042" fmla="*/ 1451803 w 4384220"/>
              <a:gd name="connsiteY1042" fmla="*/ 4004063 h 4384220"/>
              <a:gd name="connsiteX1043" fmla="*/ 1482482 w 4384220"/>
              <a:gd name="connsiteY1043" fmla="*/ 3935501 h 4384220"/>
              <a:gd name="connsiteX1044" fmla="*/ 1473412 w 4384220"/>
              <a:gd name="connsiteY1044" fmla="*/ 3912291 h 4384220"/>
              <a:gd name="connsiteX1045" fmla="*/ 1456605 w 4384220"/>
              <a:gd name="connsiteY1045" fmla="*/ 3916827 h 4384220"/>
              <a:gd name="connsiteX1046" fmla="*/ 1448602 w 4384220"/>
              <a:gd name="connsiteY1046" fmla="*/ 3937635 h 4384220"/>
              <a:gd name="connsiteX1047" fmla="*/ 1442199 w 4384220"/>
              <a:gd name="connsiteY1047" fmla="*/ 3951507 h 4384220"/>
              <a:gd name="connsiteX1048" fmla="*/ 1428326 w 4384220"/>
              <a:gd name="connsiteY1048" fmla="*/ 3945105 h 4384220"/>
              <a:gd name="connsiteX1049" fmla="*/ 1425125 w 4384220"/>
              <a:gd name="connsiteY1049" fmla="*/ 3922429 h 4384220"/>
              <a:gd name="connsiteX1050" fmla="*/ 1444066 w 4384220"/>
              <a:gd name="connsiteY1050" fmla="*/ 3892016 h 4384220"/>
              <a:gd name="connsiteX1051" fmla="*/ 1473145 w 4384220"/>
              <a:gd name="connsiteY1051" fmla="*/ 3888015 h 4384220"/>
              <a:gd name="connsiteX1052" fmla="*/ 1482216 w 4384220"/>
              <a:gd name="connsiteY1052" fmla="*/ 3891750 h 4384220"/>
              <a:gd name="connsiteX1053" fmla="*/ 1495554 w 4384220"/>
              <a:gd name="connsiteY1053" fmla="*/ 3908290 h 4384220"/>
              <a:gd name="connsiteX1054" fmla="*/ 1468343 w 4384220"/>
              <a:gd name="connsiteY1054" fmla="*/ 4010999 h 4384220"/>
              <a:gd name="connsiteX1055" fmla="*/ 1430994 w 4384220"/>
              <a:gd name="connsiteY1055" fmla="*/ 3963513 h 4384220"/>
              <a:gd name="connsiteX1056" fmla="*/ 1444867 w 4384220"/>
              <a:gd name="connsiteY1056" fmla="*/ 3964313 h 4384220"/>
              <a:gd name="connsiteX1057" fmla="*/ 1460607 w 4384220"/>
              <a:gd name="connsiteY1057" fmla="*/ 3937902 h 4384220"/>
              <a:gd name="connsiteX1058" fmla="*/ 1463541 w 4384220"/>
              <a:gd name="connsiteY1058" fmla="*/ 3926964 h 4384220"/>
              <a:gd name="connsiteX1059" fmla="*/ 1467276 w 4384220"/>
              <a:gd name="connsiteY1059" fmla="*/ 3924830 h 4384220"/>
              <a:gd name="connsiteX1060" fmla="*/ 1470211 w 4384220"/>
              <a:gd name="connsiteY1060" fmla="*/ 3935768 h 4384220"/>
              <a:gd name="connsiteX1061" fmla="*/ 1438197 w 4384220"/>
              <a:gd name="connsiteY1061" fmla="*/ 4000328 h 4384220"/>
              <a:gd name="connsiteX1062" fmla="*/ 1424858 w 4384220"/>
              <a:gd name="connsiteY1062" fmla="*/ 3998193 h 4384220"/>
              <a:gd name="connsiteX1063" fmla="*/ 1430994 w 4384220"/>
              <a:gd name="connsiteY1063" fmla="*/ 3963513 h 4384220"/>
              <a:gd name="connsiteX1064" fmla="*/ 1519564 w 4384220"/>
              <a:gd name="connsiteY1064" fmla="*/ 3990991 h 4384220"/>
              <a:gd name="connsiteX1065" fmla="*/ 1528635 w 4384220"/>
              <a:gd name="connsiteY1065" fmla="*/ 3989123 h 4384220"/>
              <a:gd name="connsiteX1066" fmla="*/ 1520898 w 4384220"/>
              <a:gd name="connsiteY1066" fmla="*/ 4006997 h 4384220"/>
              <a:gd name="connsiteX1067" fmla="*/ 1486484 w 4384220"/>
              <a:gd name="connsiteY1067" fmla="*/ 4021670 h 4384220"/>
              <a:gd name="connsiteX1068" fmla="*/ 1479548 w 4384220"/>
              <a:gd name="connsiteY1068" fmla="*/ 4017135 h 4384220"/>
              <a:gd name="connsiteX1069" fmla="*/ 1501957 w 4384220"/>
              <a:gd name="connsiteY1069" fmla="*/ 3980853 h 4384220"/>
              <a:gd name="connsiteX1070" fmla="*/ 1519564 w 4384220"/>
              <a:gd name="connsiteY1070" fmla="*/ 3990991 h 4384220"/>
              <a:gd name="connsiteX1071" fmla="*/ 1541440 w 4384220"/>
              <a:gd name="connsiteY1071" fmla="*/ 3974717 h 4384220"/>
              <a:gd name="connsiteX1072" fmla="*/ 1540106 w 4384220"/>
              <a:gd name="connsiteY1072" fmla="*/ 3961378 h 4384220"/>
              <a:gd name="connsiteX1073" fmla="*/ 1531303 w 4384220"/>
              <a:gd name="connsiteY1073" fmla="*/ 3971516 h 4384220"/>
              <a:gd name="connsiteX1074" fmla="*/ 1520898 w 4384220"/>
              <a:gd name="connsiteY1074" fmla="*/ 3977652 h 4384220"/>
              <a:gd name="connsiteX1075" fmla="*/ 1511561 w 4384220"/>
              <a:gd name="connsiteY1075" fmla="*/ 3971783 h 4384220"/>
              <a:gd name="connsiteX1076" fmla="*/ 1518230 w 4384220"/>
              <a:gd name="connsiteY1076" fmla="*/ 3945905 h 4384220"/>
              <a:gd name="connsiteX1077" fmla="*/ 1540640 w 4384220"/>
              <a:gd name="connsiteY1077" fmla="*/ 3940570 h 4384220"/>
              <a:gd name="connsiteX1078" fmla="*/ 1561715 w 4384220"/>
              <a:gd name="connsiteY1078" fmla="*/ 3986989 h 4384220"/>
              <a:gd name="connsiteX1079" fmla="*/ 1511828 w 4384220"/>
              <a:gd name="connsiteY1079" fmla="*/ 4045413 h 4384220"/>
              <a:gd name="connsiteX1080" fmla="*/ 1500356 w 4384220"/>
              <a:gd name="connsiteY1080" fmla="*/ 4033675 h 4384220"/>
              <a:gd name="connsiteX1081" fmla="*/ 1529702 w 4384220"/>
              <a:gd name="connsiteY1081" fmla="*/ 4015534 h 4384220"/>
              <a:gd name="connsiteX1082" fmla="*/ 1541440 w 4384220"/>
              <a:gd name="connsiteY1082" fmla="*/ 3974717 h 4384220"/>
              <a:gd name="connsiteX1083" fmla="*/ 1607601 w 4384220"/>
              <a:gd name="connsiteY1083" fmla="*/ 4076092 h 4384220"/>
              <a:gd name="connsiteX1084" fmla="*/ 1578255 w 4384220"/>
              <a:gd name="connsiteY1084" fmla="*/ 4059019 h 4384220"/>
              <a:gd name="connsiteX1085" fmla="*/ 1537438 w 4384220"/>
              <a:gd name="connsiteY1085" fmla="*/ 4072358 h 4384220"/>
              <a:gd name="connsiteX1086" fmla="*/ 1533704 w 4384220"/>
              <a:gd name="connsiteY1086" fmla="*/ 4075826 h 4384220"/>
              <a:gd name="connsiteX1087" fmla="*/ 1521165 w 4384220"/>
              <a:gd name="connsiteY1087" fmla="*/ 4056618 h 4384220"/>
              <a:gd name="connsiteX1088" fmla="*/ 1573720 w 4384220"/>
              <a:gd name="connsiteY1088" fmla="*/ 3987523 h 4384220"/>
              <a:gd name="connsiteX1089" fmla="*/ 1545709 w 4384220"/>
              <a:gd name="connsiteY1089" fmla="*/ 3927231 h 4384220"/>
              <a:gd name="connsiteX1090" fmla="*/ 1511294 w 4384220"/>
              <a:gd name="connsiteY1090" fmla="*/ 3935501 h 4384220"/>
              <a:gd name="connsiteX1091" fmla="*/ 1506759 w 4384220"/>
              <a:gd name="connsiteY1091" fmla="*/ 3902420 h 4384220"/>
              <a:gd name="connsiteX1092" fmla="*/ 1506225 w 4384220"/>
              <a:gd name="connsiteY1092" fmla="*/ 3901354 h 4384220"/>
              <a:gd name="connsiteX1093" fmla="*/ 1588927 w 4384220"/>
              <a:gd name="connsiteY1093" fmla="*/ 3932299 h 4384220"/>
              <a:gd name="connsiteX1094" fmla="*/ 1672961 w 4384220"/>
              <a:gd name="connsiteY1094" fmla="*/ 3959244 h 4384220"/>
              <a:gd name="connsiteX1095" fmla="*/ 1678564 w 4384220"/>
              <a:gd name="connsiteY1095" fmla="*/ 3982187 h 4384220"/>
              <a:gd name="connsiteX1096" fmla="*/ 1670560 w 4384220"/>
              <a:gd name="connsiteY1096" fmla="*/ 4009932 h 4384220"/>
              <a:gd name="connsiteX1097" fmla="*/ 1625475 w 4384220"/>
              <a:gd name="connsiteY1097" fmla="*/ 4036076 h 4384220"/>
              <a:gd name="connsiteX1098" fmla="*/ 1607601 w 4384220"/>
              <a:gd name="connsiteY1098" fmla="*/ 4076092 h 4384220"/>
              <a:gd name="connsiteX1099" fmla="*/ 1604666 w 4384220"/>
              <a:gd name="connsiteY1099" fmla="*/ 4099302 h 4384220"/>
              <a:gd name="connsiteX1100" fmla="*/ 1605467 w 4384220"/>
              <a:gd name="connsiteY1100" fmla="*/ 4097702 h 4384220"/>
              <a:gd name="connsiteX1101" fmla="*/ 1606267 w 4384220"/>
              <a:gd name="connsiteY1101" fmla="*/ 4117443 h 4384220"/>
              <a:gd name="connsiteX1102" fmla="*/ 1606267 w 4384220"/>
              <a:gd name="connsiteY1102" fmla="*/ 4118243 h 4384220"/>
              <a:gd name="connsiteX1103" fmla="*/ 1617472 w 4384220"/>
              <a:gd name="connsiteY1103" fmla="*/ 4150790 h 4384220"/>
              <a:gd name="connsiteX1104" fmla="*/ 1579323 w 4384220"/>
              <a:gd name="connsiteY1104" fmla="*/ 4136117 h 4384220"/>
              <a:gd name="connsiteX1105" fmla="*/ 1568118 w 4384220"/>
              <a:gd name="connsiteY1105" fmla="*/ 4116910 h 4384220"/>
              <a:gd name="connsiteX1106" fmla="*/ 1568118 w 4384220"/>
              <a:gd name="connsiteY1106" fmla="*/ 4113174 h 4384220"/>
              <a:gd name="connsiteX1107" fmla="*/ 1574254 w 4384220"/>
              <a:gd name="connsiteY1107" fmla="*/ 4113708 h 4384220"/>
              <a:gd name="connsiteX1108" fmla="*/ 1577722 w 4384220"/>
              <a:gd name="connsiteY1108" fmla="*/ 4113975 h 4384220"/>
              <a:gd name="connsiteX1109" fmla="*/ 1604666 w 4384220"/>
              <a:gd name="connsiteY1109" fmla="*/ 4099302 h 4384220"/>
              <a:gd name="connsiteX1110" fmla="*/ 1642549 w 4384220"/>
              <a:gd name="connsiteY1110" fmla="*/ 4186538 h 4384220"/>
              <a:gd name="connsiteX1111" fmla="*/ 1559314 w 4384220"/>
              <a:gd name="connsiteY1111" fmla="*/ 4173199 h 4384220"/>
              <a:gd name="connsiteX1112" fmla="*/ 1525433 w 4384220"/>
              <a:gd name="connsiteY1112" fmla="*/ 4116376 h 4384220"/>
              <a:gd name="connsiteX1113" fmla="*/ 1544641 w 4384220"/>
              <a:gd name="connsiteY1113" fmla="*/ 4083029 h 4384220"/>
              <a:gd name="connsiteX1114" fmla="*/ 1576121 w 4384220"/>
              <a:gd name="connsiteY1114" fmla="*/ 4072625 h 4384220"/>
              <a:gd name="connsiteX1115" fmla="*/ 1596663 w 4384220"/>
              <a:gd name="connsiteY1115" fmla="*/ 4082762 h 4384220"/>
              <a:gd name="connsiteX1116" fmla="*/ 1594529 w 4384220"/>
              <a:gd name="connsiteY1116" fmla="*/ 4092366 h 4384220"/>
              <a:gd name="connsiteX1117" fmla="*/ 1579323 w 4384220"/>
              <a:gd name="connsiteY1117" fmla="*/ 4100369 h 4384220"/>
              <a:gd name="connsiteX1118" fmla="*/ 1576121 w 4384220"/>
              <a:gd name="connsiteY1118" fmla="*/ 4100103 h 4384220"/>
              <a:gd name="connsiteX1119" fmla="*/ 1559581 w 4384220"/>
              <a:gd name="connsiteY1119" fmla="*/ 4103571 h 4384220"/>
              <a:gd name="connsiteX1120" fmla="*/ 1555313 w 4384220"/>
              <a:gd name="connsiteY1120" fmla="*/ 4118777 h 4384220"/>
              <a:gd name="connsiteX1121" fmla="*/ 1571319 w 4384220"/>
              <a:gd name="connsiteY1121" fmla="*/ 4147322 h 4384220"/>
              <a:gd name="connsiteX1122" fmla="*/ 1625742 w 4384220"/>
              <a:gd name="connsiteY1122" fmla="*/ 4165997 h 4384220"/>
              <a:gd name="connsiteX1123" fmla="*/ 1642549 w 4384220"/>
              <a:gd name="connsiteY1123" fmla="*/ 4186538 h 4384220"/>
              <a:gd name="connsiteX1124" fmla="*/ 1752728 w 4384220"/>
              <a:gd name="connsiteY1124" fmla="*/ 4195342 h 4384220"/>
              <a:gd name="connsiteX1125" fmla="*/ 1780473 w 4384220"/>
              <a:gd name="connsiteY1125" fmla="*/ 4179336 h 4384220"/>
              <a:gd name="connsiteX1126" fmla="*/ 1784474 w 4384220"/>
              <a:gd name="connsiteY1126" fmla="*/ 4164129 h 4384220"/>
              <a:gd name="connsiteX1127" fmla="*/ 1771936 w 4384220"/>
              <a:gd name="connsiteY1127" fmla="*/ 4152391 h 4384220"/>
              <a:gd name="connsiteX1128" fmla="*/ 1769001 w 4384220"/>
              <a:gd name="connsiteY1128" fmla="*/ 4151057 h 4384220"/>
              <a:gd name="connsiteX1129" fmla="*/ 1759931 w 4384220"/>
              <a:gd name="connsiteY1129" fmla="*/ 4136117 h 4384220"/>
              <a:gd name="connsiteX1130" fmla="*/ 1762865 w 4384220"/>
              <a:gd name="connsiteY1130" fmla="*/ 4126780 h 4384220"/>
              <a:gd name="connsiteX1131" fmla="*/ 1785541 w 4384220"/>
              <a:gd name="connsiteY1131" fmla="*/ 4128915 h 4384220"/>
              <a:gd name="connsiteX1132" fmla="*/ 1807417 w 4384220"/>
              <a:gd name="connsiteY1132" fmla="*/ 4153458 h 4384220"/>
              <a:gd name="connsiteX1133" fmla="*/ 1807417 w 4384220"/>
              <a:gd name="connsiteY1133" fmla="*/ 4191607 h 4384220"/>
              <a:gd name="connsiteX1134" fmla="*/ 1749793 w 4384220"/>
              <a:gd name="connsiteY1134" fmla="*/ 4223887 h 4384220"/>
              <a:gd name="connsiteX1135" fmla="*/ 1670827 w 4384220"/>
              <a:gd name="connsiteY1135" fmla="*/ 4194542 h 4384220"/>
              <a:gd name="connsiteX1136" fmla="*/ 1696171 w 4384220"/>
              <a:gd name="connsiteY1136" fmla="*/ 4184938 h 4384220"/>
              <a:gd name="connsiteX1137" fmla="*/ 1752728 w 4384220"/>
              <a:gd name="connsiteY1137" fmla="*/ 4195342 h 4384220"/>
              <a:gd name="connsiteX1138" fmla="*/ 1747392 w 4384220"/>
              <a:gd name="connsiteY1138" fmla="*/ 4136918 h 4384220"/>
              <a:gd name="connsiteX1139" fmla="*/ 1763666 w 4384220"/>
              <a:gd name="connsiteY1139" fmla="*/ 4163596 h 4384220"/>
              <a:gd name="connsiteX1140" fmla="*/ 1766867 w 4384220"/>
              <a:gd name="connsiteY1140" fmla="*/ 4164929 h 4384220"/>
              <a:gd name="connsiteX1141" fmla="*/ 1772203 w 4384220"/>
              <a:gd name="connsiteY1141" fmla="*/ 4167864 h 4384220"/>
              <a:gd name="connsiteX1142" fmla="*/ 1770335 w 4384220"/>
              <a:gd name="connsiteY1142" fmla="*/ 4171066 h 4384220"/>
              <a:gd name="connsiteX1143" fmla="*/ 1751127 w 4384220"/>
              <a:gd name="connsiteY1143" fmla="*/ 4181470 h 4384220"/>
              <a:gd name="connsiteX1144" fmla="*/ 1710577 w 4384220"/>
              <a:gd name="connsiteY1144" fmla="*/ 4175601 h 4384220"/>
              <a:gd name="connsiteX1145" fmla="*/ 1736454 w 4384220"/>
              <a:gd name="connsiteY1145" fmla="*/ 4152391 h 4384220"/>
              <a:gd name="connsiteX1146" fmla="*/ 1736988 w 4384220"/>
              <a:gd name="connsiteY1146" fmla="*/ 4151858 h 4384220"/>
              <a:gd name="connsiteX1147" fmla="*/ 1747392 w 4384220"/>
              <a:gd name="connsiteY1147" fmla="*/ 4135050 h 4384220"/>
              <a:gd name="connsiteX1148" fmla="*/ 1747392 w 4384220"/>
              <a:gd name="connsiteY1148" fmla="*/ 4136918 h 4384220"/>
              <a:gd name="connsiteX1149" fmla="*/ 1931202 w 4384220"/>
              <a:gd name="connsiteY1149" fmla="*/ 4015001 h 4384220"/>
              <a:gd name="connsiteX1150" fmla="*/ 1930135 w 4384220"/>
              <a:gd name="connsiteY1150" fmla="*/ 4015801 h 4384220"/>
              <a:gd name="connsiteX1151" fmla="*/ 1909593 w 4384220"/>
              <a:gd name="connsiteY1151" fmla="*/ 4042479 h 4384220"/>
              <a:gd name="connsiteX1152" fmla="*/ 1883982 w 4384220"/>
              <a:gd name="connsiteY1152" fmla="*/ 4017401 h 4384220"/>
              <a:gd name="connsiteX1153" fmla="*/ 1829560 w 4384220"/>
              <a:gd name="connsiteY1153" fmla="*/ 4056084 h 4384220"/>
              <a:gd name="connsiteX1154" fmla="*/ 1840764 w 4384220"/>
              <a:gd name="connsiteY1154" fmla="*/ 4141453 h 4384220"/>
              <a:gd name="connsiteX1155" fmla="*/ 1820489 w 4384220"/>
              <a:gd name="connsiteY1155" fmla="*/ 4152124 h 4384220"/>
              <a:gd name="connsiteX1156" fmla="*/ 1818889 w 4384220"/>
              <a:gd name="connsiteY1156" fmla="*/ 4147322 h 4384220"/>
              <a:gd name="connsiteX1157" fmla="*/ 1790077 w 4384220"/>
              <a:gd name="connsiteY1157" fmla="*/ 4115576 h 4384220"/>
              <a:gd name="connsiteX1158" fmla="*/ 1756196 w 4384220"/>
              <a:gd name="connsiteY1158" fmla="*/ 4114775 h 4384220"/>
              <a:gd name="connsiteX1159" fmla="*/ 1760731 w 4384220"/>
              <a:gd name="connsiteY1159" fmla="*/ 4071291 h 4384220"/>
              <a:gd name="connsiteX1160" fmla="*/ 1734587 w 4384220"/>
              <a:gd name="connsiteY1160" fmla="*/ 4026739 h 4384220"/>
              <a:gd name="connsiteX1161" fmla="*/ 1741523 w 4384220"/>
              <a:gd name="connsiteY1161" fmla="*/ 3998727 h 4384220"/>
              <a:gd name="connsiteX1162" fmla="*/ 1757797 w 4384220"/>
              <a:gd name="connsiteY1162" fmla="*/ 3981387 h 4384220"/>
              <a:gd name="connsiteX1163" fmla="*/ 1931202 w 4384220"/>
              <a:gd name="connsiteY1163" fmla="*/ 4015001 h 4384220"/>
              <a:gd name="connsiteX1164" fmla="*/ 1896521 w 4384220"/>
              <a:gd name="connsiteY1164" fmla="*/ 4129181 h 4384220"/>
              <a:gd name="connsiteX1165" fmla="*/ 1888251 w 4384220"/>
              <a:gd name="connsiteY1165" fmla="*/ 4129715 h 4384220"/>
              <a:gd name="connsiteX1166" fmla="*/ 1865842 w 4384220"/>
              <a:gd name="connsiteY1166" fmla="*/ 4098769 h 4384220"/>
              <a:gd name="connsiteX1167" fmla="*/ 1867976 w 4384220"/>
              <a:gd name="connsiteY1167" fmla="*/ 4079294 h 4384220"/>
              <a:gd name="connsiteX1168" fmla="*/ 1874912 w 4384220"/>
              <a:gd name="connsiteY1168" fmla="*/ 4085696 h 4384220"/>
              <a:gd name="connsiteX1169" fmla="*/ 1895187 w 4384220"/>
              <a:gd name="connsiteY1169" fmla="*/ 4086230 h 4384220"/>
              <a:gd name="connsiteX1170" fmla="*/ 1896521 w 4384220"/>
              <a:gd name="connsiteY1170" fmla="*/ 4129181 h 4384220"/>
              <a:gd name="connsiteX1171" fmla="*/ 1870377 w 4384220"/>
              <a:gd name="connsiteY1171" fmla="*/ 4132382 h 4384220"/>
              <a:gd name="connsiteX1172" fmla="*/ 1854637 w 4384220"/>
              <a:gd name="connsiteY1172" fmla="*/ 4136384 h 4384220"/>
              <a:gd name="connsiteX1173" fmla="*/ 1840498 w 4384220"/>
              <a:gd name="connsiteY1173" fmla="*/ 4061153 h 4384220"/>
              <a:gd name="connsiteX1174" fmla="*/ 1882115 w 4384220"/>
              <a:gd name="connsiteY1174" fmla="*/ 4031274 h 4384220"/>
              <a:gd name="connsiteX1175" fmla="*/ 1898922 w 4384220"/>
              <a:gd name="connsiteY1175" fmla="*/ 4047814 h 4384220"/>
              <a:gd name="connsiteX1176" fmla="*/ 1891986 w 4384220"/>
              <a:gd name="connsiteY1176" fmla="*/ 4073425 h 4384220"/>
              <a:gd name="connsiteX1177" fmla="*/ 1881048 w 4384220"/>
              <a:gd name="connsiteY1177" fmla="*/ 4073425 h 4384220"/>
              <a:gd name="connsiteX1178" fmla="*/ 1875179 w 4384220"/>
              <a:gd name="connsiteY1178" fmla="*/ 4062754 h 4384220"/>
              <a:gd name="connsiteX1179" fmla="*/ 1872511 w 4384220"/>
              <a:gd name="connsiteY1179" fmla="*/ 4049415 h 4384220"/>
              <a:gd name="connsiteX1180" fmla="*/ 1864774 w 4384220"/>
              <a:gd name="connsiteY1180" fmla="*/ 4060353 h 4384220"/>
              <a:gd name="connsiteX1181" fmla="*/ 1854370 w 4384220"/>
              <a:gd name="connsiteY1181" fmla="*/ 4101437 h 4384220"/>
              <a:gd name="connsiteX1182" fmla="*/ 1870377 w 4384220"/>
              <a:gd name="connsiteY1182" fmla="*/ 4132382 h 4384220"/>
              <a:gd name="connsiteX1183" fmla="*/ 1991227 w 4384220"/>
              <a:gd name="connsiteY1183" fmla="*/ 4074225 h 4384220"/>
              <a:gd name="connsiteX1184" fmla="*/ 1977088 w 4384220"/>
              <a:gd name="connsiteY1184" fmla="*/ 4091833 h 4384220"/>
              <a:gd name="connsiteX1185" fmla="*/ 1961881 w 4384220"/>
              <a:gd name="connsiteY1185" fmla="*/ 4089965 h 4384220"/>
              <a:gd name="connsiteX1186" fmla="*/ 1963215 w 4384220"/>
              <a:gd name="connsiteY1186" fmla="*/ 4074759 h 4384220"/>
              <a:gd name="connsiteX1187" fmla="*/ 1966683 w 4384220"/>
              <a:gd name="connsiteY1187" fmla="*/ 4052616 h 4384220"/>
              <a:gd name="connsiteX1188" fmla="*/ 1954412 w 4384220"/>
              <a:gd name="connsiteY1188" fmla="*/ 4040344 h 4384220"/>
              <a:gd name="connsiteX1189" fmla="*/ 1934937 w 4384220"/>
              <a:gd name="connsiteY1189" fmla="*/ 4055817 h 4384220"/>
              <a:gd name="connsiteX1190" fmla="*/ 1927200 w 4384220"/>
              <a:gd name="connsiteY1190" fmla="*/ 4130782 h 4384220"/>
              <a:gd name="connsiteX1191" fmla="*/ 1909326 w 4384220"/>
              <a:gd name="connsiteY1191" fmla="*/ 4128915 h 4384220"/>
              <a:gd name="connsiteX1192" fmla="*/ 1937071 w 4384220"/>
              <a:gd name="connsiteY1192" fmla="*/ 4026205 h 4384220"/>
              <a:gd name="connsiteX1193" fmla="*/ 1957079 w 4384220"/>
              <a:gd name="connsiteY1193" fmla="*/ 4017935 h 4384220"/>
              <a:gd name="connsiteX1194" fmla="*/ 1966683 w 4384220"/>
              <a:gd name="connsiteY1194" fmla="*/ 4019269 h 4384220"/>
              <a:gd name="connsiteX1195" fmla="*/ 1989893 w 4384220"/>
              <a:gd name="connsiteY1195" fmla="*/ 4037943 h 4384220"/>
              <a:gd name="connsiteX1196" fmla="*/ 1991227 w 4384220"/>
              <a:gd name="connsiteY1196" fmla="*/ 4074225 h 4384220"/>
              <a:gd name="connsiteX1197" fmla="*/ 2009635 w 4384220"/>
              <a:gd name="connsiteY1197" fmla="*/ 4204946 h 4384220"/>
              <a:gd name="connsiteX1198" fmla="*/ 1988292 w 4384220"/>
              <a:gd name="connsiteY1198" fmla="*/ 4163062 h 4384220"/>
              <a:gd name="connsiteX1199" fmla="*/ 2018438 w 4384220"/>
              <a:gd name="connsiteY1199" fmla="*/ 4118510 h 4384220"/>
              <a:gd name="connsiteX1200" fmla="*/ 2024841 w 4384220"/>
              <a:gd name="connsiteY1200" fmla="*/ 4116910 h 4384220"/>
              <a:gd name="connsiteX1201" fmla="*/ 2020572 w 4384220"/>
              <a:gd name="connsiteY1201" fmla="*/ 4128381 h 4384220"/>
              <a:gd name="connsiteX1202" fmla="*/ 2019772 w 4384220"/>
              <a:gd name="connsiteY1202" fmla="*/ 4143854 h 4384220"/>
              <a:gd name="connsiteX1203" fmla="*/ 2028576 w 4384220"/>
              <a:gd name="connsiteY1203" fmla="*/ 4160661 h 4384220"/>
              <a:gd name="connsiteX1204" fmla="*/ 2048851 w 4384220"/>
              <a:gd name="connsiteY1204" fmla="*/ 4165730 h 4384220"/>
              <a:gd name="connsiteX1205" fmla="*/ 2044849 w 4384220"/>
              <a:gd name="connsiteY1205" fmla="*/ 4175601 h 4384220"/>
              <a:gd name="connsiteX1206" fmla="*/ 2010435 w 4384220"/>
              <a:gd name="connsiteY1206" fmla="*/ 4231091 h 4384220"/>
              <a:gd name="connsiteX1207" fmla="*/ 2009635 w 4384220"/>
              <a:gd name="connsiteY1207" fmla="*/ 4204946 h 4384220"/>
              <a:gd name="connsiteX1208" fmla="*/ 1978422 w 4384220"/>
              <a:gd name="connsiteY1208" fmla="*/ 4153992 h 4384220"/>
              <a:gd name="connsiteX1209" fmla="*/ 1976821 w 4384220"/>
              <a:gd name="connsiteY1209" fmla="*/ 4152658 h 4384220"/>
              <a:gd name="connsiteX1210" fmla="*/ 1964816 w 4384220"/>
              <a:gd name="connsiteY1210" fmla="*/ 4144921 h 4384220"/>
              <a:gd name="connsiteX1211" fmla="*/ 1982157 w 4384220"/>
              <a:gd name="connsiteY1211" fmla="*/ 4104371 h 4384220"/>
              <a:gd name="connsiteX1212" fmla="*/ 1999230 w 4384220"/>
              <a:gd name="connsiteY1212" fmla="*/ 4086497 h 4384220"/>
              <a:gd name="connsiteX1213" fmla="*/ 2059789 w 4384220"/>
              <a:gd name="connsiteY1213" fmla="*/ 4091032 h 4384220"/>
              <a:gd name="connsiteX1214" fmla="*/ 2066725 w 4384220"/>
              <a:gd name="connsiteY1214" fmla="*/ 4121445 h 4384220"/>
              <a:gd name="connsiteX1215" fmla="*/ 2049384 w 4384220"/>
              <a:gd name="connsiteY1215" fmla="*/ 4151858 h 4384220"/>
              <a:gd name="connsiteX1216" fmla="*/ 2036312 w 4384220"/>
              <a:gd name="connsiteY1216" fmla="*/ 4149456 h 4384220"/>
              <a:gd name="connsiteX1217" fmla="*/ 2032311 w 4384220"/>
              <a:gd name="connsiteY1217" fmla="*/ 4141720 h 4384220"/>
              <a:gd name="connsiteX1218" fmla="*/ 2032844 w 4384220"/>
              <a:gd name="connsiteY1218" fmla="*/ 4130515 h 4384220"/>
              <a:gd name="connsiteX1219" fmla="*/ 2040314 w 4384220"/>
              <a:gd name="connsiteY1219" fmla="*/ 4120645 h 4384220"/>
              <a:gd name="connsiteX1220" fmla="*/ 2056587 w 4384220"/>
              <a:gd name="connsiteY1220" fmla="*/ 4117710 h 4384220"/>
              <a:gd name="connsiteX1221" fmla="*/ 2042982 w 4384220"/>
              <a:gd name="connsiteY1221" fmla="*/ 4107839 h 4384220"/>
              <a:gd name="connsiteX1222" fmla="*/ 2015237 w 4384220"/>
              <a:gd name="connsiteY1222" fmla="*/ 4105438 h 4384220"/>
              <a:gd name="connsiteX1223" fmla="*/ 1978422 w 4384220"/>
              <a:gd name="connsiteY1223" fmla="*/ 4153992 h 4384220"/>
              <a:gd name="connsiteX1224" fmla="*/ 1953345 w 4384220"/>
              <a:gd name="connsiteY1224" fmla="*/ 4139052 h 4384220"/>
              <a:gd name="connsiteX1225" fmla="*/ 1940539 w 4384220"/>
              <a:gd name="connsiteY1225" fmla="*/ 4134250 h 4384220"/>
              <a:gd name="connsiteX1226" fmla="*/ 1939205 w 4384220"/>
              <a:gd name="connsiteY1226" fmla="*/ 4083829 h 4384220"/>
              <a:gd name="connsiteX1227" fmla="*/ 1942940 w 4384220"/>
              <a:gd name="connsiteY1227" fmla="*/ 4068089 h 4384220"/>
              <a:gd name="connsiteX1228" fmla="*/ 1945074 w 4384220"/>
              <a:gd name="connsiteY1228" fmla="*/ 4062220 h 4384220"/>
              <a:gd name="connsiteX1229" fmla="*/ 1953078 w 4384220"/>
              <a:gd name="connsiteY1229" fmla="*/ 4054484 h 4384220"/>
              <a:gd name="connsiteX1230" fmla="*/ 1953078 w 4384220"/>
              <a:gd name="connsiteY1230" fmla="*/ 4054484 h 4384220"/>
              <a:gd name="connsiteX1231" fmla="*/ 1955212 w 4384220"/>
              <a:gd name="connsiteY1231" fmla="*/ 4058218 h 4384220"/>
              <a:gd name="connsiteX1232" fmla="*/ 1952277 w 4384220"/>
              <a:gd name="connsiteY1232" fmla="*/ 4069156 h 4384220"/>
              <a:gd name="connsiteX1233" fmla="*/ 1952544 w 4384220"/>
              <a:gd name="connsiteY1233" fmla="*/ 4099836 h 4384220"/>
              <a:gd name="connsiteX1234" fmla="*/ 1965083 w 4384220"/>
              <a:gd name="connsiteY1234" fmla="*/ 4106505 h 4384220"/>
              <a:gd name="connsiteX1235" fmla="*/ 1953345 w 4384220"/>
              <a:gd name="connsiteY1235" fmla="*/ 4139052 h 4384220"/>
              <a:gd name="connsiteX1236" fmla="*/ 2149426 w 4384220"/>
              <a:gd name="connsiteY1236" fmla="*/ 4145721 h 4384220"/>
              <a:gd name="connsiteX1237" fmla="*/ 2114478 w 4384220"/>
              <a:gd name="connsiteY1237" fmla="*/ 4127047 h 4384220"/>
              <a:gd name="connsiteX1238" fmla="*/ 2076329 w 4384220"/>
              <a:gd name="connsiteY1238" fmla="*/ 4134517 h 4384220"/>
              <a:gd name="connsiteX1239" fmla="*/ 2078463 w 4384220"/>
              <a:gd name="connsiteY1239" fmla="*/ 4122245 h 4384220"/>
              <a:gd name="connsiteX1240" fmla="*/ 2068859 w 4384220"/>
              <a:gd name="connsiteY1240" fmla="*/ 4081962 h 4384220"/>
              <a:gd name="connsiteX1241" fmla="*/ 2004833 w 4384220"/>
              <a:gd name="connsiteY1241" fmla="*/ 4067556 h 4384220"/>
              <a:gd name="connsiteX1242" fmla="*/ 2000031 w 4384220"/>
              <a:gd name="connsiteY1242" fmla="*/ 4031007 h 4384220"/>
              <a:gd name="connsiteX1243" fmla="*/ 1994962 w 4384220"/>
              <a:gd name="connsiteY1243" fmla="*/ 4023271 h 4384220"/>
              <a:gd name="connsiteX1244" fmla="*/ 2049651 w 4384220"/>
              <a:gd name="connsiteY1244" fmla="*/ 4027806 h 4384220"/>
              <a:gd name="connsiteX1245" fmla="*/ 2104340 w 4384220"/>
              <a:gd name="connsiteY1245" fmla="*/ 4031541 h 4384220"/>
              <a:gd name="connsiteX1246" fmla="*/ 2150760 w 4384220"/>
              <a:gd name="connsiteY1246" fmla="*/ 4080628 h 4384220"/>
              <a:gd name="connsiteX1247" fmla="*/ 2149426 w 4384220"/>
              <a:gd name="connsiteY1247" fmla="*/ 4145721 h 4384220"/>
              <a:gd name="connsiteX1248" fmla="*/ 2148359 w 4384220"/>
              <a:gd name="connsiteY1248" fmla="*/ 4182270 h 4384220"/>
              <a:gd name="connsiteX1249" fmla="*/ 2128351 w 4384220"/>
              <a:gd name="connsiteY1249" fmla="*/ 4231357 h 4384220"/>
              <a:gd name="connsiteX1250" fmla="*/ 2107542 w 4384220"/>
              <a:gd name="connsiteY1250" fmla="*/ 4225221 h 4384220"/>
              <a:gd name="connsiteX1251" fmla="*/ 2107275 w 4384220"/>
              <a:gd name="connsiteY1251" fmla="*/ 4202279 h 4384220"/>
              <a:gd name="connsiteX1252" fmla="*/ 2114211 w 4384220"/>
              <a:gd name="connsiteY1252" fmla="*/ 4196142 h 4384220"/>
              <a:gd name="connsiteX1253" fmla="*/ 2123282 w 4384220"/>
              <a:gd name="connsiteY1253" fmla="*/ 4198010 h 4384220"/>
              <a:gd name="connsiteX1254" fmla="*/ 2134220 w 4384220"/>
              <a:gd name="connsiteY1254" fmla="*/ 4207080 h 4384220"/>
              <a:gd name="connsiteX1255" fmla="*/ 2133419 w 4384220"/>
              <a:gd name="connsiteY1255" fmla="*/ 4191874 h 4384220"/>
              <a:gd name="connsiteX1256" fmla="*/ 2122748 w 4384220"/>
              <a:gd name="connsiteY1256" fmla="*/ 4168931 h 4384220"/>
              <a:gd name="connsiteX1257" fmla="*/ 2100872 w 4384220"/>
              <a:gd name="connsiteY1257" fmla="*/ 4167331 h 4384220"/>
              <a:gd name="connsiteX1258" fmla="*/ 2086733 w 4384220"/>
              <a:gd name="connsiteY1258" fmla="*/ 4177201 h 4384220"/>
              <a:gd name="connsiteX1259" fmla="*/ 2074728 w 4384220"/>
              <a:gd name="connsiteY1259" fmla="*/ 4195342 h 4384220"/>
              <a:gd name="connsiteX1260" fmla="*/ 2069126 w 4384220"/>
              <a:gd name="connsiteY1260" fmla="*/ 4210015 h 4384220"/>
              <a:gd name="connsiteX1261" fmla="*/ 2062990 w 4384220"/>
              <a:gd name="connsiteY1261" fmla="*/ 4224954 h 4384220"/>
              <a:gd name="connsiteX1262" fmla="*/ 2055520 w 4384220"/>
              <a:gd name="connsiteY1262" fmla="*/ 4236159 h 4384220"/>
              <a:gd name="connsiteX1263" fmla="*/ 2026975 w 4384220"/>
              <a:gd name="connsiteY1263" fmla="*/ 4264171 h 4384220"/>
              <a:gd name="connsiteX1264" fmla="*/ 1992827 w 4384220"/>
              <a:gd name="connsiteY1264" fmla="*/ 4278043 h 4384220"/>
              <a:gd name="connsiteX1265" fmla="*/ 1994428 w 4384220"/>
              <a:gd name="connsiteY1265" fmla="*/ 4275909 h 4384220"/>
              <a:gd name="connsiteX1266" fmla="*/ 2007233 w 4384220"/>
              <a:gd name="connsiteY1266" fmla="*/ 4248164 h 4384220"/>
              <a:gd name="connsiteX1267" fmla="*/ 2056854 w 4384220"/>
              <a:gd name="connsiteY1267" fmla="*/ 4179602 h 4384220"/>
              <a:gd name="connsiteX1268" fmla="*/ 2080331 w 4384220"/>
              <a:gd name="connsiteY1268" fmla="*/ 4147589 h 4384220"/>
              <a:gd name="connsiteX1269" fmla="*/ 2140889 w 4384220"/>
              <a:gd name="connsiteY1269" fmla="*/ 4155325 h 4384220"/>
              <a:gd name="connsiteX1270" fmla="*/ 2148359 w 4384220"/>
              <a:gd name="connsiteY1270" fmla="*/ 4182270 h 4384220"/>
              <a:gd name="connsiteX1271" fmla="*/ 1938672 w 4384220"/>
              <a:gd name="connsiteY1271" fmla="*/ 4313791 h 4384220"/>
              <a:gd name="connsiteX1272" fmla="*/ 1954412 w 4384220"/>
              <a:gd name="connsiteY1272" fmla="*/ 4308189 h 4384220"/>
              <a:gd name="connsiteX1273" fmla="*/ 1978955 w 4384220"/>
              <a:gd name="connsiteY1273" fmla="*/ 4293249 h 4384220"/>
              <a:gd name="connsiteX1274" fmla="*/ 2034178 w 4384220"/>
              <a:gd name="connsiteY1274" fmla="*/ 4276176 h 4384220"/>
              <a:gd name="connsiteX1275" fmla="*/ 2065658 w 4384220"/>
              <a:gd name="connsiteY1275" fmla="*/ 4244963 h 4384220"/>
              <a:gd name="connsiteX1276" fmla="*/ 2073928 w 4384220"/>
              <a:gd name="connsiteY1276" fmla="*/ 4232424 h 4384220"/>
              <a:gd name="connsiteX1277" fmla="*/ 2081131 w 4384220"/>
              <a:gd name="connsiteY1277" fmla="*/ 4215084 h 4384220"/>
              <a:gd name="connsiteX1278" fmla="*/ 2085933 w 4384220"/>
              <a:gd name="connsiteY1278" fmla="*/ 4202279 h 4384220"/>
              <a:gd name="connsiteX1279" fmla="*/ 2095537 w 4384220"/>
              <a:gd name="connsiteY1279" fmla="*/ 4187339 h 4384220"/>
              <a:gd name="connsiteX1280" fmla="*/ 2104607 w 4384220"/>
              <a:gd name="connsiteY1280" fmla="*/ 4180670 h 4384220"/>
              <a:gd name="connsiteX1281" fmla="*/ 2115812 w 4384220"/>
              <a:gd name="connsiteY1281" fmla="*/ 4180670 h 4384220"/>
              <a:gd name="connsiteX1282" fmla="*/ 2117146 w 4384220"/>
              <a:gd name="connsiteY1282" fmla="*/ 4182003 h 4384220"/>
              <a:gd name="connsiteX1283" fmla="*/ 2111810 w 4384220"/>
              <a:gd name="connsiteY1283" fmla="*/ 4182803 h 4384220"/>
              <a:gd name="connsiteX1284" fmla="*/ 2096337 w 4384220"/>
              <a:gd name="connsiteY1284" fmla="*/ 4196409 h 4384220"/>
              <a:gd name="connsiteX1285" fmla="*/ 2096337 w 4384220"/>
              <a:gd name="connsiteY1285" fmla="*/ 4231091 h 4384220"/>
              <a:gd name="connsiteX1286" fmla="*/ 2133953 w 4384220"/>
              <a:gd name="connsiteY1286" fmla="*/ 4243629 h 4384220"/>
              <a:gd name="connsiteX1287" fmla="*/ 2148092 w 4384220"/>
              <a:gd name="connsiteY1287" fmla="*/ 4231624 h 4384220"/>
              <a:gd name="connsiteX1288" fmla="*/ 2145958 w 4384220"/>
              <a:gd name="connsiteY1288" fmla="*/ 4327664 h 4384220"/>
              <a:gd name="connsiteX1289" fmla="*/ 2094203 w 4384220"/>
              <a:gd name="connsiteY1289" fmla="*/ 4326330 h 4384220"/>
              <a:gd name="connsiteX1290" fmla="*/ 2042448 w 4384220"/>
              <a:gd name="connsiteY1290" fmla="*/ 4323129 h 4384220"/>
              <a:gd name="connsiteX1291" fmla="*/ 1938672 w 4384220"/>
              <a:gd name="connsiteY1291" fmla="*/ 4313791 h 4384220"/>
              <a:gd name="connsiteX1292" fmla="*/ 1862907 w 4384220"/>
              <a:gd name="connsiteY1292" fmla="*/ 4238560 h 4384220"/>
              <a:gd name="connsiteX1293" fmla="*/ 1878380 w 4384220"/>
              <a:gd name="connsiteY1293" fmla="*/ 4229757 h 4384220"/>
              <a:gd name="connsiteX1294" fmla="*/ 1896521 w 4384220"/>
              <a:gd name="connsiteY1294" fmla="*/ 4231624 h 4384220"/>
              <a:gd name="connsiteX1295" fmla="*/ 1905858 w 4384220"/>
              <a:gd name="connsiteY1295" fmla="*/ 4246030 h 4384220"/>
              <a:gd name="connsiteX1296" fmla="*/ 1897321 w 4384220"/>
              <a:gd name="connsiteY1296" fmla="*/ 4253766 h 4384220"/>
              <a:gd name="connsiteX1297" fmla="*/ 1890652 w 4384220"/>
              <a:gd name="connsiteY1297" fmla="*/ 4256701 h 4384220"/>
              <a:gd name="connsiteX1298" fmla="*/ 1883449 w 4384220"/>
              <a:gd name="connsiteY1298" fmla="*/ 4260436 h 4384220"/>
              <a:gd name="connsiteX1299" fmla="*/ 1887984 w 4384220"/>
              <a:gd name="connsiteY1299" fmla="*/ 4267105 h 4384220"/>
              <a:gd name="connsiteX1300" fmla="*/ 1912261 w 4384220"/>
              <a:gd name="connsiteY1300" fmla="*/ 4281778 h 4384220"/>
              <a:gd name="connsiteX1301" fmla="*/ 1912794 w 4384220"/>
              <a:gd name="connsiteY1301" fmla="*/ 4281778 h 4384220"/>
              <a:gd name="connsiteX1302" fmla="*/ 1956546 w 4384220"/>
              <a:gd name="connsiteY1302" fmla="*/ 4266038 h 4384220"/>
              <a:gd name="connsiteX1303" fmla="*/ 1978422 w 4384220"/>
              <a:gd name="connsiteY1303" fmla="*/ 4216684 h 4384220"/>
              <a:gd name="connsiteX1304" fmla="*/ 1959747 w 4384220"/>
              <a:gd name="connsiteY1304" fmla="*/ 4183337 h 4384220"/>
              <a:gd name="connsiteX1305" fmla="*/ 1920798 w 4384220"/>
              <a:gd name="connsiteY1305" fmla="*/ 4167331 h 4384220"/>
              <a:gd name="connsiteX1306" fmla="*/ 1878113 w 4384220"/>
              <a:gd name="connsiteY1306" fmla="*/ 4167864 h 4384220"/>
              <a:gd name="connsiteX1307" fmla="*/ 1821556 w 4384220"/>
              <a:gd name="connsiteY1307" fmla="*/ 4189206 h 4384220"/>
              <a:gd name="connsiteX1308" fmla="*/ 1823157 w 4384220"/>
              <a:gd name="connsiteY1308" fmla="*/ 4167064 h 4384220"/>
              <a:gd name="connsiteX1309" fmla="*/ 1898922 w 4384220"/>
              <a:gd name="connsiteY1309" fmla="*/ 4143588 h 4384220"/>
              <a:gd name="connsiteX1310" fmla="*/ 1969618 w 4384220"/>
              <a:gd name="connsiteY1310" fmla="*/ 4164929 h 4384220"/>
              <a:gd name="connsiteX1311" fmla="*/ 1996829 w 4384220"/>
              <a:gd name="connsiteY1311" fmla="*/ 4208681 h 4384220"/>
              <a:gd name="connsiteX1312" fmla="*/ 1983223 w 4384220"/>
              <a:gd name="connsiteY1312" fmla="*/ 4269506 h 4384220"/>
              <a:gd name="connsiteX1313" fmla="*/ 1948543 w 4384220"/>
              <a:gd name="connsiteY1313" fmla="*/ 4296184 h 4384220"/>
              <a:gd name="connsiteX1314" fmla="*/ 1864508 w 4384220"/>
              <a:gd name="connsiteY1314" fmla="*/ 4289515 h 4384220"/>
              <a:gd name="connsiteX1315" fmla="*/ 1862907 w 4384220"/>
              <a:gd name="connsiteY1315" fmla="*/ 4238560 h 4384220"/>
              <a:gd name="connsiteX1316" fmla="*/ 1743124 w 4384220"/>
              <a:gd name="connsiteY1316" fmla="*/ 4281512 h 4384220"/>
              <a:gd name="connsiteX1317" fmla="*/ 1751927 w 4384220"/>
              <a:gd name="connsiteY1317" fmla="*/ 4265238 h 4384220"/>
              <a:gd name="connsiteX1318" fmla="*/ 1745258 w 4384220"/>
              <a:gd name="connsiteY1318" fmla="*/ 4237760 h 4384220"/>
              <a:gd name="connsiteX1319" fmla="*/ 1750060 w 4384220"/>
              <a:gd name="connsiteY1319" fmla="*/ 4237760 h 4384220"/>
              <a:gd name="connsiteX1320" fmla="*/ 1811152 w 4384220"/>
              <a:gd name="connsiteY1320" fmla="*/ 4210815 h 4384220"/>
              <a:gd name="connsiteX1321" fmla="*/ 1913595 w 4384220"/>
              <a:gd name="connsiteY1321" fmla="*/ 4179602 h 4384220"/>
              <a:gd name="connsiteX1322" fmla="*/ 1941873 w 4384220"/>
              <a:gd name="connsiteY1322" fmla="*/ 4187606 h 4384220"/>
              <a:gd name="connsiteX1323" fmla="*/ 1949610 w 4384220"/>
              <a:gd name="connsiteY1323" fmla="*/ 4191874 h 4384220"/>
              <a:gd name="connsiteX1324" fmla="*/ 1952277 w 4384220"/>
              <a:gd name="connsiteY1324" fmla="*/ 4193741 h 4384220"/>
              <a:gd name="connsiteX1325" fmla="*/ 1965616 w 4384220"/>
              <a:gd name="connsiteY1325" fmla="*/ 4216684 h 4384220"/>
              <a:gd name="connsiteX1326" fmla="*/ 1957346 w 4384220"/>
              <a:gd name="connsiteY1326" fmla="*/ 4243095 h 4384220"/>
              <a:gd name="connsiteX1327" fmla="*/ 1948009 w 4384220"/>
              <a:gd name="connsiteY1327" fmla="*/ 4255100 h 4384220"/>
              <a:gd name="connsiteX1328" fmla="*/ 1914662 w 4384220"/>
              <a:gd name="connsiteY1328" fmla="*/ 4267372 h 4384220"/>
              <a:gd name="connsiteX1329" fmla="*/ 1905858 w 4384220"/>
              <a:gd name="connsiteY1329" fmla="*/ 4264438 h 4384220"/>
              <a:gd name="connsiteX1330" fmla="*/ 1918930 w 4384220"/>
              <a:gd name="connsiteY1330" fmla="*/ 4247097 h 4384220"/>
              <a:gd name="connsiteX1331" fmla="*/ 1902657 w 4384220"/>
              <a:gd name="connsiteY1331" fmla="*/ 4218819 h 4384220"/>
              <a:gd name="connsiteX1332" fmla="*/ 1853303 w 4384220"/>
              <a:gd name="connsiteY1332" fmla="*/ 4229223 h 4384220"/>
              <a:gd name="connsiteX1333" fmla="*/ 1855971 w 4384220"/>
              <a:gd name="connsiteY1333" fmla="*/ 4298585 h 4384220"/>
              <a:gd name="connsiteX1334" fmla="*/ 1861306 w 4384220"/>
              <a:gd name="connsiteY1334" fmla="*/ 4303387 h 4384220"/>
              <a:gd name="connsiteX1335" fmla="*/ 1802348 w 4384220"/>
              <a:gd name="connsiteY1335" fmla="*/ 4292983 h 4384220"/>
              <a:gd name="connsiteX1336" fmla="*/ 1743124 w 4384220"/>
              <a:gd name="connsiteY1336" fmla="*/ 4281512 h 4384220"/>
              <a:gd name="connsiteX1337" fmla="*/ 1705775 w 4384220"/>
              <a:gd name="connsiteY1337" fmla="*/ 4254567 h 4384220"/>
              <a:gd name="connsiteX1338" fmla="*/ 1726317 w 4384220"/>
              <a:gd name="connsiteY1338" fmla="*/ 4240961 h 4384220"/>
              <a:gd name="connsiteX1339" fmla="*/ 1739122 w 4384220"/>
              <a:gd name="connsiteY1339" fmla="*/ 4262036 h 4384220"/>
              <a:gd name="connsiteX1340" fmla="*/ 1718580 w 4384220"/>
              <a:gd name="connsiteY1340" fmla="*/ 4275642 h 4384220"/>
              <a:gd name="connsiteX1341" fmla="*/ 1705775 w 4384220"/>
              <a:gd name="connsiteY1341" fmla="*/ 4254567 h 4384220"/>
              <a:gd name="connsiteX1342" fmla="*/ 1584658 w 4384220"/>
              <a:gd name="connsiteY1342" fmla="*/ 4240961 h 4384220"/>
              <a:gd name="connsiteX1343" fmla="*/ 1594796 w 4384220"/>
              <a:gd name="connsiteY1343" fmla="*/ 4225488 h 4384220"/>
              <a:gd name="connsiteX1344" fmla="*/ 1592661 w 4384220"/>
              <a:gd name="connsiteY1344" fmla="*/ 4201745 h 4384220"/>
              <a:gd name="connsiteX1345" fmla="*/ 1655087 w 4384220"/>
              <a:gd name="connsiteY1345" fmla="*/ 4195075 h 4384220"/>
              <a:gd name="connsiteX1346" fmla="*/ 1655621 w 4384220"/>
              <a:gd name="connsiteY1346" fmla="*/ 4195342 h 4384220"/>
              <a:gd name="connsiteX1347" fmla="*/ 1655621 w 4384220"/>
              <a:gd name="connsiteY1347" fmla="*/ 4195342 h 4384220"/>
              <a:gd name="connsiteX1348" fmla="*/ 1656154 w 4384220"/>
              <a:gd name="connsiteY1348" fmla="*/ 4195342 h 4384220"/>
              <a:gd name="connsiteX1349" fmla="*/ 1706842 w 4384220"/>
              <a:gd name="connsiteY1349" fmla="*/ 4231891 h 4384220"/>
              <a:gd name="connsiteX1350" fmla="*/ 1692970 w 4384220"/>
              <a:gd name="connsiteY1350" fmla="*/ 4251632 h 4384220"/>
              <a:gd name="connsiteX1351" fmla="*/ 1694037 w 4384220"/>
              <a:gd name="connsiteY1351" fmla="*/ 4270040 h 4384220"/>
              <a:gd name="connsiteX1352" fmla="*/ 1639347 w 4384220"/>
              <a:gd name="connsiteY1352" fmla="*/ 4256434 h 4384220"/>
              <a:gd name="connsiteX1353" fmla="*/ 1584658 w 4384220"/>
              <a:gd name="connsiteY1353" fmla="*/ 4240961 h 4384220"/>
              <a:gd name="connsiteX1354" fmla="*/ 1549443 w 4384220"/>
              <a:gd name="connsiteY1354" fmla="*/ 4211883 h 4384220"/>
              <a:gd name="connsiteX1355" fmla="*/ 1570786 w 4384220"/>
              <a:gd name="connsiteY1355" fmla="*/ 4200144 h 4384220"/>
              <a:gd name="connsiteX1356" fmla="*/ 1581990 w 4384220"/>
              <a:gd name="connsiteY1356" fmla="*/ 4221753 h 4384220"/>
              <a:gd name="connsiteX1357" fmla="*/ 1560381 w 4384220"/>
              <a:gd name="connsiteY1357" fmla="*/ 4234025 h 4384220"/>
              <a:gd name="connsiteX1358" fmla="*/ 1549443 w 4384220"/>
              <a:gd name="connsiteY1358" fmla="*/ 4211883 h 4384220"/>
              <a:gd name="connsiteX1359" fmla="*/ 1423524 w 4384220"/>
              <a:gd name="connsiteY1359" fmla="*/ 4186005 h 4384220"/>
              <a:gd name="connsiteX1360" fmla="*/ 1430461 w 4384220"/>
              <a:gd name="connsiteY1360" fmla="*/ 4184671 h 4384220"/>
              <a:gd name="connsiteX1361" fmla="*/ 1467009 w 4384220"/>
              <a:gd name="connsiteY1361" fmla="*/ 4126247 h 4384220"/>
              <a:gd name="connsiteX1362" fmla="*/ 1429660 w 4384220"/>
              <a:gd name="connsiteY1362" fmla="*/ 4092366 h 4384220"/>
              <a:gd name="connsiteX1363" fmla="*/ 1401115 w 4384220"/>
              <a:gd name="connsiteY1363" fmla="*/ 4109173 h 4384220"/>
              <a:gd name="connsiteX1364" fmla="*/ 1403783 w 4384220"/>
              <a:gd name="connsiteY1364" fmla="*/ 4130515 h 4384220"/>
              <a:gd name="connsiteX1365" fmla="*/ 1394712 w 4384220"/>
              <a:gd name="connsiteY1365" fmla="*/ 4128648 h 4384220"/>
              <a:gd name="connsiteX1366" fmla="*/ 1371770 w 4384220"/>
              <a:gd name="connsiteY1366" fmla="*/ 4100903 h 4384220"/>
              <a:gd name="connsiteX1367" fmla="*/ 1375771 w 4384220"/>
              <a:gd name="connsiteY1367" fmla="*/ 4058752 h 4384220"/>
              <a:gd name="connsiteX1368" fmla="*/ 1398714 w 4384220"/>
              <a:gd name="connsiteY1368" fmla="*/ 4045947 h 4384220"/>
              <a:gd name="connsiteX1369" fmla="*/ 1440332 w 4384220"/>
              <a:gd name="connsiteY1369" fmla="*/ 4052883 h 4384220"/>
              <a:gd name="connsiteX1370" fmla="*/ 1476346 w 4384220"/>
              <a:gd name="connsiteY1370" fmla="*/ 4077693 h 4384220"/>
              <a:gd name="connsiteX1371" fmla="*/ 1494754 w 4384220"/>
              <a:gd name="connsiteY1371" fmla="*/ 4100369 h 4384220"/>
              <a:gd name="connsiteX1372" fmla="*/ 1512895 w 4384220"/>
              <a:gd name="connsiteY1372" fmla="*/ 4130782 h 4384220"/>
              <a:gd name="connsiteX1373" fmla="*/ 1552378 w 4384220"/>
              <a:gd name="connsiteY1373" fmla="*/ 4184404 h 4384220"/>
              <a:gd name="connsiteX1374" fmla="*/ 1556646 w 4384220"/>
              <a:gd name="connsiteY1374" fmla="*/ 4187072 h 4384220"/>
              <a:gd name="connsiteX1375" fmla="*/ 1537172 w 4384220"/>
              <a:gd name="connsiteY1375" fmla="*/ 4207347 h 4384220"/>
              <a:gd name="connsiteX1376" fmla="*/ 1536638 w 4384220"/>
              <a:gd name="connsiteY1376" fmla="*/ 4226022 h 4384220"/>
              <a:gd name="connsiteX1377" fmla="*/ 1423524 w 4384220"/>
              <a:gd name="connsiteY1377" fmla="*/ 4186005 h 4384220"/>
              <a:gd name="connsiteX1378" fmla="*/ 1350961 w 4384220"/>
              <a:gd name="connsiteY1378" fmla="*/ 4135851 h 4384220"/>
              <a:gd name="connsiteX1379" fmla="*/ 1334421 w 4384220"/>
              <a:gd name="connsiteY1379" fmla="*/ 4094767 h 4384220"/>
              <a:gd name="connsiteX1380" fmla="*/ 1352828 w 4384220"/>
              <a:gd name="connsiteY1380" fmla="*/ 4035543 h 4384220"/>
              <a:gd name="connsiteX1381" fmla="*/ 1398181 w 4384220"/>
              <a:gd name="connsiteY1381" fmla="*/ 4011532 h 4384220"/>
              <a:gd name="connsiteX1382" fmla="*/ 1470477 w 4384220"/>
              <a:gd name="connsiteY1382" fmla="*/ 4027806 h 4384220"/>
              <a:gd name="connsiteX1383" fmla="*/ 1524366 w 4384220"/>
              <a:gd name="connsiteY1383" fmla="*/ 4086497 h 4384220"/>
              <a:gd name="connsiteX1384" fmla="*/ 1514762 w 4384220"/>
              <a:gd name="connsiteY1384" fmla="*/ 4106505 h 4384220"/>
              <a:gd name="connsiteX1385" fmla="*/ 1476613 w 4384220"/>
              <a:gd name="connsiteY1385" fmla="*/ 4059552 h 4384220"/>
              <a:gd name="connsiteX1386" fmla="*/ 1439798 w 4384220"/>
              <a:gd name="connsiteY1386" fmla="*/ 4038210 h 4384220"/>
              <a:gd name="connsiteX1387" fmla="*/ 1397914 w 4384220"/>
              <a:gd name="connsiteY1387" fmla="*/ 4032875 h 4384220"/>
              <a:gd name="connsiteX1388" fmla="*/ 1365367 w 4384220"/>
              <a:gd name="connsiteY1388" fmla="*/ 4052083 h 4384220"/>
              <a:gd name="connsiteX1389" fmla="*/ 1359231 w 4384220"/>
              <a:gd name="connsiteY1389" fmla="*/ 4105972 h 4384220"/>
              <a:gd name="connsiteX1390" fmla="*/ 1389110 w 4384220"/>
              <a:gd name="connsiteY1390" fmla="*/ 4141986 h 4384220"/>
              <a:gd name="connsiteX1391" fmla="*/ 1418189 w 4384220"/>
              <a:gd name="connsiteY1391" fmla="*/ 4141186 h 4384220"/>
              <a:gd name="connsiteX1392" fmla="*/ 1425392 w 4384220"/>
              <a:gd name="connsiteY1392" fmla="*/ 4137718 h 4384220"/>
              <a:gd name="connsiteX1393" fmla="*/ 1421123 w 4384220"/>
              <a:gd name="connsiteY1393" fmla="*/ 4131049 h 4384220"/>
              <a:gd name="connsiteX1394" fmla="*/ 1416855 w 4384220"/>
              <a:gd name="connsiteY1394" fmla="*/ 4125446 h 4384220"/>
              <a:gd name="connsiteX1395" fmla="*/ 1413120 w 4384220"/>
              <a:gd name="connsiteY1395" fmla="*/ 4114508 h 4384220"/>
              <a:gd name="connsiteX1396" fmla="*/ 1428326 w 4384220"/>
              <a:gd name="connsiteY1396" fmla="*/ 4106505 h 4384220"/>
              <a:gd name="connsiteX1397" fmla="*/ 1454204 w 4384220"/>
              <a:gd name="connsiteY1397" fmla="*/ 4129448 h 4384220"/>
              <a:gd name="connsiteX1398" fmla="*/ 1427259 w 4384220"/>
              <a:gd name="connsiteY1398" fmla="*/ 4171866 h 4384220"/>
              <a:gd name="connsiteX1399" fmla="*/ 1385108 w 4384220"/>
              <a:gd name="connsiteY1399" fmla="*/ 4165463 h 4384220"/>
              <a:gd name="connsiteX1400" fmla="*/ 1350961 w 4384220"/>
              <a:gd name="connsiteY1400" fmla="*/ 4135851 h 4384220"/>
              <a:gd name="connsiteX1401" fmla="*/ 1417922 w 4384220"/>
              <a:gd name="connsiteY1401" fmla="*/ 3953108 h 4384220"/>
              <a:gd name="connsiteX1402" fmla="*/ 1412320 w 4384220"/>
              <a:gd name="connsiteY1402" fmla="*/ 3997393 h 4384220"/>
              <a:gd name="connsiteX1403" fmla="*/ 1398181 w 4384220"/>
              <a:gd name="connsiteY1403" fmla="*/ 3997927 h 4384220"/>
              <a:gd name="connsiteX1404" fmla="*/ 1396313 w 4384220"/>
              <a:gd name="connsiteY1404" fmla="*/ 3998193 h 4384220"/>
              <a:gd name="connsiteX1405" fmla="*/ 1388843 w 4384220"/>
              <a:gd name="connsiteY1405" fmla="*/ 3938169 h 4384220"/>
              <a:gd name="connsiteX1406" fmla="*/ 1363500 w 4384220"/>
              <a:gd name="connsiteY1406" fmla="*/ 3926964 h 4384220"/>
              <a:gd name="connsiteX1407" fmla="*/ 1346693 w 4384220"/>
              <a:gd name="connsiteY1407" fmla="*/ 3928565 h 4384220"/>
              <a:gd name="connsiteX1408" fmla="*/ 1359231 w 4384220"/>
              <a:gd name="connsiteY1408" fmla="*/ 3939236 h 4384220"/>
              <a:gd name="connsiteX1409" fmla="*/ 1360832 w 4384220"/>
              <a:gd name="connsiteY1409" fmla="*/ 3951241 h 4384220"/>
              <a:gd name="connsiteX1410" fmla="*/ 1355763 w 4384220"/>
              <a:gd name="connsiteY1410" fmla="*/ 3961378 h 4384220"/>
              <a:gd name="connsiteX1411" fmla="*/ 1348293 w 4384220"/>
              <a:gd name="connsiteY1411" fmla="*/ 3966180 h 4384220"/>
              <a:gd name="connsiteX1412" fmla="*/ 1335755 w 4384220"/>
              <a:gd name="connsiteY1412" fmla="*/ 3961912 h 4384220"/>
              <a:gd name="connsiteX1413" fmla="*/ 1336022 w 4384220"/>
              <a:gd name="connsiteY1413" fmla="*/ 3926430 h 4384220"/>
              <a:gd name="connsiteX1414" fmla="*/ 1357097 w 4384220"/>
              <a:gd name="connsiteY1414" fmla="*/ 3903754 h 4384220"/>
              <a:gd name="connsiteX1415" fmla="*/ 1412053 w 4384220"/>
              <a:gd name="connsiteY1415" fmla="*/ 3929098 h 4384220"/>
              <a:gd name="connsiteX1416" fmla="*/ 1417922 w 4384220"/>
              <a:gd name="connsiteY1416" fmla="*/ 3953108 h 4384220"/>
              <a:gd name="connsiteX1417" fmla="*/ 1349360 w 4384220"/>
              <a:gd name="connsiteY1417" fmla="*/ 3979253 h 4384220"/>
              <a:gd name="connsiteX1418" fmla="*/ 1365367 w 4384220"/>
              <a:gd name="connsiteY1418" fmla="*/ 3968848 h 4384220"/>
              <a:gd name="connsiteX1419" fmla="*/ 1372570 w 4384220"/>
              <a:gd name="connsiteY1419" fmla="*/ 3954709 h 4384220"/>
              <a:gd name="connsiteX1420" fmla="*/ 1374437 w 4384220"/>
              <a:gd name="connsiteY1420" fmla="*/ 3942971 h 4384220"/>
              <a:gd name="connsiteX1421" fmla="*/ 1379239 w 4384220"/>
              <a:gd name="connsiteY1421" fmla="*/ 3947506 h 4384220"/>
              <a:gd name="connsiteX1422" fmla="*/ 1383241 w 4384220"/>
              <a:gd name="connsiteY1422" fmla="*/ 4000595 h 4384220"/>
              <a:gd name="connsiteX1423" fmla="*/ 1343758 w 4384220"/>
              <a:gd name="connsiteY1423" fmla="*/ 4026739 h 4384220"/>
              <a:gd name="connsiteX1424" fmla="*/ 1329886 w 4384220"/>
              <a:gd name="connsiteY1424" fmla="*/ 4048881 h 4384220"/>
              <a:gd name="connsiteX1425" fmla="*/ 1327485 w 4384220"/>
              <a:gd name="connsiteY1425" fmla="*/ 3984321 h 4384220"/>
              <a:gd name="connsiteX1426" fmla="*/ 1329085 w 4384220"/>
              <a:gd name="connsiteY1426" fmla="*/ 3973650 h 4384220"/>
              <a:gd name="connsiteX1427" fmla="*/ 1349360 w 4384220"/>
              <a:gd name="connsiteY1427" fmla="*/ 3979253 h 4384220"/>
              <a:gd name="connsiteX1428" fmla="*/ 1255988 w 4384220"/>
              <a:gd name="connsiteY1428" fmla="*/ 4006197 h 4384220"/>
              <a:gd name="connsiteX1429" fmla="*/ 1273329 w 4384220"/>
              <a:gd name="connsiteY1429" fmla="*/ 3976051 h 4384220"/>
              <a:gd name="connsiteX1430" fmla="*/ 1266659 w 4384220"/>
              <a:gd name="connsiteY1430" fmla="*/ 3956843 h 4384220"/>
              <a:gd name="connsiteX1431" fmla="*/ 1262391 w 4384220"/>
              <a:gd name="connsiteY1431" fmla="*/ 3953642 h 4384220"/>
              <a:gd name="connsiteX1432" fmla="*/ 1264258 w 4384220"/>
              <a:gd name="connsiteY1432" fmla="*/ 3953108 h 4384220"/>
              <a:gd name="connsiteX1433" fmla="*/ 1274129 w 4384220"/>
              <a:gd name="connsiteY1433" fmla="*/ 3958444 h 4384220"/>
              <a:gd name="connsiteX1434" fmla="*/ 1278931 w 4384220"/>
              <a:gd name="connsiteY1434" fmla="*/ 3968581 h 4384220"/>
              <a:gd name="connsiteX1435" fmla="*/ 1279731 w 4384220"/>
              <a:gd name="connsiteY1435" fmla="*/ 3986455 h 4384220"/>
              <a:gd name="connsiteX1436" fmla="*/ 1277330 w 4384220"/>
              <a:gd name="connsiteY1436" fmla="*/ 4000061 h 4384220"/>
              <a:gd name="connsiteX1437" fmla="*/ 1274663 w 4384220"/>
              <a:gd name="connsiteY1437" fmla="*/ 4018735 h 4384220"/>
              <a:gd name="connsiteX1438" fmla="*/ 1275463 w 4384220"/>
              <a:gd name="connsiteY1438" fmla="*/ 4033942 h 4384220"/>
              <a:gd name="connsiteX1439" fmla="*/ 1286934 w 4384220"/>
              <a:gd name="connsiteY1439" fmla="*/ 4077426 h 4384220"/>
              <a:gd name="connsiteX1440" fmla="*/ 1326684 w 4384220"/>
              <a:gd name="connsiteY1440" fmla="*/ 4118777 h 4384220"/>
              <a:gd name="connsiteX1441" fmla="*/ 1340290 w 4384220"/>
              <a:gd name="connsiteY1441" fmla="*/ 4144388 h 4384220"/>
              <a:gd name="connsiteX1442" fmla="*/ 1350961 w 4384220"/>
              <a:gd name="connsiteY1442" fmla="*/ 4157460 h 4384220"/>
              <a:gd name="connsiteX1443" fmla="*/ 1256522 w 4384220"/>
              <a:gd name="connsiteY1443" fmla="*/ 4114242 h 4384220"/>
              <a:gd name="connsiteX1444" fmla="*/ 1164217 w 4384220"/>
              <a:gd name="connsiteY1444" fmla="*/ 4066488 h 4384220"/>
              <a:gd name="connsiteX1445" fmla="*/ 1210636 w 4384220"/>
              <a:gd name="connsiteY1445" fmla="*/ 3982187 h 4384220"/>
              <a:gd name="connsiteX1446" fmla="*/ 1216772 w 4384220"/>
              <a:gd name="connsiteY1446" fmla="*/ 3999794 h 4384220"/>
              <a:gd name="connsiteX1447" fmla="*/ 1255988 w 4384220"/>
              <a:gd name="connsiteY1447" fmla="*/ 4006197 h 4384220"/>
              <a:gd name="connsiteX1448" fmla="*/ 1254388 w 4384220"/>
              <a:gd name="connsiteY1448" fmla="*/ 3918961 h 4384220"/>
              <a:gd name="connsiteX1449" fmla="*/ 1311211 w 4384220"/>
              <a:gd name="connsiteY1449" fmla="*/ 3941637 h 4384220"/>
              <a:gd name="connsiteX1450" fmla="*/ 1315213 w 4384220"/>
              <a:gd name="connsiteY1450" fmla="*/ 3981653 h 4384220"/>
              <a:gd name="connsiteX1451" fmla="*/ 1324017 w 4384220"/>
              <a:gd name="connsiteY1451" fmla="*/ 4065688 h 4384220"/>
              <a:gd name="connsiteX1452" fmla="*/ 1321349 w 4384220"/>
              <a:gd name="connsiteY1452" fmla="*/ 4095834 h 4384220"/>
              <a:gd name="connsiteX1453" fmla="*/ 1321616 w 4384220"/>
              <a:gd name="connsiteY1453" fmla="*/ 4098235 h 4384220"/>
              <a:gd name="connsiteX1454" fmla="*/ 1298673 w 4384220"/>
              <a:gd name="connsiteY1454" fmla="*/ 4069957 h 4384220"/>
              <a:gd name="connsiteX1455" fmla="*/ 1288268 w 4384220"/>
              <a:gd name="connsiteY1455" fmla="*/ 4031274 h 4384220"/>
              <a:gd name="connsiteX1456" fmla="*/ 1287468 w 4384220"/>
              <a:gd name="connsiteY1456" fmla="*/ 4017669 h 4384220"/>
              <a:gd name="connsiteX1457" fmla="*/ 1289869 w 4384220"/>
              <a:gd name="connsiteY1457" fmla="*/ 4001662 h 4384220"/>
              <a:gd name="connsiteX1458" fmla="*/ 1292270 w 4384220"/>
              <a:gd name="connsiteY1458" fmla="*/ 3986189 h 4384220"/>
              <a:gd name="connsiteX1459" fmla="*/ 1291203 w 4384220"/>
              <a:gd name="connsiteY1459" fmla="*/ 3964046 h 4384220"/>
              <a:gd name="connsiteX1460" fmla="*/ 1283733 w 4384220"/>
              <a:gd name="connsiteY1460" fmla="*/ 3948573 h 4384220"/>
              <a:gd name="connsiteX1461" fmla="*/ 1263725 w 4384220"/>
              <a:gd name="connsiteY1461" fmla="*/ 3939503 h 4384220"/>
              <a:gd name="connsiteX1462" fmla="*/ 1242916 w 4384220"/>
              <a:gd name="connsiteY1462" fmla="*/ 3954175 h 4384220"/>
              <a:gd name="connsiteX1463" fmla="*/ 1234379 w 4384220"/>
              <a:gd name="connsiteY1463" fmla="*/ 3966981 h 4384220"/>
              <a:gd name="connsiteX1464" fmla="*/ 1248518 w 4384220"/>
              <a:gd name="connsiteY1464" fmla="*/ 3964313 h 4384220"/>
              <a:gd name="connsiteX1465" fmla="*/ 1257322 w 4384220"/>
              <a:gd name="connsiteY1465" fmla="*/ 3966981 h 4384220"/>
              <a:gd name="connsiteX1466" fmla="*/ 1260523 w 4384220"/>
              <a:gd name="connsiteY1466" fmla="*/ 3975518 h 4384220"/>
              <a:gd name="connsiteX1467" fmla="*/ 1248785 w 4384220"/>
              <a:gd name="connsiteY1467" fmla="*/ 3995259 h 4384220"/>
              <a:gd name="connsiteX1468" fmla="*/ 1227443 w 4384220"/>
              <a:gd name="connsiteY1468" fmla="*/ 3990457 h 4384220"/>
              <a:gd name="connsiteX1469" fmla="*/ 1234646 w 4384220"/>
              <a:gd name="connsiteY1469" fmla="*/ 3938169 h 4384220"/>
              <a:gd name="connsiteX1470" fmla="*/ 1254388 w 4384220"/>
              <a:gd name="connsiteY1470" fmla="*/ 3918961 h 4384220"/>
              <a:gd name="connsiteX1471" fmla="*/ 1251987 w 4384220"/>
              <a:gd name="connsiteY1471" fmla="*/ 3906155 h 4384220"/>
              <a:gd name="connsiteX1472" fmla="*/ 1283200 w 4384220"/>
              <a:gd name="connsiteY1472" fmla="*/ 3849332 h 4384220"/>
              <a:gd name="connsiteX1473" fmla="*/ 1348560 w 4384220"/>
              <a:gd name="connsiteY1473" fmla="*/ 3829323 h 4384220"/>
              <a:gd name="connsiteX1474" fmla="*/ 1397380 w 4384220"/>
              <a:gd name="connsiteY1474" fmla="*/ 3854134 h 4384220"/>
              <a:gd name="connsiteX1475" fmla="*/ 1447268 w 4384220"/>
              <a:gd name="connsiteY1475" fmla="*/ 3876810 h 4384220"/>
              <a:gd name="connsiteX1476" fmla="*/ 1439264 w 4384220"/>
              <a:gd name="connsiteY1476" fmla="*/ 3880812 h 4384220"/>
              <a:gd name="connsiteX1477" fmla="*/ 1416855 w 4384220"/>
              <a:gd name="connsiteY1477" fmla="*/ 3910157 h 4384220"/>
              <a:gd name="connsiteX1478" fmla="*/ 1353896 w 4384220"/>
              <a:gd name="connsiteY1478" fmla="*/ 3891216 h 4384220"/>
              <a:gd name="connsiteX1479" fmla="*/ 1325617 w 4384220"/>
              <a:gd name="connsiteY1479" fmla="*/ 3920828 h 4384220"/>
              <a:gd name="connsiteX1480" fmla="*/ 1321349 w 4384220"/>
              <a:gd name="connsiteY1480" fmla="*/ 3932566 h 4384220"/>
              <a:gd name="connsiteX1481" fmla="*/ 1251987 w 4384220"/>
              <a:gd name="connsiteY1481" fmla="*/ 3906155 h 4384220"/>
              <a:gd name="connsiteX1482" fmla="*/ 2242531 w 4384220"/>
              <a:gd name="connsiteY1482" fmla="*/ 4061153 h 4384220"/>
              <a:gd name="connsiteX1483" fmla="*/ 2226791 w 4384220"/>
              <a:gd name="connsiteY1483" fmla="*/ 4068623 h 4384220"/>
              <a:gd name="connsiteX1484" fmla="*/ 2221456 w 4384220"/>
              <a:gd name="connsiteY1484" fmla="*/ 4069423 h 4384220"/>
              <a:gd name="connsiteX1485" fmla="*/ 2221456 w 4384220"/>
              <a:gd name="connsiteY1485" fmla="*/ 4075826 h 4384220"/>
              <a:gd name="connsiteX1486" fmla="*/ 2225457 w 4384220"/>
              <a:gd name="connsiteY1486" fmla="*/ 4342603 h 4384220"/>
              <a:gd name="connsiteX1487" fmla="*/ 2291618 w 4384220"/>
              <a:gd name="connsiteY1487" fmla="*/ 4341003 h 4384220"/>
              <a:gd name="connsiteX1488" fmla="*/ 2357512 w 4384220"/>
              <a:gd name="connsiteY1488" fmla="*/ 4336468 h 4384220"/>
              <a:gd name="connsiteX1489" fmla="*/ 2423406 w 4384220"/>
              <a:gd name="connsiteY1489" fmla="*/ 4330865 h 4384220"/>
              <a:gd name="connsiteX1490" fmla="*/ 2489034 w 4384220"/>
              <a:gd name="connsiteY1490" fmla="*/ 4322595 h 4384220"/>
              <a:gd name="connsiteX1491" fmla="*/ 2521847 w 4384220"/>
              <a:gd name="connsiteY1491" fmla="*/ 4318327 h 4384220"/>
              <a:gd name="connsiteX1492" fmla="*/ 2554394 w 4384220"/>
              <a:gd name="connsiteY1492" fmla="*/ 4312457 h 4384220"/>
              <a:gd name="connsiteX1493" fmla="*/ 2619488 w 4384220"/>
              <a:gd name="connsiteY1493" fmla="*/ 4300720 h 4384220"/>
              <a:gd name="connsiteX1494" fmla="*/ 2684048 w 4384220"/>
              <a:gd name="connsiteY1494" fmla="*/ 4286047 h 4384220"/>
              <a:gd name="connsiteX1495" fmla="*/ 2748341 w 4384220"/>
              <a:gd name="connsiteY1495" fmla="*/ 4270040 h 4384220"/>
              <a:gd name="connsiteX1496" fmla="*/ 2875060 w 4384220"/>
              <a:gd name="connsiteY1496" fmla="*/ 4231624 h 4384220"/>
              <a:gd name="connsiteX1497" fmla="*/ 2937753 w 4384220"/>
              <a:gd name="connsiteY1497" fmla="*/ 4210015 h 4384220"/>
              <a:gd name="connsiteX1498" fmla="*/ 2999379 w 4384220"/>
              <a:gd name="connsiteY1498" fmla="*/ 4185738 h 4384220"/>
              <a:gd name="connsiteX1499" fmla="*/ 3030058 w 4384220"/>
              <a:gd name="connsiteY1499" fmla="*/ 4173466 h 4384220"/>
              <a:gd name="connsiteX1500" fmla="*/ 3060204 w 4384220"/>
              <a:gd name="connsiteY1500" fmla="*/ 4159861 h 4384220"/>
              <a:gd name="connsiteX1501" fmla="*/ 3120496 w 4384220"/>
              <a:gd name="connsiteY1501" fmla="*/ 4132650 h 4384220"/>
              <a:gd name="connsiteX1502" fmla="*/ 3179454 w 4384220"/>
              <a:gd name="connsiteY1502" fmla="*/ 4102770 h 4384220"/>
              <a:gd name="connsiteX1503" fmla="*/ 3237878 w 4384220"/>
              <a:gd name="connsiteY1503" fmla="*/ 4071557 h 4384220"/>
              <a:gd name="connsiteX1504" fmla="*/ 3104756 w 4384220"/>
              <a:gd name="connsiteY1504" fmla="*/ 3833058 h 4384220"/>
              <a:gd name="connsiteX1505" fmla="*/ 3099954 w 4384220"/>
              <a:gd name="connsiteY1505" fmla="*/ 3835192 h 4384220"/>
              <a:gd name="connsiteX1506" fmla="*/ 3082880 w 4384220"/>
              <a:gd name="connsiteY1506" fmla="*/ 3836793 h 4384220"/>
              <a:gd name="connsiteX1507" fmla="*/ 3037795 w 4384220"/>
              <a:gd name="connsiteY1507" fmla="*/ 3816251 h 4384220"/>
              <a:gd name="connsiteX1508" fmla="*/ 3034593 w 4384220"/>
              <a:gd name="connsiteY1508" fmla="*/ 3813851 h 4384220"/>
              <a:gd name="connsiteX1509" fmla="*/ 2970567 w 4384220"/>
              <a:gd name="connsiteY1509" fmla="*/ 3845864 h 4384220"/>
              <a:gd name="connsiteX1510" fmla="*/ 2905473 w 4384220"/>
              <a:gd name="connsiteY1510" fmla="*/ 3875476 h 4384220"/>
              <a:gd name="connsiteX1511" fmla="*/ 2903339 w 4384220"/>
              <a:gd name="connsiteY1511" fmla="*/ 3876009 h 4384220"/>
              <a:gd name="connsiteX1512" fmla="*/ 2895869 w 4384220"/>
              <a:gd name="connsiteY1512" fmla="*/ 3879211 h 4384220"/>
              <a:gd name="connsiteX1513" fmla="*/ 2700855 w 4384220"/>
              <a:gd name="connsiteY1513" fmla="*/ 3947506 h 4384220"/>
              <a:gd name="connsiteX1514" fmla="*/ 2692585 w 4384220"/>
              <a:gd name="connsiteY1514" fmla="*/ 3981120 h 4384220"/>
              <a:gd name="connsiteX1515" fmla="*/ 2704323 w 4384220"/>
              <a:gd name="connsiteY1515" fmla="*/ 4023004 h 4384220"/>
              <a:gd name="connsiteX1516" fmla="*/ 2708858 w 4384220"/>
              <a:gd name="connsiteY1516" fmla="*/ 4023271 h 4384220"/>
              <a:gd name="connsiteX1517" fmla="*/ 2722997 w 4384220"/>
              <a:gd name="connsiteY1517" fmla="*/ 4026472 h 4384220"/>
              <a:gd name="connsiteX1518" fmla="*/ 2749408 w 4384220"/>
              <a:gd name="connsiteY1518" fmla="*/ 4045147 h 4384220"/>
              <a:gd name="connsiteX1519" fmla="*/ 2764615 w 4384220"/>
              <a:gd name="connsiteY1519" fmla="*/ 4115042 h 4384220"/>
              <a:gd name="connsiteX1520" fmla="*/ 2724331 w 4384220"/>
              <a:gd name="connsiteY1520" fmla="*/ 4182003 h 4384220"/>
              <a:gd name="connsiteX1521" fmla="*/ 2724331 w 4384220"/>
              <a:gd name="connsiteY1521" fmla="*/ 4182003 h 4384220"/>
              <a:gd name="connsiteX1522" fmla="*/ 2679246 w 4384220"/>
              <a:gd name="connsiteY1522" fmla="*/ 4164396 h 4384220"/>
              <a:gd name="connsiteX1523" fmla="*/ 2656036 w 4384220"/>
              <a:gd name="connsiteY1523" fmla="*/ 4143854 h 4384220"/>
              <a:gd name="connsiteX1524" fmla="*/ 2634427 w 4384220"/>
              <a:gd name="connsiteY1524" fmla="*/ 4075292 h 4384220"/>
              <a:gd name="connsiteX1525" fmla="*/ 2648033 w 4384220"/>
              <a:gd name="connsiteY1525" fmla="*/ 4046480 h 4384220"/>
              <a:gd name="connsiteX1526" fmla="*/ 2658704 w 4384220"/>
              <a:gd name="connsiteY1526" fmla="*/ 4037143 h 4384220"/>
              <a:gd name="connsiteX1527" fmla="*/ 2662706 w 4384220"/>
              <a:gd name="connsiteY1527" fmla="*/ 4034742 h 4384220"/>
              <a:gd name="connsiteX1528" fmla="*/ 2652035 w 4384220"/>
              <a:gd name="connsiteY1528" fmla="*/ 3992591 h 4384220"/>
              <a:gd name="connsiteX1529" fmla="*/ 2628025 w 4384220"/>
              <a:gd name="connsiteY1529" fmla="*/ 3967248 h 4384220"/>
              <a:gd name="connsiteX1530" fmla="*/ 2526916 w 4384220"/>
              <a:gd name="connsiteY1530" fmla="*/ 3988857 h 4384220"/>
              <a:gd name="connsiteX1531" fmla="*/ 2475961 w 4384220"/>
              <a:gd name="connsiteY1531" fmla="*/ 3997927 h 4384220"/>
              <a:gd name="connsiteX1532" fmla="*/ 2424740 w 4384220"/>
              <a:gd name="connsiteY1532" fmla="*/ 4004596 h 4384220"/>
              <a:gd name="connsiteX1533" fmla="*/ 2416737 w 4384220"/>
              <a:gd name="connsiteY1533" fmla="*/ 4005397 h 4384220"/>
              <a:gd name="connsiteX1534" fmla="*/ 2414603 w 4384220"/>
              <a:gd name="connsiteY1534" fmla="*/ 4005930 h 4384220"/>
              <a:gd name="connsiteX1535" fmla="*/ 2379121 w 4384220"/>
              <a:gd name="connsiteY1535" fmla="*/ 4010465 h 4384220"/>
              <a:gd name="connsiteX1536" fmla="*/ 2343373 w 4384220"/>
              <a:gd name="connsiteY1536" fmla="*/ 4013133 h 4384220"/>
              <a:gd name="connsiteX1537" fmla="*/ 2271877 w 4384220"/>
              <a:gd name="connsiteY1537" fmla="*/ 4017935 h 4384220"/>
              <a:gd name="connsiteX1538" fmla="*/ 2270276 w 4384220"/>
              <a:gd name="connsiteY1538" fmla="*/ 4021403 h 4384220"/>
              <a:gd name="connsiteX1539" fmla="*/ 2242531 w 4384220"/>
              <a:gd name="connsiteY1539" fmla="*/ 4061153 h 4384220"/>
              <a:gd name="connsiteX1540" fmla="*/ 2447150 w 4384220"/>
              <a:gd name="connsiteY1540" fmla="*/ 4026472 h 4384220"/>
              <a:gd name="connsiteX1541" fmla="*/ 2474894 w 4384220"/>
              <a:gd name="connsiteY1541" fmla="*/ 4129181 h 4384220"/>
              <a:gd name="connsiteX1542" fmla="*/ 2457020 w 4384220"/>
              <a:gd name="connsiteY1542" fmla="*/ 4131049 h 4384220"/>
              <a:gd name="connsiteX1543" fmla="*/ 2449284 w 4384220"/>
              <a:gd name="connsiteY1543" fmla="*/ 4056351 h 4384220"/>
              <a:gd name="connsiteX1544" fmla="*/ 2429809 w 4384220"/>
              <a:gd name="connsiteY1544" fmla="*/ 4040344 h 4384220"/>
              <a:gd name="connsiteX1545" fmla="*/ 2417537 w 4384220"/>
              <a:gd name="connsiteY1545" fmla="*/ 4052616 h 4384220"/>
              <a:gd name="connsiteX1546" fmla="*/ 2421005 w 4384220"/>
              <a:gd name="connsiteY1546" fmla="*/ 4074759 h 4384220"/>
              <a:gd name="connsiteX1547" fmla="*/ 2422339 w 4384220"/>
              <a:gd name="connsiteY1547" fmla="*/ 4089965 h 4384220"/>
              <a:gd name="connsiteX1548" fmla="*/ 2407133 w 4384220"/>
              <a:gd name="connsiteY1548" fmla="*/ 4091833 h 4384220"/>
              <a:gd name="connsiteX1549" fmla="*/ 2392994 w 4384220"/>
              <a:gd name="connsiteY1549" fmla="*/ 4074225 h 4384220"/>
              <a:gd name="connsiteX1550" fmla="*/ 2394328 w 4384220"/>
              <a:gd name="connsiteY1550" fmla="*/ 4038210 h 4384220"/>
              <a:gd name="connsiteX1551" fmla="*/ 2417537 w 4384220"/>
              <a:gd name="connsiteY1551" fmla="*/ 4019536 h 4384220"/>
              <a:gd name="connsiteX1552" fmla="*/ 2427141 w 4384220"/>
              <a:gd name="connsiteY1552" fmla="*/ 4018202 h 4384220"/>
              <a:gd name="connsiteX1553" fmla="*/ 2447150 w 4384220"/>
              <a:gd name="connsiteY1553" fmla="*/ 4026472 h 4384220"/>
              <a:gd name="connsiteX1554" fmla="*/ 2373786 w 4384220"/>
              <a:gd name="connsiteY1554" fmla="*/ 4230824 h 4384220"/>
              <a:gd name="connsiteX1555" fmla="*/ 2339372 w 4384220"/>
              <a:gd name="connsiteY1555" fmla="*/ 4175334 h 4384220"/>
              <a:gd name="connsiteX1556" fmla="*/ 2335370 w 4384220"/>
              <a:gd name="connsiteY1556" fmla="*/ 4165463 h 4384220"/>
              <a:gd name="connsiteX1557" fmla="*/ 2355645 w 4384220"/>
              <a:gd name="connsiteY1557" fmla="*/ 4160394 h 4384220"/>
              <a:gd name="connsiteX1558" fmla="*/ 2364448 w 4384220"/>
              <a:gd name="connsiteY1558" fmla="*/ 4143588 h 4384220"/>
              <a:gd name="connsiteX1559" fmla="*/ 2363648 w 4384220"/>
              <a:gd name="connsiteY1559" fmla="*/ 4127847 h 4384220"/>
              <a:gd name="connsiteX1560" fmla="*/ 2359646 w 4384220"/>
              <a:gd name="connsiteY1560" fmla="*/ 4116643 h 4384220"/>
              <a:gd name="connsiteX1561" fmla="*/ 2366049 w 4384220"/>
              <a:gd name="connsiteY1561" fmla="*/ 4118243 h 4384220"/>
              <a:gd name="connsiteX1562" fmla="*/ 2396195 w 4384220"/>
              <a:gd name="connsiteY1562" fmla="*/ 4162795 h 4384220"/>
              <a:gd name="connsiteX1563" fmla="*/ 2374853 w 4384220"/>
              <a:gd name="connsiteY1563" fmla="*/ 4204679 h 4384220"/>
              <a:gd name="connsiteX1564" fmla="*/ 2373786 w 4384220"/>
              <a:gd name="connsiteY1564" fmla="*/ 4230824 h 4384220"/>
              <a:gd name="connsiteX1565" fmla="*/ 2335370 w 4384220"/>
              <a:gd name="connsiteY1565" fmla="*/ 4151858 h 4384220"/>
              <a:gd name="connsiteX1566" fmla="*/ 2318029 w 4384220"/>
              <a:gd name="connsiteY1566" fmla="*/ 4121445 h 4384220"/>
              <a:gd name="connsiteX1567" fmla="*/ 2324966 w 4384220"/>
              <a:gd name="connsiteY1567" fmla="*/ 4091032 h 4384220"/>
              <a:gd name="connsiteX1568" fmla="*/ 2385524 w 4384220"/>
              <a:gd name="connsiteY1568" fmla="*/ 4086497 h 4384220"/>
              <a:gd name="connsiteX1569" fmla="*/ 2402598 w 4384220"/>
              <a:gd name="connsiteY1569" fmla="*/ 4104371 h 4384220"/>
              <a:gd name="connsiteX1570" fmla="*/ 2419938 w 4384220"/>
              <a:gd name="connsiteY1570" fmla="*/ 4144921 h 4384220"/>
              <a:gd name="connsiteX1571" fmla="*/ 2407933 w 4384220"/>
              <a:gd name="connsiteY1571" fmla="*/ 4152658 h 4384220"/>
              <a:gd name="connsiteX1572" fmla="*/ 2406333 w 4384220"/>
              <a:gd name="connsiteY1572" fmla="*/ 4153992 h 4384220"/>
              <a:gd name="connsiteX1573" fmla="*/ 2369784 w 4384220"/>
              <a:gd name="connsiteY1573" fmla="*/ 4105438 h 4384220"/>
              <a:gd name="connsiteX1574" fmla="*/ 2342039 w 4384220"/>
              <a:gd name="connsiteY1574" fmla="*/ 4107839 h 4384220"/>
              <a:gd name="connsiteX1575" fmla="*/ 2328434 w 4384220"/>
              <a:gd name="connsiteY1575" fmla="*/ 4117710 h 4384220"/>
              <a:gd name="connsiteX1576" fmla="*/ 2344707 w 4384220"/>
              <a:gd name="connsiteY1576" fmla="*/ 4120645 h 4384220"/>
              <a:gd name="connsiteX1577" fmla="*/ 2352177 w 4384220"/>
              <a:gd name="connsiteY1577" fmla="*/ 4130515 h 4384220"/>
              <a:gd name="connsiteX1578" fmla="*/ 2352710 w 4384220"/>
              <a:gd name="connsiteY1578" fmla="*/ 4141986 h 4384220"/>
              <a:gd name="connsiteX1579" fmla="*/ 2348709 w 4384220"/>
              <a:gd name="connsiteY1579" fmla="*/ 4149723 h 4384220"/>
              <a:gd name="connsiteX1580" fmla="*/ 2335370 w 4384220"/>
              <a:gd name="connsiteY1580" fmla="*/ 4151858 h 4384220"/>
              <a:gd name="connsiteX1581" fmla="*/ 2431410 w 4384220"/>
              <a:gd name="connsiteY1581" fmla="*/ 4068890 h 4384220"/>
              <a:gd name="connsiteX1582" fmla="*/ 2428475 w 4384220"/>
              <a:gd name="connsiteY1582" fmla="*/ 4057952 h 4384220"/>
              <a:gd name="connsiteX1583" fmla="*/ 2430876 w 4384220"/>
              <a:gd name="connsiteY1583" fmla="*/ 4054217 h 4384220"/>
              <a:gd name="connsiteX1584" fmla="*/ 2439146 w 4384220"/>
              <a:gd name="connsiteY1584" fmla="*/ 4062487 h 4384220"/>
              <a:gd name="connsiteX1585" fmla="*/ 2443681 w 4384220"/>
              <a:gd name="connsiteY1585" fmla="*/ 4134250 h 4384220"/>
              <a:gd name="connsiteX1586" fmla="*/ 2430876 w 4384220"/>
              <a:gd name="connsiteY1586" fmla="*/ 4139052 h 4384220"/>
              <a:gd name="connsiteX1587" fmla="*/ 2418871 w 4384220"/>
              <a:gd name="connsiteY1587" fmla="*/ 4105972 h 4384220"/>
              <a:gd name="connsiteX1588" fmla="*/ 2431410 w 4384220"/>
              <a:gd name="connsiteY1588" fmla="*/ 4099302 h 4384220"/>
              <a:gd name="connsiteX1589" fmla="*/ 2431410 w 4384220"/>
              <a:gd name="connsiteY1589" fmla="*/ 4068890 h 4384220"/>
              <a:gd name="connsiteX1590" fmla="*/ 2623223 w 4384220"/>
              <a:gd name="connsiteY1590" fmla="*/ 4071824 h 4384220"/>
              <a:gd name="connsiteX1591" fmla="*/ 2627758 w 4384220"/>
              <a:gd name="connsiteY1591" fmla="*/ 4115309 h 4384220"/>
              <a:gd name="connsiteX1592" fmla="*/ 2593877 w 4384220"/>
              <a:gd name="connsiteY1592" fmla="*/ 4116109 h 4384220"/>
              <a:gd name="connsiteX1593" fmla="*/ 2565065 w 4384220"/>
              <a:gd name="connsiteY1593" fmla="*/ 4147856 h 4384220"/>
              <a:gd name="connsiteX1594" fmla="*/ 2563464 w 4384220"/>
              <a:gd name="connsiteY1594" fmla="*/ 4152658 h 4384220"/>
              <a:gd name="connsiteX1595" fmla="*/ 2543190 w 4384220"/>
              <a:gd name="connsiteY1595" fmla="*/ 4141986 h 4384220"/>
              <a:gd name="connsiteX1596" fmla="*/ 2554394 w 4384220"/>
              <a:gd name="connsiteY1596" fmla="*/ 4056618 h 4384220"/>
              <a:gd name="connsiteX1597" fmla="*/ 2499971 w 4384220"/>
              <a:gd name="connsiteY1597" fmla="*/ 4017935 h 4384220"/>
              <a:gd name="connsiteX1598" fmla="*/ 2474361 w 4384220"/>
              <a:gd name="connsiteY1598" fmla="*/ 4043012 h 4384220"/>
              <a:gd name="connsiteX1599" fmla="*/ 2453819 w 4384220"/>
              <a:gd name="connsiteY1599" fmla="*/ 4016335 h 4384220"/>
              <a:gd name="connsiteX1600" fmla="*/ 2452752 w 4384220"/>
              <a:gd name="connsiteY1600" fmla="*/ 4015534 h 4384220"/>
              <a:gd name="connsiteX1601" fmla="*/ 2625890 w 4384220"/>
              <a:gd name="connsiteY1601" fmla="*/ 3982454 h 4384220"/>
              <a:gd name="connsiteX1602" fmla="*/ 2642164 w 4384220"/>
              <a:gd name="connsiteY1602" fmla="*/ 3999794 h 4384220"/>
              <a:gd name="connsiteX1603" fmla="*/ 2649100 w 4384220"/>
              <a:gd name="connsiteY1603" fmla="*/ 4027806 h 4384220"/>
              <a:gd name="connsiteX1604" fmla="*/ 2623223 w 4384220"/>
              <a:gd name="connsiteY1604" fmla="*/ 4071824 h 4384220"/>
              <a:gd name="connsiteX1605" fmla="*/ 2488767 w 4384220"/>
              <a:gd name="connsiteY1605" fmla="*/ 4086497 h 4384220"/>
              <a:gd name="connsiteX1606" fmla="*/ 2509042 w 4384220"/>
              <a:gd name="connsiteY1606" fmla="*/ 4085963 h 4384220"/>
              <a:gd name="connsiteX1607" fmla="*/ 2515978 w 4384220"/>
              <a:gd name="connsiteY1607" fmla="*/ 4079561 h 4384220"/>
              <a:gd name="connsiteX1608" fmla="*/ 2518112 w 4384220"/>
              <a:gd name="connsiteY1608" fmla="*/ 4099035 h 4384220"/>
              <a:gd name="connsiteX1609" fmla="*/ 2495703 w 4384220"/>
              <a:gd name="connsiteY1609" fmla="*/ 4129715 h 4384220"/>
              <a:gd name="connsiteX1610" fmla="*/ 2487433 w 4384220"/>
              <a:gd name="connsiteY1610" fmla="*/ 4129181 h 4384220"/>
              <a:gd name="connsiteX1611" fmla="*/ 2488767 w 4384220"/>
              <a:gd name="connsiteY1611" fmla="*/ 4086497 h 4384220"/>
              <a:gd name="connsiteX1612" fmla="*/ 2485565 w 4384220"/>
              <a:gd name="connsiteY1612" fmla="*/ 4047814 h 4384220"/>
              <a:gd name="connsiteX1613" fmla="*/ 2502373 w 4384220"/>
              <a:gd name="connsiteY1613" fmla="*/ 4031274 h 4384220"/>
              <a:gd name="connsiteX1614" fmla="*/ 2543990 w 4384220"/>
              <a:gd name="connsiteY1614" fmla="*/ 4061153 h 4384220"/>
              <a:gd name="connsiteX1615" fmla="*/ 2529851 w 4384220"/>
              <a:gd name="connsiteY1615" fmla="*/ 4136384 h 4384220"/>
              <a:gd name="connsiteX1616" fmla="*/ 2514111 w 4384220"/>
              <a:gd name="connsiteY1616" fmla="*/ 4132382 h 4384220"/>
              <a:gd name="connsiteX1617" fmla="*/ 2530384 w 4384220"/>
              <a:gd name="connsiteY1617" fmla="*/ 4101703 h 4384220"/>
              <a:gd name="connsiteX1618" fmla="*/ 2519980 w 4384220"/>
              <a:gd name="connsiteY1618" fmla="*/ 4060620 h 4384220"/>
              <a:gd name="connsiteX1619" fmla="*/ 2512243 w 4384220"/>
              <a:gd name="connsiteY1619" fmla="*/ 4049682 h 4384220"/>
              <a:gd name="connsiteX1620" fmla="*/ 2509575 w 4384220"/>
              <a:gd name="connsiteY1620" fmla="*/ 4063021 h 4384220"/>
              <a:gd name="connsiteX1621" fmla="*/ 2503706 w 4384220"/>
              <a:gd name="connsiteY1621" fmla="*/ 4073692 h 4384220"/>
              <a:gd name="connsiteX1622" fmla="*/ 2492769 w 4384220"/>
              <a:gd name="connsiteY1622" fmla="*/ 4073692 h 4384220"/>
              <a:gd name="connsiteX1623" fmla="*/ 2485565 w 4384220"/>
              <a:gd name="connsiteY1623" fmla="*/ 4047814 h 4384220"/>
              <a:gd name="connsiteX1624" fmla="*/ 2673644 w 4384220"/>
              <a:gd name="connsiteY1624" fmla="*/ 4175601 h 4384220"/>
              <a:gd name="connsiteX1625" fmla="*/ 2633093 w 4384220"/>
              <a:gd name="connsiteY1625" fmla="*/ 4181470 h 4384220"/>
              <a:gd name="connsiteX1626" fmla="*/ 2613886 w 4384220"/>
              <a:gd name="connsiteY1626" fmla="*/ 4171066 h 4384220"/>
              <a:gd name="connsiteX1627" fmla="*/ 2612018 w 4384220"/>
              <a:gd name="connsiteY1627" fmla="*/ 4167864 h 4384220"/>
              <a:gd name="connsiteX1628" fmla="*/ 2617354 w 4384220"/>
              <a:gd name="connsiteY1628" fmla="*/ 4164929 h 4384220"/>
              <a:gd name="connsiteX1629" fmla="*/ 2620555 w 4384220"/>
              <a:gd name="connsiteY1629" fmla="*/ 4163329 h 4384220"/>
              <a:gd name="connsiteX1630" fmla="*/ 2636828 w 4384220"/>
              <a:gd name="connsiteY1630" fmla="*/ 4136651 h 4384220"/>
              <a:gd name="connsiteX1631" fmla="*/ 2636828 w 4384220"/>
              <a:gd name="connsiteY1631" fmla="*/ 4134784 h 4384220"/>
              <a:gd name="connsiteX1632" fmla="*/ 2647233 w 4384220"/>
              <a:gd name="connsiteY1632" fmla="*/ 4151591 h 4384220"/>
              <a:gd name="connsiteX1633" fmla="*/ 2647766 w 4384220"/>
              <a:gd name="connsiteY1633" fmla="*/ 4152124 h 4384220"/>
              <a:gd name="connsiteX1634" fmla="*/ 2673644 w 4384220"/>
              <a:gd name="connsiteY1634" fmla="*/ 4175601 h 4384220"/>
              <a:gd name="connsiteX1635" fmla="*/ 2713393 w 4384220"/>
              <a:gd name="connsiteY1635" fmla="*/ 4194542 h 4384220"/>
              <a:gd name="connsiteX1636" fmla="*/ 2634427 w 4384220"/>
              <a:gd name="connsiteY1636" fmla="*/ 4223887 h 4384220"/>
              <a:gd name="connsiteX1637" fmla="*/ 2576803 w 4384220"/>
              <a:gd name="connsiteY1637" fmla="*/ 4191607 h 4384220"/>
              <a:gd name="connsiteX1638" fmla="*/ 2576803 w 4384220"/>
              <a:gd name="connsiteY1638" fmla="*/ 4153458 h 4384220"/>
              <a:gd name="connsiteX1639" fmla="*/ 2598946 w 4384220"/>
              <a:gd name="connsiteY1639" fmla="*/ 4128915 h 4384220"/>
              <a:gd name="connsiteX1640" fmla="*/ 2621622 w 4384220"/>
              <a:gd name="connsiteY1640" fmla="*/ 4126780 h 4384220"/>
              <a:gd name="connsiteX1641" fmla="*/ 2624556 w 4384220"/>
              <a:gd name="connsiteY1641" fmla="*/ 4136117 h 4384220"/>
              <a:gd name="connsiteX1642" fmla="*/ 2615486 w 4384220"/>
              <a:gd name="connsiteY1642" fmla="*/ 4151057 h 4384220"/>
              <a:gd name="connsiteX1643" fmla="*/ 2612552 w 4384220"/>
              <a:gd name="connsiteY1643" fmla="*/ 4152391 h 4384220"/>
              <a:gd name="connsiteX1644" fmla="*/ 2600013 w 4384220"/>
              <a:gd name="connsiteY1644" fmla="*/ 4163862 h 4384220"/>
              <a:gd name="connsiteX1645" fmla="*/ 2604015 w 4384220"/>
              <a:gd name="connsiteY1645" fmla="*/ 4179069 h 4384220"/>
              <a:gd name="connsiteX1646" fmla="*/ 2631760 w 4384220"/>
              <a:gd name="connsiteY1646" fmla="*/ 4195075 h 4384220"/>
              <a:gd name="connsiteX1647" fmla="*/ 2688316 w 4384220"/>
              <a:gd name="connsiteY1647" fmla="*/ 4184671 h 4384220"/>
              <a:gd name="connsiteX1648" fmla="*/ 2713393 w 4384220"/>
              <a:gd name="connsiteY1648" fmla="*/ 4194542 h 4384220"/>
              <a:gd name="connsiteX1649" fmla="*/ 2813168 w 4384220"/>
              <a:gd name="connsiteY1649" fmla="*/ 4147055 h 4384220"/>
              <a:gd name="connsiteX1650" fmla="*/ 2829175 w 4384220"/>
              <a:gd name="connsiteY1650" fmla="*/ 4118510 h 4384220"/>
              <a:gd name="connsiteX1651" fmla="*/ 2824906 w 4384220"/>
              <a:gd name="connsiteY1651" fmla="*/ 4103304 h 4384220"/>
              <a:gd name="connsiteX1652" fmla="*/ 2808366 w 4384220"/>
              <a:gd name="connsiteY1652" fmla="*/ 4099836 h 4384220"/>
              <a:gd name="connsiteX1653" fmla="*/ 2805165 w 4384220"/>
              <a:gd name="connsiteY1653" fmla="*/ 4100103 h 4384220"/>
              <a:gd name="connsiteX1654" fmla="*/ 2789959 w 4384220"/>
              <a:gd name="connsiteY1654" fmla="*/ 4092099 h 4384220"/>
              <a:gd name="connsiteX1655" fmla="*/ 2787824 w 4384220"/>
              <a:gd name="connsiteY1655" fmla="*/ 4082495 h 4384220"/>
              <a:gd name="connsiteX1656" fmla="*/ 2808366 w 4384220"/>
              <a:gd name="connsiteY1656" fmla="*/ 4072358 h 4384220"/>
              <a:gd name="connsiteX1657" fmla="*/ 2839846 w 4384220"/>
              <a:gd name="connsiteY1657" fmla="*/ 4082762 h 4384220"/>
              <a:gd name="connsiteX1658" fmla="*/ 2859054 w 4384220"/>
              <a:gd name="connsiteY1658" fmla="*/ 4116109 h 4384220"/>
              <a:gd name="connsiteX1659" fmla="*/ 2825173 w 4384220"/>
              <a:gd name="connsiteY1659" fmla="*/ 4172933 h 4384220"/>
              <a:gd name="connsiteX1660" fmla="*/ 2741939 w 4384220"/>
              <a:gd name="connsiteY1660" fmla="*/ 4186272 h 4384220"/>
              <a:gd name="connsiteX1661" fmla="*/ 2759012 w 4384220"/>
              <a:gd name="connsiteY1661" fmla="*/ 4165463 h 4384220"/>
              <a:gd name="connsiteX1662" fmla="*/ 2813168 w 4384220"/>
              <a:gd name="connsiteY1662" fmla="*/ 4147055 h 4384220"/>
              <a:gd name="connsiteX1663" fmla="*/ 2806766 w 4384220"/>
              <a:gd name="connsiteY1663" fmla="*/ 4113975 h 4384220"/>
              <a:gd name="connsiteX1664" fmla="*/ 2810234 w 4384220"/>
              <a:gd name="connsiteY1664" fmla="*/ 4113708 h 4384220"/>
              <a:gd name="connsiteX1665" fmla="*/ 2816370 w 4384220"/>
              <a:gd name="connsiteY1665" fmla="*/ 4113174 h 4384220"/>
              <a:gd name="connsiteX1666" fmla="*/ 2816370 w 4384220"/>
              <a:gd name="connsiteY1666" fmla="*/ 4116910 h 4384220"/>
              <a:gd name="connsiteX1667" fmla="*/ 2805165 w 4384220"/>
              <a:gd name="connsiteY1667" fmla="*/ 4136117 h 4384220"/>
              <a:gd name="connsiteX1668" fmla="*/ 2767016 w 4384220"/>
              <a:gd name="connsiteY1668" fmla="*/ 4150790 h 4384220"/>
              <a:gd name="connsiteX1669" fmla="*/ 2778220 w 4384220"/>
              <a:gd name="connsiteY1669" fmla="*/ 4118243 h 4384220"/>
              <a:gd name="connsiteX1670" fmla="*/ 2778220 w 4384220"/>
              <a:gd name="connsiteY1670" fmla="*/ 4117443 h 4384220"/>
              <a:gd name="connsiteX1671" fmla="*/ 2779021 w 4384220"/>
              <a:gd name="connsiteY1671" fmla="*/ 4097702 h 4384220"/>
              <a:gd name="connsiteX1672" fmla="*/ 2779821 w 4384220"/>
              <a:gd name="connsiteY1672" fmla="*/ 4099302 h 4384220"/>
              <a:gd name="connsiteX1673" fmla="*/ 2806766 w 4384220"/>
              <a:gd name="connsiteY1673" fmla="*/ 4113975 h 4384220"/>
              <a:gd name="connsiteX1674" fmla="*/ 2877995 w 4384220"/>
              <a:gd name="connsiteY1674" fmla="*/ 3901354 h 4384220"/>
              <a:gd name="connsiteX1675" fmla="*/ 2877462 w 4384220"/>
              <a:gd name="connsiteY1675" fmla="*/ 3902420 h 4384220"/>
              <a:gd name="connsiteX1676" fmla="*/ 2872926 w 4384220"/>
              <a:gd name="connsiteY1676" fmla="*/ 3935501 h 4384220"/>
              <a:gd name="connsiteX1677" fmla="*/ 2838512 w 4384220"/>
              <a:gd name="connsiteY1677" fmla="*/ 3927231 h 4384220"/>
              <a:gd name="connsiteX1678" fmla="*/ 2810500 w 4384220"/>
              <a:gd name="connsiteY1678" fmla="*/ 3987523 h 4384220"/>
              <a:gd name="connsiteX1679" fmla="*/ 2863056 w 4384220"/>
              <a:gd name="connsiteY1679" fmla="*/ 4056618 h 4384220"/>
              <a:gd name="connsiteX1680" fmla="*/ 2850517 w 4384220"/>
              <a:gd name="connsiteY1680" fmla="*/ 4075826 h 4384220"/>
              <a:gd name="connsiteX1681" fmla="*/ 2846782 w 4384220"/>
              <a:gd name="connsiteY1681" fmla="*/ 4072358 h 4384220"/>
              <a:gd name="connsiteX1682" fmla="*/ 2805965 w 4384220"/>
              <a:gd name="connsiteY1682" fmla="*/ 4059019 h 4384220"/>
              <a:gd name="connsiteX1683" fmla="*/ 2776620 w 4384220"/>
              <a:gd name="connsiteY1683" fmla="*/ 4076092 h 4384220"/>
              <a:gd name="connsiteX1684" fmla="*/ 2759012 w 4384220"/>
              <a:gd name="connsiteY1684" fmla="*/ 4036076 h 4384220"/>
              <a:gd name="connsiteX1685" fmla="*/ 2713927 w 4384220"/>
              <a:gd name="connsiteY1685" fmla="*/ 4009932 h 4384220"/>
              <a:gd name="connsiteX1686" fmla="*/ 2705924 w 4384220"/>
              <a:gd name="connsiteY1686" fmla="*/ 3982187 h 4384220"/>
              <a:gd name="connsiteX1687" fmla="*/ 2711526 w 4384220"/>
              <a:gd name="connsiteY1687" fmla="*/ 3959244 h 4384220"/>
              <a:gd name="connsiteX1688" fmla="*/ 2795561 w 4384220"/>
              <a:gd name="connsiteY1688" fmla="*/ 3932299 h 4384220"/>
              <a:gd name="connsiteX1689" fmla="*/ 2877995 w 4384220"/>
              <a:gd name="connsiteY1689" fmla="*/ 3901354 h 4384220"/>
              <a:gd name="connsiteX1690" fmla="*/ 2854252 w 4384220"/>
              <a:gd name="connsiteY1690" fmla="*/ 4015534 h 4384220"/>
              <a:gd name="connsiteX1691" fmla="*/ 2883597 w 4384220"/>
              <a:gd name="connsiteY1691" fmla="*/ 4033675 h 4384220"/>
              <a:gd name="connsiteX1692" fmla="*/ 2872126 w 4384220"/>
              <a:gd name="connsiteY1692" fmla="*/ 4045413 h 4384220"/>
              <a:gd name="connsiteX1693" fmla="*/ 2822239 w 4384220"/>
              <a:gd name="connsiteY1693" fmla="*/ 3986989 h 4384220"/>
              <a:gd name="connsiteX1694" fmla="*/ 2843314 w 4384220"/>
              <a:gd name="connsiteY1694" fmla="*/ 3940570 h 4384220"/>
              <a:gd name="connsiteX1695" fmla="*/ 2865723 w 4384220"/>
              <a:gd name="connsiteY1695" fmla="*/ 3945905 h 4384220"/>
              <a:gd name="connsiteX1696" fmla="*/ 2872393 w 4384220"/>
              <a:gd name="connsiteY1696" fmla="*/ 3971783 h 4384220"/>
              <a:gd name="connsiteX1697" fmla="*/ 2863056 w 4384220"/>
              <a:gd name="connsiteY1697" fmla="*/ 3977652 h 4384220"/>
              <a:gd name="connsiteX1698" fmla="*/ 2852651 w 4384220"/>
              <a:gd name="connsiteY1698" fmla="*/ 3971516 h 4384220"/>
              <a:gd name="connsiteX1699" fmla="*/ 2843848 w 4384220"/>
              <a:gd name="connsiteY1699" fmla="*/ 3961378 h 4384220"/>
              <a:gd name="connsiteX1700" fmla="*/ 2842514 w 4384220"/>
              <a:gd name="connsiteY1700" fmla="*/ 3974717 h 4384220"/>
              <a:gd name="connsiteX1701" fmla="*/ 2854252 w 4384220"/>
              <a:gd name="connsiteY1701" fmla="*/ 4015534 h 4384220"/>
              <a:gd name="connsiteX1702" fmla="*/ 2882264 w 4384220"/>
              <a:gd name="connsiteY1702" fmla="*/ 3980853 h 4384220"/>
              <a:gd name="connsiteX1703" fmla="*/ 2904673 w 4384220"/>
              <a:gd name="connsiteY1703" fmla="*/ 4017135 h 4384220"/>
              <a:gd name="connsiteX1704" fmla="*/ 2897737 w 4384220"/>
              <a:gd name="connsiteY1704" fmla="*/ 4021670 h 4384220"/>
              <a:gd name="connsiteX1705" fmla="*/ 2863322 w 4384220"/>
              <a:gd name="connsiteY1705" fmla="*/ 4006997 h 4384220"/>
              <a:gd name="connsiteX1706" fmla="*/ 2855586 w 4384220"/>
              <a:gd name="connsiteY1706" fmla="*/ 3989123 h 4384220"/>
              <a:gd name="connsiteX1707" fmla="*/ 2864656 w 4384220"/>
              <a:gd name="connsiteY1707" fmla="*/ 3990991 h 4384220"/>
              <a:gd name="connsiteX1708" fmla="*/ 2882264 w 4384220"/>
              <a:gd name="connsiteY1708" fmla="*/ 3980853 h 4384220"/>
              <a:gd name="connsiteX1709" fmla="*/ 2940154 w 4384220"/>
              <a:gd name="connsiteY1709" fmla="*/ 3892016 h 4384220"/>
              <a:gd name="connsiteX1710" fmla="*/ 2959095 w 4384220"/>
              <a:gd name="connsiteY1710" fmla="*/ 3922429 h 4384220"/>
              <a:gd name="connsiteX1711" fmla="*/ 2955894 w 4384220"/>
              <a:gd name="connsiteY1711" fmla="*/ 3945105 h 4384220"/>
              <a:gd name="connsiteX1712" fmla="*/ 2942022 w 4384220"/>
              <a:gd name="connsiteY1712" fmla="*/ 3951507 h 4384220"/>
              <a:gd name="connsiteX1713" fmla="*/ 2935619 w 4384220"/>
              <a:gd name="connsiteY1713" fmla="*/ 3937635 h 4384220"/>
              <a:gd name="connsiteX1714" fmla="*/ 2927616 w 4384220"/>
              <a:gd name="connsiteY1714" fmla="*/ 3916827 h 4384220"/>
              <a:gd name="connsiteX1715" fmla="*/ 2910809 w 4384220"/>
              <a:gd name="connsiteY1715" fmla="*/ 3912558 h 4384220"/>
              <a:gd name="connsiteX1716" fmla="*/ 2901738 w 4384220"/>
              <a:gd name="connsiteY1716" fmla="*/ 3935234 h 4384220"/>
              <a:gd name="connsiteX1717" fmla="*/ 2932418 w 4384220"/>
              <a:gd name="connsiteY1717" fmla="*/ 4004063 h 4384220"/>
              <a:gd name="connsiteX1718" fmla="*/ 2915878 w 4384220"/>
              <a:gd name="connsiteY1718" fmla="*/ 4010999 h 4384220"/>
              <a:gd name="connsiteX1719" fmla="*/ 2888666 w 4384220"/>
              <a:gd name="connsiteY1719" fmla="*/ 3908556 h 4384220"/>
              <a:gd name="connsiteX1720" fmla="*/ 2902005 w 4384220"/>
              <a:gd name="connsiteY1720" fmla="*/ 3892016 h 4384220"/>
              <a:gd name="connsiteX1721" fmla="*/ 2911076 w 4384220"/>
              <a:gd name="connsiteY1721" fmla="*/ 3888281 h 4384220"/>
              <a:gd name="connsiteX1722" fmla="*/ 2940154 w 4384220"/>
              <a:gd name="connsiteY1722" fmla="*/ 3892016 h 4384220"/>
              <a:gd name="connsiteX1723" fmla="*/ 2919612 w 4384220"/>
              <a:gd name="connsiteY1723" fmla="*/ 3957110 h 4384220"/>
              <a:gd name="connsiteX1724" fmla="*/ 2915077 w 4384220"/>
              <a:gd name="connsiteY1724" fmla="*/ 3941637 h 4384220"/>
              <a:gd name="connsiteX1725" fmla="*/ 2914010 w 4384220"/>
              <a:gd name="connsiteY1725" fmla="*/ 3935501 h 4384220"/>
              <a:gd name="connsiteX1726" fmla="*/ 2916945 w 4384220"/>
              <a:gd name="connsiteY1726" fmla="*/ 3924830 h 4384220"/>
              <a:gd name="connsiteX1727" fmla="*/ 2916945 w 4384220"/>
              <a:gd name="connsiteY1727" fmla="*/ 3924830 h 4384220"/>
              <a:gd name="connsiteX1728" fmla="*/ 2920680 w 4384220"/>
              <a:gd name="connsiteY1728" fmla="*/ 3926964 h 4384220"/>
              <a:gd name="connsiteX1729" fmla="*/ 2923614 w 4384220"/>
              <a:gd name="connsiteY1729" fmla="*/ 3937902 h 4384220"/>
              <a:gd name="connsiteX1730" fmla="*/ 2939354 w 4384220"/>
              <a:gd name="connsiteY1730" fmla="*/ 3964313 h 4384220"/>
              <a:gd name="connsiteX1731" fmla="*/ 2953226 w 4384220"/>
              <a:gd name="connsiteY1731" fmla="*/ 3963513 h 4384220"/>
              <a:gd name="connsiteX1732" fmla="*/ 2959362 w 4384220"/>
              <a:gd name="connsiteY1732" fmla="*/ 3998193 h 4384220"/>
              <a:gd name="connsiteX1733" fmla="*/ 2946023 w 4384220"/>
              <a:gd name="connsiteY1733" fmla="*/ 4000328 h 4384220"/>
              <a:gd name="connsiteX1734" fmla="*/ 2919612 w 4384220"/>
              <a:gd name="connsiteY1734" fmla="*/ 3957110 h 4384220"/>
              <a:gd name="connsiteX1735" fmla="*/ 3132234 w 4384220"/>
              <a:gd name="connsiteY1735" fmla="*/ 3906155 h 4384220"/>
              <a:gd name="connsiteX1736" fmla="*/ 3063139 w 4384220"/>
              <a:gd name="connsiteY1736" fmla="*/ 3932566 h 4384220"/>
              <a:gd name="connsiteX1737" fmla="*/ 3058870 w 4384220"/>
              <a:gd name="connsiteY1737" fmla="*/ 3920828 h 4384220"/>
              <a:gd name="connsiteX1738" fmla="*/ 3030592 w 4384220"/>
              <a:gd name="connsiteY1738" fmla="*/ 3891216 h 4384220"/>
              <a:gd name="connsiteX1739" fmla="*/ 2967632 w 4384220"/>
              <a:gd name="connsiteY1739" fmla="*/ 3910157 h 4384220"/>
              <a:gd name="connsiteX1740" fmla="*/ 2945223 w 4384220"/>
              <a:gd name="connsiteY1740" fmla="*/ 3880812 h 4384220"/>
              <a:gd name="connsiteX1741" fmla="*/ 2937220 w 4384220"/>
              <a:gd name="connsiteY1741" fmla="*/ 3876810 h 4384220"/>
              <a:gd name="connsiteX1742" fmla="*/ 2987107 w 4384220"/>
              <a:gd name="connsiteY1742" fmla="*/ 3854134 h 4384220"/>
              <a:gd name="connsiteX1743" fmla="*/ 3035927 w 4384220"/>
              <a:gd name="connsiteY1743" fmla="*/ 3829323 h 4384220"/>
              <a:gd name="connsiteX1744" fmla="*/ 3101288 w 4384220"/>
              <a:gd name="connsiteY1744" fmla="*/ 3849332 h 4384220"/>
              <a:gd name="connsiteX1745" fmla="*/ 3132234 w 4384220"/>
              <a:gd name="connsiteY1745" fmla="*/ 3906155 h 4384220"/>
              <a:gd name="connsiteX1746" fmla="*/ 2987907 w 4384220"/>
              <a:gd name="connsiteY1746" fmla="*/ 3998193 h 4384220"/>
              <a:gd name="connsiteX1747" fmla="*/ 2986040 w 4384220"/>
              <a:gd name="connsiteY1747" fmla="*/ 3997927 h 4384220"/>
              <a:gd name="connsiteX1748" fmla="*/ 2971901 w 4384220"/>
              <a:gd name="connsiteY1748" fmla="*/ 3997393 h 4384220"/>
              <a:gd name="connsiteX1749" fmla="*/ 2966299 w 4384220"/>
              <a:gd name="connsiteY1749" fmla="*/ 3953108 h 4384220"/>
              <a:gd name="connsiteX1750" fmla="*/ 2972168 w 4384220"/>
              <a:gd name="connsiteY1750" fmla="*/ 3928832 h 4384220"/>
              <a:gd name="connsiteX1751" fmla="*/ 3027124 w 4384220"/>
              <a:gd name="connsiteY1751" fmla="*/ 3903488 h 4384220"/>
              <a:gd name="connsiteX1752" fmla="*/ 3048199 w 4384220"/>
              <a:gd name="connsiteY1752" fmla="*/ 3926164 h 4384220"/>
              <a:gd name="connsiteX1753" fmla="*/ 3048466 w 4384220"/>
              <a:gd name="connsiteY1753" fmla="*/ 3961645 h 4384220"/>
              <a:gd name="connsiteX1754" fmla="*/ 3035927 w 4384220"/>
              <a:gd name="connsiteY1754" fmla="*/ 3965914 h 4384220"/>
              <a:gd name="connsiteX1755" fmla="*/ 3028458 w 4384220"/>
              <a:gd name="connsiteY1755" fmla="*/ 3961111 h 4384220"/>
              <a:gd name="connsiteX1756" fmla="*/ 3023389 w 4384220"/>
              <a:gd name="connsiteY1756" fmla="*/ 3950974 h 4384220"/>
              <a:gd name="connsiteX1757" fmla="*/ 3024989 w 4384220"/>
              <a:gd name="connsiteY1757" fmla="*/ 3938702 h 4384220"/>
              <a:gd name="connsiteX1758" fmla="*/ 3037528 w 4384220"/>
              <a:gd name="connsiteY1758" fmla="*/ 3928031 h 4384220"/>
              <a:gd name="connsiteX1759" fmla="*/ 3020721 w 4384220"/>
              <a:gd name="connsiteY1759" fmla="*/ 3926430 h 4384220"/>
              <a:gd name="connsiteX1760" fmla="*/ 2995110 w 4384220"/>
              <a:gd name="connsiteY1760" fmla="*/ 3937635 h 4384220"/>
              <a:gd name="connsiteX1761" fmla="*/ 2987907 w 4384220"/>
              <a:gd name="connsiteY1761" fmla="*/ 3998193 h 4384220"/>
              <a:gd name="connsiteX1762" fmla="*/ 3004981 w 4384220"/>
              <a:gd name="connsiteY1762" fmla="*/ 3947506 h 4384220"/>
              <a:gd name="connsiteX1763" fmla="*/ 3009783 w 4384220"/>
              <a:gd name="connsiteY1763" fmla="*/ 3942971 h 4384220"/>
              <a:gd name="connsiteX1764" fmla="*/ 3011917 w 4384220"/>
              <a:gd name="connsiteY1764" fmla="*/ 3954709 h 4384220"/>
              <a:gd name="connsiteX1765" fmla="*/ 3019120 w 4384220"/>
              <a:gd name="connsiteY1765" fmla="*/ 3968581 h 4384220"/>
              <a:gd name="connsiteX1766" fmla="*/ 3035127 w 4384220"/>
              <a:gd name="connsiteY1766" fmla="*/ 3978985 h 4384220"/>
              <a:gd name="connsiteX1767" fmla="*/ 3055135 w 4384220"/>
              <a:gd name="connsiteY1767" fmla="*/ 3973383 h 4384220"/>
              <a:gd name="connsiteX1768" fmla="*/ 3056736 w 4384220"/>
              <a:gd name="connsiteY1768" fmla="*/ 3984054 h 4384220"/>
              <a:gd name="connsiteX1769" fmla="*/ 3054335 w 4384220"/>
              <a:gd name="connsiteY1769" fmla="*/ 4048614 h 4384220"/>
              <a:gd name="connsiteX1770" fmla="*/ 3040463 w 4384220"/>
              <a:gd name="connsiteY1770" fmla="*/ 4026739 h 4384220"/>
              <a:gd name="connsiteX1771" fmla="*/ 3000979 w 4384220"/>
              <a:gd name="connsiteY1771" fmla="*/ 4000595 h 4384220"/>
              <a:gd name="connsiteX1772" fmla="*/ 3004981 w 4384220"/>
              <a:gd name="connsiteY1772" fmla="*/ 3947506 h 4384220"/>
              <a:gd name="connsiteX1773" fmla="*/ 3156778 w 4384220"/>
              <a:gd name="connsiteY1773" fmla="*/ 3990724 h 4384220"/>
              <a:gd name="connsiteX1774" fmla="*/ 3135435 w 4384220"/>
              <a:gd name="connsiteY1774" fmla="*/ 3995526 h 4384220"/>
              <a:gd name="connsiteX1775" fmla="*/ 3123697 w 4384220"/>
              <a:gd name="connsiteY1775" fmla="*/ 3975784 h 4384220"/>
              <a:gd name="connsiteX1776" fmla="*/ 3126898 w 4384220"/>
              <a:gd name="connsiteY1776" fmla="*/ 3967248 h 4384220"/>
              <a:gd name="connsiteX1777" fmla="*/ 3135702 w 4384220"/>
              <a:gd name="connsiteY1777" fmla="*/ 3964580 h 4384220"/>
              <a:gd name="connsiteX1778" fmla="*/ 3149841 w 4384220"/>
              <a:gd name="connsiteY1778" fmla="*/ 3967248 h 4384220"/>
              <a:gd name="connsiteX1779" fmla="*/ 3141304 w 4384220"/>
              <a:gd name="connsiteY1779" fmla="*/ 3954442 h 4384220"/>
              <a:gd name="connsiteX1780" fmla="*/ 3120496 w 4384220"/>
              <a:gd name="connsiteY1780" fmla="*/ 3939769 h 4384220"/>
              <a:gd name="connsiteX1781" fmla="*/ 3100488 w 4384220"/>
              <a:gd name="connsiteY1781" fmla="*/ 3948840 h 4384220"/>
              <a:gd name="connsiteX1782" fmla="*/ 3093018 w 4384220"/>
              <a:gd name="connsiteY1782" fmla="*/ 3964313 h 4384220"/>
              <a:gd name="connsiteX1783" fmla="*/ 3091951 w 4384220"/>
              <a:gd name="connsiteY1783" fmla="*/ 3986455 h 4384220"/>
              <a:gd name="connsiteX1784" fmla="*/ 3094352 w 4384220"/>
              <a:gd name="connsiteY1784" fmla="*/ 4001928 h 4384220"/>
              <a:gd name="connsiteX1785" fmla="*/ 3096753 w 4384220"/>
              <a:gd name="connsiteY1785" fmla="*/ 4017935 h 4384220"/>
              <a:gd name="connsiteX1786" fmla="*/ 3095952 w 4384220"/>
              <a:gd name="connsiteY1786" fmla="*/ 4031541 h 4384220"/>
              <a:gd name="connsiteX1787" fmla="*/ 3085548 w 4384220"/>
              <a:gd name="connsiteY1787" fmla="*/ 4070224 h 4384220"/>
              <a:gd name="connsiteX1788" fmla="*/ 3062605 w 4384220"/>
              <a:gd name="connsiteY1788" fmla="*/ 4098502 h 4384220"/>
              <a:gd name="connsiteX1789" fmla="*/ 3062872 w 4384220"/>
              <a:gd name="connsiteY1789" fmla="*/ 4096101 h 4384220"/>
              <a:gd name="connsiteX1790" fmla="*/ 3060204 w 4384220"/>
              <a:gd name="connsiteY1790" fmla="*/ 4065955 h 4384220"/>
              <a:gd name="connsiteX1791" fmla="*/ 3069008 w 4384220"/>
              <a:gd name="connsiteY1791" fmla="*/ 3981920 h 4384220"/>
              <a:gd name="connsiteX1792" fmla="*/ 3073010 w 4384220"/>
              <a:gd name="connsiteY1792" fmla="*/ 3941903 h 4384220"/>
              <a:gd name="connsiteX1793" fmla="*/ 3129833 w 4384220"/>
              <a:gd name="connsiteY1793" fmla="*/ 3919228 h 4384220"/>
              <a:gd name="connsiteX1794" fmla="*/ 3149575 w 4384220"/>
              <a:gd name="connsiteY1794" fmla="*/ 3938436 h 4384220"/>
              <a:gd name="connsiteX1795" fmla="*/ 3156778 w 4384220"/>
              <a:gd name="connsiteY1795" fmla="*/ 3990724 h 4384220"/>
              <a:gd name="connsiteX1796" fmla="*/ 3033526 w 4384220"/>
              <a:gd name="connsiteY1796" fmla="*/ 4156926 h 4384220"/>
              <a:gd name="connsiteX1797" fmla="*/ 3044197 w 4384220"/>
              <a:gd name="connsiteY1797" fmla="*/ 4143854 h 4384220"/>
              <a:gd name="connsiteX1798" fmla="*/ 3057803 w 4384220"/>
              <a:gd name="connsiteY1798" fmla="*/ 4118243 h 4384220"/>
              <a:gd name="connsiteX1799" fmla="*/ 3097553 w 4384220"/>
              <a:gd name="connsiteY1799" fmla="*/ 4076893 h 4384220"/>
              <a:gd name="connsiteX1800" fmla="*/ 3109024 w 4384220"/>
              <a:gd name="connsiteY1800" fmla="*/ 4033408 h 4384220"/>
              <a:gd name="connsiteX1801" fmla="*/ 3109825 w 4384220"/>
              <a:gd name="connsiteY1801" fmla="*/ 4018202 h 4384220"/>
              <a:gd name="connsiteX1802" fmla="*/ 3107157 w 4384220"/>
              <a:gd name="connsiteY1802" fmla="*/ 3999527 h 4384220"/>
              <a:gd name="connsiteX1803" fmla="*/ 3104756 w 4384220"/>
              <a:gd name="connsiteY1803" fmla="*/ 3985922 h 4384220"/>
              <a:gd name="connsiteX1804" fmla="*/ 3105556 w 4384220"/>
              <a:gd name="connsiteY1804" fmla="*/ 3968048 h 4384220"/>
              <a:gd name="connsiteX1805" fmla="*/ 3110358 w 4384220"/>
              <a:gd name="connsiteY1805" fmla="*/ 3957910 h 4384220"/>
              <a:gd name="connsiteX1806" fmla="*/ 3120229 w 4384220"/>
              <a:gd name="connsiteY1806" fmla="*/ 3952575 h 4384220"/>
              <a:gd name="connsiteX1807" fmla="*/ 3122096 w 4384220"/>
              <a:gd name="connsiteY1807" fmla="*/ 3953108 h 4384220"/>
              <a:gd name="connsiteX1808" fmla="*/ 3117828 w 4384220"/>
              <a:gd name="connsiteY1808" fmla="*/ 3956310 h 4384220"/>
              <a:gd name="connsiteX1809" fmla="*/ 3111159 w 4384220"/>
              <a:gd name="connsiteY1809" fmla="*/ 3975518 h 4384220"/>
              <a:gd name="connsiteX1810" fmla="*/ 3128499 w 4384220"/>
              <a:gd name="connsiteY1810" fmla="*/ 4005663 h 4384220"/>
              <a:gd name="connsiteX1811" fmla="*/ 3167982 w 4384220"/>
              <a:gd name="connsiteY1811" fmla="*/ 3998727 h 4384220"/>
              <a:gd name="connsiteX1812" fmla="*/ 3174118 w 4384220"/>
              <a:gd name="connsiteY1812" fmla="*/ 3981120 h 4384220"/>
              <a:gd name="connsiteX1813" fmla="*/ 3220537 w 4384220"/>
              <a:gd name="connsiteY1813" fmla="*/ 4065422 h 4384220"/>
              <a:gd name="connsiteX1814" fmla="*/ 3128232 w 4384220"/>
              <a:gd name="connsiteY1814" fmla="*/ 4113174 h 4384220"/>
              <a:gd name="connsiteX1815" fmla="*/ 3033526 w 4384220"/>
              <a:gd name="connsiteY1815" fmla="*/ 4156926 h 4384220"/>
              <a:gd name="connsiteX1816" fmla="*/ 2956961 w 4384220"/>
              <a:gd name="connsiteY1816" fmla="*/ 4171599 h 4384220"/>
              <a:gd name="connsiteX1817" fmla="*/ 2930017 w 4384220"/>
              <a:gd name="connsiteY1817" fmla="*/ 4129181 h 4384220"/>
              <a:gd name="connsiteX1818" fmla="*/ 2955894 w 4384220"/>
              <a:gd name="connsiteY1818" fmla="*/ 4106238 h 4384220"/>
              <a:gd name="connsiteX1819" fmla="*/ 2971101 w 4384220"/>
              <a:gd name="connsiteY1819" fmla="*/ 4114242 h 4384220"/>
              <a:gd name="connsiteX1820" fmla="*/ 2967366 w 4384220"/>
              <a:gd name="connsiteY1820" fmla="*/ 4125180 h 4384220"/>
              <a:gd name="connsiteX1821" fmla="*/ 2963097 w 4384220"/>
              <a:gd name="connsiteY1821" fmla="*/ 4130782 h 4384220"/>
              <a:gd name="connsiteX1822" fmla="*/ 2958829 w 4384220"/>
              <a:gd name="connsiteY1822" fmla="*/ 4137451 h 4384220"/>
              <a:gd name="connsiteX1823" fmla="*/ 2966032 w 4384220"/>
              <a:gd name="connsiteY1823" fmla="*/ 4140920 h 4384220"/>
              <a:gd name="connsiteX1824" fmla="*/ 2994577 w 4384220"/>
              <a:gd name="connsiteY1824" fmla="*/ 4141986 h 4384220"/>
              <a:gd name="connsiteX1825" fmla="*/ 2995110 w 4384220"/>
              <a:gd name="connsiteY1825" fmla="*/ 4141720 h 4384220"/>
              <a:gd name="connsiteX1826" fmla="*/ 3024989 w 4384220"/>
              <a:gd name="connsiteY1826" fmla="*/ 4105972 h 4384220"/>
              <a:gd name="connsiteX1827" fmla="*/ 3019120 w 4384220"/>
              <a:gd name="connsiteY1827" fmla="*/ 4051816 h 4384220"/>
              <a:gd name="connsiteX1828" fmla="*/ 2986573 w 4384220"/>
              <a:gd name="connsiteY1828" fmla="*/ 4032608 h 4384220"/>
              <a:gd name="connsiteX1829" fmla="*/ 2944689 w 4384220"/>
              <a:gd name="connsiteY1829" fmla="*/ 4037943 h 4384220"/>
              <a:gd name="connsiteX1830" fmla="*/ 2907874 w 4384220"/>
              <a:gd name="connsiteY1830" fmla="*/ 4059286 h 4384220"/>
              <a:gd name="connsiteX1831" fmla="*/ 2869725 w 4384220"/>
              <a:gd name="connsiteY1831" fmla="*/ 4106238 h 4384220"/>
              <a:gd name="connsiteX1832" fmla="*/ 2860121 w 4384220"/>
              <a:gd name="connsiteY1832" fmla="*/ 4086230 h 4384220"/>
              <a:gd name="connsiteX1833" fmla="*/ 2914010 w 4384220"/>
              <a:gd name="connsiteY1833" fmla="*/ 4027539 h 4384220"/>
              <a:gd name="connsiteX1834" fmla="*/ 2986307 w 4384220"/>
              <a:gd name="connsiteY1834" fmla="*/ 4011266 h 4384220"/>
              <a:gd name="connsiteX1835" fmla="*/ 3031659 w 4384220"/>
              <a:gd name="connsiteY1835" fmla="*/ 4035276 h 4384220"/>
              <a:gd name="connsiteX1836" fmla="*/ 3050067 w 4384220"/>
              <a:gd name="connsiteY1836" fmla="*/ 4094500 h 4384220"/>
              <a:gd name="connsiteX1837" fmla="*/ 3033526 w 4384220"/>
              <a:gd name="connsiteY1837" fmla="*/ 4135584 h 4384220"/>
              <a:gd name="connsiteX1838" fmla="*/ 2999379 w 4384220"/>
              <a:gd name="connsiteY1838" fmla="*/ 4164929 h 4384220"/>
              <a:gd name="connsiteX1839" fmla="*/ 2956961 w 4384220"/>
              <a:gd name="connsiteY1839" fmla="*/ 4171599 h 4384220"/>
              <a:gd name="connsiteX1840" fmla="*/ 2827841 w 4384220"/>
              <a:gd name="connsiteY1840" fmla="*/ 4187339 h 4384220"/>
              <a:gd name="connsiteX1841" fmla="*/ 2832110 w 4384220"/>
              <a:gd name="connsiteY1841" fmla="*/ 4184671 h 4384220"/>
              <a:gd name="connsiteX1842" fmla="*/ 2871592 w 4384220"/>
              <a:gd name="connsiteY1842" fmla="*/ 4131049 h 4384220"/>
              <a:gd name="connsiteX1843" fmla="*/ 2889733 w 4384220"/>
              <a:gd name="connsiteY1843" fmla="*/ 4100369 h 4384220"/>
              <a:gd name="connsiteX1844" fmla="*/ 2908408 w 4384220"/>
              <a:gd name="connsiteY1844" fmla="*/ 4077693 h 4384220"/>
              <a:gd name="connsiteX1845" fmla="*/ 2944689 w 4384220"/>
              <a:gd name="connsiteY1845" fmla="*/ 4052883 h 4384220"/>
              <a:gd name="connsiteX1846" fmla="*/ 2973501 w 4384220"/>
              <a:gd name="connsiteY1846" fmla="*/ 4046213 h 4384220"/>
              <a:gd name="connsiteX1847" fmla="*/ 2982038 w 4384220"/>
              <a:gd name="connsiteY1847" fmla="*/ 4045947 h 4384220"/>
              <a:gd name="connsiteX1848" fmla="*/ 2985240 w 4384220"/>
              <a:gd name="connsiteY1848" fmla="*/ 4046213 h 4384220"/>
              <a:gd name="connsiteX1849" fmla="*/ 3008183 w 4384220"/>
              <a:gd name="connsiteY1849" fmla="*/ 4059019 h 4384220"/>
              <a:gd name="connsiteX1850" fmla="*/ 3014052 w 4384220"/>
              <a:gd name="connsiteY1850" fmla="*/ 4086230 h 4384220"/>
              <a:gd name="connsiteX1851" fmla="*/ 3011917 w 4384220"/>
              <a:gd name="connsiteY1851" fmla="*/ 4101437 h 4384220"/>
              <a:gd name="connsiteX1852" fmla="*/ 2989241 w 4384220"/>
              <a:gd name="connsiteY1852" fmla="*/ 4128915 h 4384220"/>
              <a:gd name="connsiteX1853" fmla="*/ 2980171 w 4384220"/>
              <a:gd name="connsiteY1853" fmla="*/ 4130782 h 4384220"/>
              <a:gd name="connsiteX1854" fmla="*/ 2982839 w 4384220"/>
              <a:gd name="connsiteY1854" fmla="*/ 4109440 h 4384220"/>
              <a:gd name="connsiteX1855" fmla="*/ 2954293 w 4384220"/>
              <a:gd name="connsiteY1855" fmla="*/ 4092633 h 4384220"/>
              <a:gd name="connsiteX1856" fmla="*/ 2916945 w 4384220"/>
              <a:gd name="connsiteY1856" fmla="*/ 4126513 h 4384220"/>
              <a:gd name="connsiteX1857" fmla="*/ 2953493 w 4384220"/>
              <a:gd name="connsiteY1857" fmla="*/ 4184938 h 4384220"/>
              <a:gd name="connsiteX1858" fmla="*/ 2960429 w 4384220"/>
              <a:gd name="connsiteY1858" fmla="*/ 4186272 h 4384220"/>
              <a:gd name="connsiteX1859" fmla="*/ 2847316 w 4384220"/>
              <a:gd name="connsiteY1859" fmla="*/ 4226288 h 4384220"/>
              <a:gd name="connsiteX1860" fmla="*/ 2846782 w 4384220"/>
              <a:gd name="connsiteY1860" fmla="*/ 4207614 h 4384220"/>
              <a:gd name="connsiteX1861" fmla="*/ 2827841 w 4384220"/>
              <a:gd name="connsiteY1861" fmla="*/ 4187339 h 4384220"/>
              <a:gd name="connsiteX1862" fmla="*/ 2813435 w 4384220"/>
              <a:gd name="connsiteY1862" fmla="*/ 4200144 h 4384220"/>
              <a:gd name="connsiteX1863" fmla="*/ 2834777 w 4384220"/>
              <a:gd name="connsiteY1863" fmla="*/ 4211883 h 4384220"/>
              <a:gd name="connsiteX1864" fmla="*/ 2823839 w 4384220"/>
              <a:gd name="connsiteY1864" fmla="*/ 4234025 h 4384220"/>
              <a:gd name="connsiteX1865" fmla="*/ 2802230 w 4384220"/>
              <a:gd name="connsiteY1865" fmla="*/ 4221753 h 4384220"/>
              <a:gd name="connsiteX1866" fmla="*/ 2813435 w 4384220"/>
              <a:gd name="connsiteY1866" fmla="*/ 4200144 h 4384220"/>
              <a:gd name="connsiteX1867" fmla="*/ 2677645 w 4384220"/>
              <a:gd name="connsiteY1867" fmla="*/ 4231891 h 4384220"/>
              <a:gd name="connsiteX1868" fmla="*/ 2728333 w 4384220"/>
              <a:gd name="connsiteY1868" fmla="*/ 4195342 h 4384220"/>
              <a:gd name="connsiteX1869" fmla="*/ 2728867 w 4384220"/>
              <a:gd name="connsiteY1869" fmla="*/ 4195342 h 4384220"/>
              <a:gd name="connsiteX1870" fmla="*/ 2728867 w 4384220"/>
              <a:gd name="connsiteY1870" fmla="*/ 4195342 h 4384220"/>
              <a:gd name="connsiteX1871" fmla="*/ 2729400 w 4384220"/>
              <a:gd name="connsiteY1871" fmla="*/ 4195075 h 4384220"/>
              <a:gd name="connsiteX1872" fmla="*/ 2791826 w 4384220"/>
              <a:gd name="connsiteY1872" fmla="*/ 4201745 h 4384220"/>
              <a:gd name="connsiteX1873" fmla="*/ 2789692 w 4384220"/>
              <a:gd name="connsiteY1873" fmla="*/ 4225488 h 4384220"/>
              <a:gd name="connsiteX1874" fmla="*/ 2799829 w 4384220"/>
              <a:gd name="connsiteY1874" fmla="*/ 4240961 h 4384220"/>
              <a:gd name="connsiteX1875" fmla="*/ 2745407 w 4384220"/>
              <a:gd name="connsiteY1875" fmla="*/ 4256434 h 4384220"/>
              <a:gd name="connsiteX1876" fmla="*/ 2690717 w 4384220"/>
              <a:gd name="connsiteY1876" fmla="*/ 4270040 h 4384220"/>
              <a:gd name="connsiteX1877" fmla="*/ 2691785 w 4384220"/>
              <a:gd name="connsiteY1877" fmla="*/ 4251632 h 4384220"/>
              <a:gd name="connsiteX1878" fmla="*/ 2677645 w 4384220"/>
              <a:gd name="connsiteY1878" fmla="*/ 4231891 h 4384220"/>
              <a:gd name="connsiteX1879" fmla="*/ 2657904 w 4384220"/>
              <a:gd name="connsiteY1879" fmla="*/ 4241228 h 4384220"/>
              <a:gd name="connsiteX1880" fmla="*/ 2678446 w 4384220"/>
              <a:gd name="connsiteY1880" fmla="*/ 4254834 h 4384220"/>
              <a:gd name="connsiteX1881" fmla="*/ 2665640 w 4384220"/>
              <a:gd name="connsiteY1881" fmla="*/ 4275909 h 4384220"/>
              <a:gd name="connsiteX1882" fmla="*/ 2645098 w 4384220"/>
              <a:gd name="connsiteY1882" fmla="*/ 4262304 h 4384220"/>
              <a:gd name="connsiteX1883" fmla="*/ 2657904 w 4384220"/>
              <a:gd name="connsiteY1883" fmla="*/ 4241228 h 4384220"/>
              <a:gd name="connsiteX1884" fmla="*/ 2523181 w 4384220"/>
              <a:gd name="connsiteY1884" fmla="*/ 4303387 h 4384220"/>
              <a:gd name="connsiteX1885" fmla="*/ 2528517 w 4384220"/>
              <a:gd name="connsiteY1885" fmla="*/ 4298585 h 4384220"/>
              <a:gd name="connsiteX1886" fmla="*/ 2531184 w 4384220"/>
              <a:gd name="connsiteY1886" fmla="*/ 4229223 h 4384220"/>
              <a:gd name="connsiteX1887" fmla="*/ 2481831 w 4384220"/>
              <a:gd name="connsiteY1887" fmla="*/ 4218819 h 4384220"/>
              <a:gd name="connsiteX1888" fmla="*/ 2465557 w 4384220"/>
              <a:gd name="connsiteY1888" fmla="*/ 4247097 h 4384220"/>
              <a:gd name="connsiteX1889" fmla="*/ 2478629 w 4384220"/>
              <a:gd name="connsiteY1889" fmla="*/ 4264438 h 4384220"/>
              <a:gd name="connsiteX1890" fmla="*/ 2469826 w 4384220"/>
              <a:gd name="connsiteY1890" fmla="*/ 4267372 h 4384220"/>
              <a:gd name="connsiteX1891" fmla="*/ 2436212 w 4384220"/>
              <a:gd name="connsiteY1891" fmla="*/ 4254834 h 4384220"/>
              <a:gd name="connsiteX1892" fmla="*/ 2418604 w 4384220"/>
              <a:gd name="connsiteY1892" fmla="*/ 4216684 h 4384220"/>
              <a:gd name="connsiteX1893" fmla="*/ 2431943 w 4384220"/>
              <a:gd name="connsiteY1893" fmla="*/ 4193741 h 4384220"/>
              <a:gd name="connsiteX1894" fmla="*/ 2471426 w 4384220"/>
              <a:gd name="connsiteY1894" fmla="*/ 4179336 h 4384220"/>
              <a:gd name="connsiteX1895" fmla="*/ 2573068 w 4384220"/>
              <a:gd name="connsiteY1895" fmla="*/ 4210815 h 4384220"/>
              <a:gd name="connsiteX1896" fmla="*/ 2634161 w 4384220"/>
              <a:gd name="connsiteY1896" fmla="*/ 4237760 h 4384220"/>
              <a:gd name="connsiteX1897" fmla="*/ 2638963 w 4384220"/>
              <a:gd name="connsiteY1897" fmla="*/ 4237760 h 4384220"/>
              <a:gd name="connsiteX1898" fmla="*/ 2632293 w 4384220"/>
              <a:gd name="connsiteY1898" fmla="*/ 4265238 h 4384220"/>
              <a:gd name="connsiteX1899" fmla="*/ 2641097 w 4384220"/>
              <a:gd name="connsiteY1899" fmla="*/ 4281512 h 4384220"/>
              <a:gd name="connsiteX1900" fmla="*/ 2582139 w 4384220"/>
              <a:gd name="connsiteY1900" fmla="*/ 4292983 h 4384220"/>
              <a:gd name="connsiteX1901" fmla="*/ 2523181 w 4384220"/>
              <a:gd name="connsiteY1901" fmla="*/ 4303387 h 4384220"/>
              <a:gd name="connsiteX1902" fmla="*/ 2435411 w 4384220"/>
              <a:gd name="connsiteY1902" fmla="*/ 4295651 h 4384220"/>
              <a:gd name="connsiteX1903" fmla="*/ 2400730 w 4384220"/>
              <a:gd name="connsiteY1903" fmla="*/ 4268973 h 4384220"/>
              <a:gd name="connsiteX1904" fmla="*/ 2387125 w 4384220"/>
              <a:gd name="connsiteY1904" fmla="*/ 4208148 h 4384220"/>
              <a:gd name="connsiteX1905" fmla="*/ 2414336 w 4384220"/>
              <a:gd name="connsiteY1905" fmla="*/ 4164396 h 4384220"/>
              <a:gd name="connsiteX1906" fmla="*/ 2485032 w 4384220"/>
              <a:gd name="connsiteY1906" fmla="*/ 4143054 h 4384220"/>
              <a:gd name="connsiteX1907" fmla="*/ 2560797 w 4384220"/>
              <a:gd name="connsiteY1907" fmla="*/ 4166530 h 4384220"/>
              <a:gd name="connsiteX1908" fmla="*/ 2562398 w 4384220"/>
              <a:gd name="connsiteY1908" fmla="*/ 4188673 h 4384220"/>
              <a:gd name="connsiteX1909" fmla="*/ 2506107 w 4384220"/>
              <a:gd name="connsiteY1909" fmla="*/ 4167331 h 4384220"/>
              <a:gd name="connsiteX1910" fmla="*/ 2463423 w 4384220"/>
              <a:gd name="connsiteY1910" fmla="*/ 4166797 h 4384220"/>
              <a:gd name="connsiteX1911" fmla="*/ 2424473 w 4384220"/>
              <a:gd name="connsiteY1911" fmla="*/ 4182803 h 4384220"/>
              <a:gd name="connsiteX1912" fmla="*/ 2405799 w 4384220"/>
              <a:gd name="connsiteY1912" fmla="*/ 4216151 h 4384220"/>
              <a:gd name="connsiteX1913" fmla="*/ 2427408 w 4384220"/>
              <a:gd name="connsiteY1913" fmla="*/ 4265505 h 4384220"/>
              <a:gd name="connsiteX1914" fmla="*/ 2471159 w 4384220"/>
              <a:gd name="connsiteY1914" fmla="*/ 4281512 h 4384220"/>
              <a:gd name="connsiteX1915" fmla="*/ 2495970 w 4384220"/>
              <a:gd name="connsiteY1915" fmla="*/ 4266839 h 4384220"/>
              <a:gd name="connsiteX1916" fmla="*/ 2500505 w 4384220"/>
              <a:gd name="connsiteY1916" fmla="*/ 4260169 h 4384220"/>
              <a:gd name="connsiteX1917" fmla="*/ 2493302 w 4384220"/>
              <a:gd name="connsiteY1917" fmla="*/ 4256434 h 4384220"/>
              <a:gd name="connsiteX1918" fmla="*/ 2486633 w 4384220"/>
              <a:gd name="connsiteY1918" fmla="*/ 4253500 h 4384220"/>
              <a:gd name="connsiteX1919" fmla="*/ 2478096 w 4384220"/>
              <a:gd name="connsiteY1919" fmla="*/ 4245763 h 4384220"/>
              <a:gd name="connsiteX1920" fmla="*/ 2487433 w 4384220"/>
              <a:gd name="connsiteY1920" fmla="*/ 4231357 h 4384220"/>
              <a:gd name="connsiteX1921" fmla="*/ 2505574 w 4384220"/>
              <a:gd name="connsiteY1921" fmla="*/ 4229490 h 4384220"/>
              <a:gd name="connsiteX1922" fmla="*/ 2521047 w 4384220"/>
              <a:gd name="connsiteY1922" fmla="*/ 4238293 h 4384220"/>
              <a:gd name="connsiteX1923" fmla="*/ 2518913 w 4384220"/>
              <a:gd name="connsiteY1923" fmla="*/ 4288714 h 4384220"/>
              <a:gd name="connsiteX1924" fmla="*/ 2435411 w 4384220"/>
              <a:gd name="connsiteY1924" fmla="*/ 4295651 h 4384220"/>
              <a:gd name="connsiteX1925" fmla="*/ 2236662 w 4384220"/>
              <a:gd name="connsiteY1925" fmla="*/ 4231891 h 4384220"/>
              <a:gd name="connsiteX1926" fmla="*/ 2250801 w 4384220"/>
              <a:gd name="connsiteY1926" fmla="*/ 4243896 h 4384220"/>
              <a:gd name="connsiteX1927" fmla="*/ 2288417 w 4384220"/>
              <a:gd name="connsiteY1927" fmla="*/ 4231357 h 4384220"/>
              <a:gd name="connsiteX1928" fmla="*/ 2288417 w 4384220"/>
              <a:gd name="connsiteY1928" fmla="*/ 4196676 h 4384220"/>
              <a:gd name="connsiteX1929" fmla="*/ 2272944 w 4384220"/>
              <a:gd name="connsiteY1929" fmla="*/ 4183070 h 4384220"/>
              <a:gd name="connsiteX1930" fmla="*/ 2267342 w 4384220"/>
              <a:gd name="connsiteY1930" fmla="*/ 4182270 h 4384220"/>
              <a:gd name="connsiteX1931" fmla="*/ 2268675 w 4384220"/>
              <a:gd name="connsiteY1931" fmla="*/ 4180936 h 4384220"/>
              <a:gd name="connsiteX1932" fmla="*/ 2279880 w 4384220"/>
              <a:gd name="connsiteY1932" fmla="*/ 4180936 h 4384220"/>
              <a:gd name="connsiteX1933" fmla="*/ 2288951 w 4384220"/>
              <a:gd name="connsiteY1933" fmla="*/ 4187606 h 4384220"/>
              <a:gd name="connsiteX1934" fmla="*/ 2298555 w 4384220"/>
              <a:gd name="connsiteY1934" fmla="*/ 4202545 h 4384220"/>
              <a:gd name="connsiteX1935" fmla="*/ 2303356 w 4384220"/>
              <a:gd name="connsiteY1935" fmla="*/ 4215350 h 4384220"/>
              <a:gd name="connsiteX1936" fmla="*/ 2310560 w 4384220"/>
              <a:gd name="connsiteY1936" fmla="*/ 4232691 h 4384220"/>
              <a:gd name="connsiteX1937" fmla="*/ 2318830 w 4384220"/>
              <a:gd name="connsiteY1937" fmla="*/ 4245230 h 4384220"/>
              <a:gd name="connsiteX1938" fmla="*/ 2350309 w 4384220"/>
              <a:gd name="connsiteY1938" fmla="*/ 4276443 h 4384220"/>
              <a:gd name="connsiteX1939" fmla="*/ 2405532 w 4384220"/>
              <a:gd name="connsiteY1939" fmla="*/ 4293516 h 4384220"/>
              <a:gd name="connsiteX1940" fmla="*/ 2430076 w 4384220"/>
              <a:gd name="connsiteY1940" fmla="*/ 4308456 h 4384220"/>
              <a:gd name="connsiteX1941" fmla="*/ 2445816 w 4384220"/>
              <a:gd name="connsiteY1941" fmla="*/ 4314058 h 4384220"/>
              <a:gd name="connsiteX1942" fmla="*/ 2342573 w 4384220"/>
              <a:gd name="connsiteY1942" fmla="*/ 4323662 h 4384220"/>
              <a:gd name="connsiteX1943" fmla="*/ 2290818 w 4384220"/>
              <a:gd name="connsiteY1943" fmla="*/ 4326864 h 4384220"/>
              <a:gd name="connsiteX1944" fmla="*/ 2239063 w 4384220"/>
              <a:gd name="connsiteY1944" fmla="*/ 4328198 h 4384220"/>
              <a:gd name="connsiteX1945" fmla="*/ 2236662 w 4384220"/>
              <a:gd name="connsiteY1945" fmla="*/ 4231891 h 4384220"/>
              <a:gd name="connsiteX1946" fmla="*/ 2235862 w 4384220"/>
              <a:gd name="connsiteY1946" fmla="*/ 4182270 h 4384220"/>
              <a:gd name="connsiteX1947" fmla="*/ 2243332 w 4384220"/>
              <a:gd name="connsiteY1947" fmla="*/ 4155592 h 4384220"/>
              <a:gd name="connsiteX1948" fmla="*/ 2303890 w 4384220"/>
              <a:gd name="connsiteY1948" fmla="*/ 4147856 h 4384220"/>
              <a:gd name="connsiteX1949" fmla="*/ 2327366 w 4384220"/>
              <a:gd name="connsiteY1949" fmla="*/ 4179869 h 4384220"/>
              <a:gd name="connsiteX1950" fmla="*/ 2376987 w 4384220"/>
              <a:gd name="connsiteY1950" fmla="*/ 4248431 h 4384220"/>
              <a:gd name="connsiteX1951" fmla="*/ 2389792 w 4384220"/>
              <a:gd name="connsiteY1951" fmla="*/ 4276176 h 4384220"/>
              <a:gd name="connsiteX1952" fmla="*/ 2391393 w 4384220"/>
              <a:gd name="connsiteY1952" fmla="*/ 4278310 h 4384220"/>
              <a:gd name="connsiteX1953" fmla="*/ 2357246 w 4384220"/>
              <a:gd name="connsiteY1953" fmla="*/ 4264438 h 4384220"/>
              <a:gd name="connsiteX1954" fmla="*/ 2328700 w 4384220"/>
              <a:gd name="connsiteY1954" fmla="*/ 4236426 h 4384220"/>
              <a:gd name="connsiteX1955" fmla="*/ 2321231 w 4384220"/>
              <a:gd name="connsiteY1955" fmla="*/ 4225221 h 4384220"/>
              <a:gd name="connsiteX1956" fmla="*/ 2315095 w 4384220"/>
              <a:gd name="connsiteY1956" fmla="*/ 4210282 h 4384220"/>
              <a:gd name="connsiteX1957" fmla="*/ 2309492 w 4384220"/>
              <a:gd name="connsiteY1957" fmla="*/ 4195609 h 4384220"/>
              <a:gd name="connsiteX1958" fmla="*/ 2297488 w 4384220"/>
              <a:gd name="connsiteY1958" fmla="*/ 4177468 h 4384220"/>
              <a:gd name="connsiteX1959" fmla="*/ 2283348 w 4384220"/>
              <a:gd name="connsiteY1959" fmla="*/ 4167597 h 4384220"/>
              <a:gd name="connsiteX1960" fmla="*/ 2261472 w 4384220"/>
              <a:gd name="connsiteY1960" fmla="*/ 4169198 h 4384220"/>
              <a:gd name="connsiteX1961" fmla="*/ 2250801 w 4384220"/>
              <a:gd name="connsiteY1961" fmla="*/ 4192141 h 4384220"/>
              <a:gd name="connsiteX1962" fmla="*/ 2250001 w 4384220"/>
              <a:gd name="connsiteY1962" fmla="*/ 4207347 h 4384220"/>
              <a:gd name="connsiteX1963" fmla="*/ 2260939 w 4384220"/>
              <a:gd name="connsiteY1963" fmla="*/ 4198277 h 4384220"/>
              <a:gd name="connsiteX1964" fmla="*/ 2270009 w 4384220"/>
              <a:gd name="connsiteY1964" fmla="*/ 4196409 h 4384220"/>
              <a:gd name="connsiteX1965" fmla="*/ 2276946 w 4384220"/>
              <a:gd name="connsiteY1965" fmla="*/ 4202545 h 4384220"/>
              <a:gd name="connsiteX1966" fmla="*/ 2276679 w 4384220"/>
              <a:gd name="connsiteY1966" fmla="*/ 4225488 h 4384220"/>
              <a:gd name="connsiteX1967" fmla="*/ 2255870 w 4384220"/>
              <a:gd name="connsiteY1967" fmla="*/ 4231624 h 4384220"/>
              <a:gd name="connsiteX1968" fmla="*/ 2235862 w 4384220"/>
              <a:gd name="connsiteY1968" fmla="*/ 4182270 h 4384220"/>
              <a:gd name="connsiteX1969" fmla="*/ 2233461 w 4384220"/>
              <a:gd name="connsiteY1969" fmla="*/ 4080895 h 4384220"/>
              <a:gd name="connsiteX1970" fmla="*/ 2279880 w 4384220"/>
              <a:gd name="connsiteY1970" fmla="*/ 4031808 h 4384220"/>
              <a:gd name="connsiteX1971" fmla="*/ 2334570 w 4384220"/>
              <a:gd name="connsiteY1971" fmla="*/ 4028073 h 4384220"/>
              <a:gd name="connsiteX1972" fmla="*/ 2389259 w 4384220"/>
              <a:gd name="connsiteY1972" fmla="*/ 4023538 h 4384220"/>
              <a:gd name="connsiteX1973" fmla="*/ 2384190 w 4384220"/>
              <a:gd name="connsiteY1973" fmla="*/ 4031274 h 4384220"/>
              <a:gd name="connsiteX1974" fmla="*/ 2379388 w 4384220"/>
              <a:gd name="connsiteY1974" fmla="*/ 4067822 h 4384220"/>
              <a:gd name="connsiteX1975" fmla="*/ 2315362 w 4384220"/>
              <a:gd name="connsiteY1975" fmla="*/ 4082229 h 4384220"/>
              <a:gd name="connsiteX1976" fmla="*/ 2305758 w 4384220"/>
              <a:gd name="connsiteY1976" fmla="*/ 4122512 h 4384220"/>
              <a:gd name="connsiteX1977" fmla="*/ 2307892 w 4384220"/>
              <a:gd name="connsiteY1977" fmla="*/ 4134784 h 4384220"/>
              <a:gd name="connsiteX1978" fmla="*/ 2269743 w 4384220"/>
              <a:gd name="connsiteY1978" fmla="*/ 4127314 h 4384220"/>
              <a:gd name="connsiteX1979" fmla="*/ 2234795 w 4384220"/>
              <a:gd name="connsiteY1979" fmla="*/ 4145988 h 4384220"/>
              <a:gd name="connsiteX1980" fmla="*/ 2233461 w 4384220"/>
              <a:gd name="connsiteY1980" fmla="*/ 4080895 h 4384220"/>
              <a:gd name="connsiteX1981" fmla="*/ 3159445 w 4384220"/>
              <a:gd name="connsiteY1981" fmla="*/ 3809048 h 4384220"/>
              <a:gd name="connsiteX1982" fmla="*/ 3296569 w 4384220"/>
              <a:gd name="connsiteY1982" fmla="*/ 4037677 h 4384220"/>
              <a:gd name="connsiteX1983" fmla="*/ 3713008 w 4384220"/>
              <a:gd name="connsiteY1983" fmla="*/ 3712742 h 4384220"/>
              <a:gd name="connsiteX1984" fmla="*/ 4037943 w 4384220"/>
              <a:gd name="connsiteY1984" fmla="*/ 3296302 h 4384220"/>
              <a:gd name="connsiteX1985" fmla="*/ 3803713 w 4384220"/>
              <a:gd name="connsiteY1985" fmla="*/ 3155977 h 4384220"/>
              <a:gd name="connsiteX1986" fmla="*/ 3800512 w 4384220"/>
              <a:gd name="connsiteY1986" fmla="*/ 3160512 h 4384220"/>
              <a:gd name="connsiteX1987" fmla="*/ 3786105 w 4384220"/>
              <a:gd name="connsiteY1987" fmla="*/ 3170383 h 4384220"/>
              <a:gd name="connsiteX1988" fmla="*/ 3737019 w 4384220"/>
              <a:gd name="connsiteY1988" fmla="*/ 3175185 h 4384220"/>
              <a:gd name="connsiteX1989" fmla="*/ 3733284 w 4384220"/>
              <a:gd name="connsiteY1989" fmla="*/ 3174652 h 4384220"/>
              <a:gd name="connsiteX1990" fmla="*/ 3651916 w 4384220"/>
              <a:gd name="connsiteY1990" fmla="*/ 3292567 h 4384220"/>
              <a:gd name="connsiteX1991" fmla="*/ 3650316 w 4384220"/>
              <a:gd name="connsiteY1991" fmla="*/ 3294168 h 4384220"/>
              <a:gd name="connsiteX1992" fmla="*/ 3645514 w 4384220"/>
              <a:gd name="connsiteY1992" fmla="*/ 3300571 h 4384220"/>
              <a:gd name="connsiteX1993" fmla="*/ 3580420 w 4384220"/>
              <a:gd name="connsiteY1993" fmla="*/ 3380871 h 4384220"/>
              <a:gd name="connsiteX1994" fmla="*/ 3546539 w 4384220"/>
              <a:gd name="connsiteY1994" fmla="*/ 3420087 h 4384220"/>
              <a:gd name="connsiteX1995" fmla="*/ 3510791 w 4384220"/>
              <a:gd name="connsiteY1995" fmla="*/ 3457436 h 4384220"/>
              <a:gd name="connsiteX1996" fmla="*/ 3520662 w 4384220"/>
              <a:gd name="connsiteY1996" fmla="*/ 3490783 h 4384220"/>
              <a:gd name="connsiteX1997" fmla="*/ 3551608 w 4384220"/>
              <a:gd name="connsiteY1997" fmla="*/ 3521196 h 4384220"/>
              <a:gd name="connsiteX1998" fmla="*/ 3555610 w 4384220"/>
              <a:gd name="connsiteY1998" fmla="*/ 3519061 h 4384220"/>
              <a:gd name="connsiteX1999" fmla="*/ 3569215 w 4384220"/>
              <a:gd name="connsiteY1999" fmla="*/ 3514793 h 4384220"/>
              <a:gd name="connsiteX2000" fmla="*/ 3601229 w 4384220"/>
              <a:gd name="connsiteY2000" fmla="*/ 3517461 h 4384220"/>
              <a:gd name="connsiteX2001" fmla="*/ 3649516 w 4384220"/>
              <a:gd name="connsiteY2001" fmla="*/ 3570283 h 4384220"/>
              <a:gd name="connsiteX2002" fmla="*/ 3648448 w 4384220"/>
              <a:gd name="connsiteY2002" fmla="*/ 3648715 h 4384220"/>
              <a:gd name="connsiteX2003" fmla="*/ 3648448 w 4384220"/>
              <a:gd name="connsiteY2003" fmla="*/ 3648715 h 4384220"/>
              <a:gd name="connsiteX2004" fmla="*/ 3570016 w 4384220"/>
              <a:gd name="connsiteY2004" fmla="*/ 3649782 h 4384220"/>
              <a:gd name="connsiteX2005" fmla="*/ 3516927 w 4384220"/>
              <a:gd name="connsiteY2005" fmla="*/ 3601496 h 4384220"/>
              <a:gd name="connsiteX2006" fmla="*/ 3514259 w 4384220"/>
              <a:gd name="connsiteY2006" fmla="*/ 3569482 h 4384220"/>
              <a:gd name="connsiteX2007" fmla="*/ 3518794 w 4384220"/>
              <a:gd name="connsiteY2007" fmla="*/ 3555876 h 4384220"/>
              <a:gd name="connsiteX2008" fmla="*/ 3520929 w 4384220"/>
              <a:gd name="connsiteY2008" fmla="*/ 3551875 h 4384220"/>
              <a:gd name="connsiteX2009" fmla="*/ 3490516 w 4384220"/>
              <a:gd name="connsiteY2009" fmla="*/ 3520929 h 4384220"/>
              <a:gd name="connsiteX2010" fmla="*/ 3457169 w 4384220"/>
              <a:gd name="connsiteY2010" fmla="*/ 3511058 h 4384220"/>
              <a:gd name="connsiteX2011" fmla="*/ 3419820 w 4384220"/>
              <a:gd name="connsiteY2011" fmla="*/ 3546806 h 4384220"/>
              <a:gd name="connsiteX2012" fmla="*/ 3380604 w 4384220"/>
              <a:gd name="connsiteY2012" fmla="*/ 3580687 h 4384220"/>
              <a:gd name="connsiteX2013" fmla="*/ 3300304 w 4384220"/>
              <a:gd name="connsiteY2013" fmla="*/ 3645781 h 4384220"/>
              <a:gd name="connsiteX2014" fmla="*/ 3293901 w 4384220"/>
              <a:gd name="connsiteY2014" fmla="*/ 3650583 h 4384220"/>
              <a:gd name="connsiteX2015" fmla="*/ 3292301 w 4384220"/>
              <a:gd name="connsiteY2015" fmla="*/ 3652183 h 4384220"/>
              <a:gd name="connsiteX2016" fmla="*/ 3174385 w 4384220"/>
              <a:gd name="connsiteY2016" fmla="*/ 3733550 h 4384220"/>
              <a:gd name="connsiteX2017" fmla="*/ 3174918 w 4384220"/>
              <a:gd name="connsiteY2017" fmla="*/ 3737285 h 4384220"/>
              <a:gd name="connsiteX2018" fmla="*/ 3170116 w 4384220"/>
              <a:gd name="connsiteY2018" fmla="*/ 3786372 h 4384220"/>
              <a:gd name="connsiteX2019" fmla="*/ 3160246 w 4384220"/>
              <a:gd name="connsiteY2019" fmla="*/ 3800778 h 4384220"/>
              <a:gd name="connsiteX2020" fmla="*/ 3155977 w 4384220"/>
              <a:gd name="connsiteY2020" fmla="*/ 3803980 h 4384220"/>
              <a:gd name="connsiteX2021" fmla="*/ 3159445 w 4384220"/>
              <a:gd name="connsiteY2021" fmla="*/ 3809048 h 4384220"/>
              <a:gd name="connsiteX2022" fmla="*/ 3329916 w 4384220"/>
              <a:gd name="connsiteY2022" fmla="*/ 3653250 h 4384220"/>
              <a:gd name="connsiteX2023" fmla="*/ 3405147 w 4384220"/>
              <a:gd name="connsiteY2023" fmla="*/ 3727948 h 4384220"/>
              <a:gd name="connsiteX2024" fmla="*/ 3391008 w 4384220"/>
              <a:gd name="connsiteY2024" fmla="*/ 3738886 h 4384220"/>
              <a:gd name="connsiteX2025" fmla="*/ 3346990 w 4384220"/>
              <a:gd name="connsiteY2025" fmla="*/ 3678061 h 4384220"/>
              <a:gd name="connsiteX2026" fmla="*/ 3322180 w 4384220"/>
              <a:gd name="connsiteY2026" fmla="*/ 3674326 h 4384220"/>
              <a:gd name="connsiteX2027" fmla="*/ 3317911 w 4384220"/>
              <a:gd name="connsiteY2027" fmla="*/ 3691133 h 4384220"/>
              <a:gd name="connsiteX2028" fmla="*/ 3332050 w 4384220"/>
              <a:gd name="connsiteY2028" fmla="*/ 3708473 h 4384220"/>
              <a:gd name="connsiteX2029" fmla="*/ 3340854 w 4384220"/>
              <a:gd name="connsiteY2029" fmla="*/ 3720745 h 4384220"/>
              <a:gd name="connsiteX2030" fmla="*/ 3328582 w 4384220"/>
              <a:gd name="connsiteY2030" fmla="*/ 3729815 h 4384220"/>
              <a:gd name="connsiteX2031" fmla="*/ 3307240 w 4384220"/>
              <a:gd name="connsiteY2031" fmla="*/ 3721279 h 4384220"/>
              <a:gd name="connsiteX2032" fmla="*/ 3290433 w 4384220"/>
              <a:gd name="connsiteY2032" fmla="*/ 3689532 h 4384220"/>
              <a:gd name="connsiteX2033" fmla="*/ 3301371 w 4384220"/>
              <a:gd name="connsiteY2033" fmla="*/ 3662054 h 4384220"/>
              <a:gd name="connsiteX2034" fmla="*/ 3309108 w 4384220"/>
              <a:gd name="connsiteY2034" fmla="*/ 3655918 h 4384220"/>
              <a:gd name="connsiteX2035" fmla="*/ 3329916 w 4384220"/>
              <a:gd name="connsiteY2035" fmla="*/ 3653250 h 4384220"/>
              <a:gd name="connsiteX2036" fmla="*/ 3356594 w 4384220"/>
              <a:gd name="connsiteY2036" fmla="*/ 3843996 h 4384220"/>
              <a:gd name="connsiteX2037" fmla="*/ 3368866 w 4384220"/>
              <a:gd name="connsiteY2037" fmla="*/ 3866939 h 4384220"/>
              <a:gd name="connsiteX2038" fmla="*/ 3311508 w 4384220"/>
              <a:gd name="connsiteY2038" fmla="*/ 3836793 h 4384220"/>
              <a:gd name="connsiteX2039" fmla="*/ 3303238 w 4384220"/>
              <a:gd name="connsiteY2039" fmla="*/ 3830124 h 4384220"/>
              <a:gd name="connsiteX2040" fmla="*/ 3318178 w 4384220"/>
              <a:gd name="connsiteY2040" fmla="*/ 3815451 h 4384220"/>
              <a:gd name="connsiteX2041" fmla="*/ 3317378 w 4384220"/>
              <a:gd name="connsiteY2041" fmla="*/ 3796510 h 4384220"/>
              <a:gd name="connsiteX2042" fmla="*/ 3308841 w 4384220"/>
              <a:gd name="connsiteY2042" fmla="*/ 3783438 h 4384220"/>
              <a:gd name="connsiteX2043" fmla="*/ 3299770 w 4384220"/>
              <a:gd name="connsiteY2043" fmla="*/ 3775968 h 4384220"/>
              <a:gd name="connsiteX2044" fmla="*/ 3305906 w 4384220"/>
              <a:gd name="connsiteY2044" fmla="*/ 3774101 h 4384220"/>
              <a:gd name="connsiteX2045" fmla="*/ 3354193 w 4384220"/>
              <a:gd name="connsiteY2045" fmla="*/ 3797310 h 4384220"/>
              <a:gd name="connsiteX2046" fmla="*/ 3356594 w 4384220"/>
              <a:gd name="connsiteY2046" fmla="*/ 3843996 h 4384220"/>
              <a:gd name="connsiteX2047" fmla="*/ 3296035 w 4384220"/>
              <a:gd name="connsiteY2047" fmla="*/ 3818119 h 4384220"/>
              <a:gd name="connsiteX2048" fmla="*/ 3265623 w 4384220"/>
              <a:gd name="connsiteY2048" fmla="*/ 3800245 h 4384220"/>
              <a:gd name="connsiteX2049" fmla="*/ 3256552 w 4384220"/>
              <a:gd name="connsiteY2049" fmla="*/ 3770899 h 4384220"/>
              <a:gd name="connsiteX2050" fmla="*/ 3305906 w 4384220"/>
              <a:gd name="connsiteY2050" fmla="*/ 3735685 h 4384220"/>
              <a:gd name="connsiteX2051" fmla="*/ 3329916 w 4384220"/>
              <a:gd name="connsiteY2051" fmla="*/ 3742888 h 4384220"/>
              <a:gd name="connsiteX2052" fmla="*/ 3365398 w 4384220"/>
              <a:gd name="connsiteY2052" fmla="*/ 3769832 h 4384220"/>
              <a:gd name="connsiteX2053" fmla="*/ 3358728 w 4384220"/>
              <a:gd name="connsiteY2053" fmla="*/ 3782371 h 4384220"/>
              <a:gd name="connsiteX2054" fmla="*/ 3357928 w 4384220"/>
              <a:gd name="connsiteY2054" fmla="*/ 3784238 h 4384220"/>
              <a:gd name="connsiteX2055" fmla="*/ 3301904 w 4384220"/>
              <a:gd name="connsiteY2055" fmla="*/ 3760495 h 4384220"/>
              <a:gd name="connsiteX2056" fmla="*/ 3279228 w 4384220"/>
              <a:gd name="connsiteY2056" fmla="*/ 3776769 h 4384220"/>
              <a:gd name="connsiteX2057" fmla="*/ 3272292 w 4384220"/>
              <a:gd name="connsiteY2057" fmla="*/ 3792241 h 4384220"/>
              <a:gd name="connsiteX2058" fmla="*/ 3287499 w 4384220"/>
              <a:gd name="connsiteY2058" fmla="*/ 3786372 h 4384220"/>
              <a:gd name="connsiteX2059" fmla="*/ 3298703 w 4384220"/>
              <a:gd name="connsiteY2059" fmla="*/ 3790908 h 4384220"/>
              <a:gd name="connsiteX2060" fmla="*/ 3304839 w 4384220"/>
              <a:gd name="connsiteY2060" fmla="*/ 3800512 h 4384220"/>
              <a:gd name="connsiteX2061" fmla="*/ 3305373 w 4384220"/>
              <a:gd name="connsiteY2061" fmla="*/ 3809315 h 4384220"/>
              <a:gd name="connsiteX2062" fmla="*/ 3296035 w 4384220"/>
              <a:gd name="connsiteY2062" fmla="*/ 3818119 h 4384220"/>
              <a:gd name="connsiteX2063" fmla="*/ 3337653 w 4384220"/>
              <a:gd name="connsiteY2063" fmla="*/ 3698069 h 4384220"/>
              <a:gd name="connsiteX2064" fmla="*/ 3329649 w 4384220"/>
              <a:gd name="connsiteY2064" fmla="*/ 3690066 h 4384220"/>
              <a:gd name="connsiteX2065" fmla="*/ 3329649 w 4384220"/>
              <a:gd name="connsiteY2065" fmla="*/ 3685797 h 4384220"/>
              <a:gd name="connsiteX2066" fmla="*/ 3340854 w 4384220"/>
              <a:gd name="connsiteY2066" fmla="*/ 3688732 h 4384220"/>
              <a:gd name="connsiteX2067" fmla="*/ 3380871 w 4384220"/>
              <a:gd name="connsiteY2067" fmla="*/ 3748757 h 4384220"/>
              <a:gd name="connsiteX2068" fmla="*/ 3372334 w 4384220"/>
              <a:gd name="connsiteY2068" fmla="*/ 3759428 h 4384220"/>
              <a:gd name="connsiteX2069" fmla="*/ 3345389 w 4384220"/>
              <a:gd name="connsiteY2069" fmla="*/ 3737019 h 4384220"/>
              <a:gd name="connsiteX2070" fmla="*/ 3352592 w 4384220"/>
              <a:gd name="connsiteY2070" fmla="*/ 3725014 h 4384220"/>
              <a:gd name="connsiteX2071" fmla="*/ 3337653 w 4384220"/>
              <a:gd name="connsiteY2071" fmla="*/ 3698069 h 4384220"/>
              <a:gd name="connsiteX2072" fmla="*/ 3439561 w 4384220"/>
              <a:gd name="connsiteY2072" fmla="*/ 3676727 h 4384220"/>
              <a:gd name="connsiteX2073" fmla="*/ 3409949 w 4384220"/>
              <a:gd name="connsiteY2073" fmla="*/ 3646314 h 4384220"/>
              <a:gd name="connsiteX2074" fmla="*/ 3397944 w 4384220"/>
              <a:gd name="connsiteY2074" fmla="*/ 3640978 h 4384220"/>
              <a:gd name="connsiteX2075" fmla="*/ 3402480 w 4384220"/>
              <a:gd name="connsiteY2075" fmla="*/ 3653784 h 4384220"/>
              <a:gd name="connsiteX2076" fmla="*/ 3402746 w 4384220"/>
              <a:gd name="connsiteY2076" fmla="*/ 3666056 h 4384220"/>
              <a:gd name="connsiteX2077" fmla="*/ 3392876 w 4384220"/>
              <a:gd name="connsiteY2077" fmla="*/ 3671124 h 4384220"/>
              <a:gd name="connsiteX2078" fmla="*/ 3373934 w 4384220"/>
              <a:gd name="connsiteY2078" fmla="*/ 3652450 h 4384220"/>
              <a:gd name="connsiteX2079" fmla="*/ 3380604 w 4384220"/>
              <a:gd name="connsiteY2079" fmla="*/ 3630308 h 4384220"/>
              <a:gd name="connsiteX2080" fmla="*/ 3431291 w 4384220"/>
              <a:gd name="connsiteY2080" fmla="*/ 3635109 h 4384220"/>
              <a:gd name="connsiteX2081" fmla="*/ 3456902 w 4384220"/>
              <a:gd name="connsiteY2081" fmla="*/ 3707406 h 4384220"/>
              <a:gd name="connsiteX2082" fmla="*/ 3441162 w 4384220"/>
              <a:gd name="connsiteY2082" fmla="*/ 3711675 h 4384220"/>
              <a:gd name="connsiteX2083" fmla="*/ 3439561 w 4384220"/>
              <a:gd name="connsiteY2083" fmla="*/ 3676727 h 4384220"/>
              <a:gd name="connsiteX2084" fmla="*/ 3423555 w 4384220"/>
              <a:gd name="connsiteY2084" fmla="*/ 3718077 h 4384220"/>
              <a:gd name="connsiteX2085" fmla="*/ 3416085 w 4384220"/>
              <a:gd name="connsiteY2085" fmla="*/ 3721545 h 4384220"/>
              <a:gd name="connsiteX2086" fmla="*/ 3395810 w 4384220"/>
              <a:gd name="connsiteY2086" fmla="*/ 3683930 h 4384220"/>
              <a:gd name="connsiteX2087" fmla="*/ 3413417 w 4384220"/>
              <a:gd name="connsiteY2087" fmla="*/ 3674059 h 4384220"/>
              <a:gd name="connsiteX2088" fmla="*/ 3416085 w 4384220"/>
              <a:gd name="connsiteY2088" fmla="*/ 3664989 h 4384220"/>
              <a:gd name="connsiteX2089" fmla="*/ 3427824 w 4384220"/>
              <a:gd name="connsiteY2089" fmla="*/ 3680728 h 4384220"/>
              <a:gd name="connsiteX2090" fmla="*/ 3423555 w 4384220"/>
              <a:gd name="connsiteY2090" fmla="*/ 3718077 h 4384220"/>
              <a:gd name="connsiteX2091" fmla="*/ 3531066 w 4384220"/>
              <a:gd name="connsiteY2091" fmla="*/ 3639645 h 4384220"/>
              <a:gd name="connsiteX2092" fmla="*/ 3513192 w 4384220"/>
              <a:gd name="connsiteY2092" fmla="*/ 3645781 h 4384220"/>
              <a:gd name="connsiteX2093" fmla="*/ 3501721 w 4384220"/>
              <a:gd name="connsiteY2093" fmla="*/ 3656985 h 4384220"/>
              <a:gd name="connsiteX2094" fmla="*/ 3492917 w 4384220"/>
              <a:gd name="connsiteY2094" fmla="*/ 3698869 h 4384220"/>
              <a:gd name="connsiteX2095" fmla="*/ 3493984 w 4384220"/>
              <a:gd name="connsiteY2095" fmla="*/ 3703671 h 4384220"/>
              <a:gd name="connsiteX2096" fmla="*/ 3471041 w 4384220"/>
              <a:gd name="connsiteY2096" fmla="*/ 3704738 h 4384220"/>
              <a:gd name="connsiteX2097" fmla="*/ 3437694 w 4384220"/>
              <a:gd name="connsiteY2097" fmla="*/ 3624972 h 4384220"/>
              <a:gd name="connsiteX2098" fmla="*/ 3371533 w 4384220"/>
              <a:gd name="connsiteY2098" fmla="*/ 3619370 h 4384220"/>
              <a:gd name="connsiteX2099" fmla="*/ 3361396 w 4384220"/>
              <a:gd name="connsiteY2099" fmla="*/ 3653250 h 4384220"/>
              <a:gd name="connsiteX2100" fmla="*/ 3330450 w 4384220"/>
              <a:gd name="connsiteY2100" fmla="*/ 3640445 h 4384220"/>
              <a:gd name="connsiteX2101" fmla="*/ 3329116 w 4384220"/>
              <a:gd name="connsiteY2101" fmla="*/ 3640178 h 4384220"/>
              <a:gd name="connsiteX2102" fmla="*/ 3363797 w 4384220"/>
              <a:gd name="connsiteY2102" fmla="*/ 3612967 h 4384220"/>
              <a:gd name="connsiteX2103" fmla="*/ 3397144 w 4384220"/>
              <a:gd name="connsiteY2103" fmla="*/ 3584155 h 4384220"/>
              <a:gd name="connsiteX2104" fmla="*/ 3430491 w 4384220"/>
              <a:gd name="connsiteY2104" fmla="*/ 3555343 h 4384220"/>
              <a:gd name="connsiteX2105" fmla="*/ 3462504 w 4384220"/>
              <a:gd name="connsiteY2105" fmla="*/ 3524931 h 4384220"/>
              <a:gd name="connsiteX2106" fmla="*/ 3485181 w 4384220"/>
              <a:gd name="connsiteY2106" fmla="*/ 3531600 h 4384220"/>
              <a:gd name="connsiteX2107" fmla="*/ 3505189 w 4384220"/>
              <a:gd name="connsiteY2107" fmla="*/ 3552409 h 4384220"/>
              <a:gd name="connsiteX2108" fmla="*/ 3504922 w 4384220"/>
              <a:gd name="connsiteY2108" fmla="*/ 3604430 h 4384220"/>
              <a:gd name="connsiteX2109" fmla="*/ 3531066 w 4384220"/>
              <a:gd name="connsiteY2109" fmla="*/ 3639645 h 4384220"/>
              <a:gd name="connsiteX2110" fmla="*/ 3600695 w 4384220"/>
              <a:gd name="connsiteY2110" fmla="*/ 3668724 h 4384220"/>
              <a:gd name="connsiteX2111" fmla="*/ 3568949 w 4384220"/>
              <a:gd name="connsiteY2111" fmla="*/ 3694334 h 4384220"/>
              <a:gd name="connsiteX2112" fmla="*/ 3547073 w 4384220"/>
              <a:gd name="connsiteY2112" fmla="*/ 3694868 h 4384220"/>
              <a:gd name="connsiteX2113" fmla="*/ 3543872 w 4384220"/>
              <a:gd name="connsiteY2113" fmla="*/ 3693000 h 4384220"/>
              <a:gd name="connsiteX2114" fmla="*/ 3547340 w 4384220"/>
              <a:gd name="connsiteY2114" fmla="*/ 3687932 h 4384220"/>
              <a:gd name="connsiteX2115" fmla="*/ 3549474 w 4384220"/>
              <a:gd name="connsiteY2115" fmla="*/ 3685264 h 4384220"/>
              <a:gd name="connsiteX2116" fmla="*/ 3550008 w 4384220"/>
              <a:gd name="connsiteY2116" fmla="*/ 3653784 h 4384220"/>
              <a:gd name="connsiteX2117" fmla="*/ 3548940 w 4384220"/>
              <a:gd name="connsiteY2117" fmla="*/ 3652183 h 4384220"/>
              <a:gd name="connsiteX2118" fmla="*/ 3566548 w 4384220"/>
              <a:gd name="connsiteY2118" fmla="*/ 3661520 h 4384220"/>
              <a:gd name="connsiteX2119" fmla="*/ 3567348 w 4384220"/>
              <a:gd name="connsiteY2119" fmla="*/ 3661787 h 4384220"/>
              <a:gd name="connsiteX2120" fmla="*/ 3600695 w 4384220"/>
              <a:gd name="connsiteY2120" fmla="*/ 3668724 h 4384220"/>
              <a:gd name="connsiteX2121" fmla="*/ 3644447 w 4384220"/>
              <a:gd name="connsiteY2121" fmla="*/ 3664989 h 4384220"/>
              <a:gd name="connsiteX2122" fmla="*/ 3591358 w 4384220"/>
              <a:gd name="connsiteY2122" fmla="*/ 3730349 h 4384220"/>
              <a:gd name="connsiteX2123" fmla="*/ 3524931 w 4384220"/>
              <a:gd name="connsiteY2123" fmla="*/ 3730883 h 4384220"/>
              <a:gd name="connsiteX2124" fmla="*/ 3505723 w 4384220"/>
              <a:gd name="connsiteY2124" fmla="*/ 3697802 h 4384220"/>
              <a:gd name="connsiteX2125" fmla="*/ 3512392 w 4384220"/>
              <a:gd name="connsiteY2125" fmla="*/ 3665522 h 4384220"/>
              <a:gd name="connsiteX2126" fmla="*/ 3531066 w 4384220"/>
              <a:gd name="connsiteY2126" fmla="*/ 3652717 h 4384220"/>
              <a:gd name="connsiteX2127" fmla="*/ 3538269 w 4384220"/>
              <a:gd name="connsiteY2127" fmla="*/ 3659386 h 4384220"/>
              <a:gd name="connsiteX2128" fmla="*/ 3538002 w 4384220"/>
              <a:gd name="connsiteY2128" fmla="*/ 3676727 h 4384220"/>
              <a:gd name="connsiteX2129" fmla="*/ 3536135 w 4384220"/>
              <a:gd name="connsiteY2129" fmla="*/ 3679128 h 4384220"/>
              <a:gd name="connsiteX2130" fmla="*/ 3530800 w 4384220"/>
              <a:gd name="connsiteY2130" fmla="*/ 3695134 h 4384220"/>
              <a:gd name="connsiteX2131" fmla="*/ 3541737 w 4384220"/>
              <a:gd name="connsiteY2131" fmla="*/ 3706339 h 4384220"/>
              <a:gd name="connsiteX2132" fmla="*/ 3574284 w 4384220"/>
              <a:gd name="connsiteY2132" fmla="*/ 3706873 h 4384220"/>
              <a:gd name="connsiteX2133" fmla="*/ 3617502 w 4384220"/>
              <a:gd name="connsiteY2133" fmla="*/ 3668990 h 4384220"/>
              <a:gd name="connsiteX2134" fmla="*/ 3644447 w 4384220"/>
              <a:gd name="connsiteY2134" fmla="*/ 3664989 h 4384220"/>
              <a:gd name="connsiteX2135" fmla="*/ 3652183 w 4384220"/>
              <a:gd name="connsiteY2135" fmla="*/ 3548407 h 4384220"/>
              <a:gd name="connsiteX2136" fmla="*/ 3653784 w 4384220"/>
              <a:gd name="connsiteY2136" fmla="*/ 3549474 h 4384220"/>
              <a:gd name="connsiteX2137" fmla="*/ 3685264 w 4384220"/>
              <a:gd name="connsiteY2137" fmla="*/ 3548940 h 4384220"/>
              <a:gd name="connsiteX2138" fmla="*/ 3687932 w 4384220"/>
              <a:gd name="connsiteY2138" fmla="*/ 3546806 h 4384220"/>
              <a:gd name="connsiteX2139" fmla="*/ 3693000 w 4384220"/>
              <a:gd name="connsiteY2139" fmla="*/ 3543338 h 4384220"/>
              <a:gd name="connsiteX2140" fmla="*/ 3694868 w 4384220"/>
              <a:gd name="connsiteY2140" fmla="*/ 3546539 h 4384220"/>
              <a:gd name="connsiteX2141" fmla="*/ 3694334 w 4384220"/>
              <a:gd name="connsiteY2141" fmla="*/ 3568415 h 4384220"/>
              <a:gd name="connsiteX2142" fmla="*/ 3668724 w 4384220"/>
              <a:gd name="connsiteY2142" fmla="*/ 3600162 h 4384220"/>
              <a:gd name="connsiteX2143" fmla="*/ 3661787 w 4384220"/>
              <a:gd name="connsiteY2143" fmla="*/ 3566281 h 4384220"/>
              <a:gd name="connsiteX2144" fmla="*/ 3661520 w 4384220"/>
              <a:gd name="connsiteY2144" fmla="*/ 3565480 h 4384220"/>
              <a:gd name="connsiteX2145" fmla="*/ 3652183 w 4384220"/>
              <a:gd name="connsiteY2145" fmla="*/ 3548407 h 4384220"/>
              <a:gd name="connsiteX2146" fmla="*/ 3711675 w 4384220"/>
              <a:gd name="connsiteY2146" fmla="*/ 3440895 h 4384220"/>
              <a:gd name="connsiteX2147" fmla="*/ 3707406 w 4384220"/>
              <a:gd name="connsiteY2147" fmla="*/ 3456636 h 4384220"/>
              <a:gd name="connsiteX2148" fmla="*/ 3635109 w 4384220"/>
              <a:gd name="connsiteY2148" fmla="*/ 3431025 h 4384220"/>
              <a:gd name="connsiteX2149" fmla="*/ 3630308 w 4384220"/>
              <a:gd name="connsiteY2149" fmla="*/ 3380337 h 4384220"/>
              <a:gd name="connsiteX2150" fmla="*/ 3652450 w 4384220"/>
              <a:gd name="connsiteY2150" fmla="*/ 3373668 h 4384220"/>
              <a:gd name="connsiteX2151" fmla="*/ 3671124 w 4384220"/>
              <a:gd name="connsiteY2151" fmla="*/ 3392609 h 4384220"/>
              <a:gd name="connsiteX2152" fmla="*/ 3666056 w 4384220"/>
              <a:gd name="connsiteY2152" fmla="*/ 3402480 h 4384220"/>
              <a:gd name="connsiteX2153" fmla="*/ 3653784 w 4384220"/>
              <a:gd name="connsiteY2153" fmla="*/ 3402213 h 4384220"/>
              <a:gd name="connsiteX2154" fmla="*/ 3640978 w 4384220"/>
              <a:gd name="connsiteY2154" fmla="*/ 3397678 h 4384220"/>
              <a:gd name="connsiteX2155" fmla="*/ 3646314 w 4384220"/>
              <a:gd name="connsiteY2155" fmla="*/ 3409683 h 4384220"/>
              <a:gd name="connsiteX2156" fmla="*/ 3676727 w 4384220"/>
              <a:gd name="connsiteY2156" fmla="*/ 3439295 h 4384220"/>
              <a:gd name="connsiteX2157" fmla="*/ 3711675 w 4384220"/>
              <a:gd name="connsiteY2157" fmla="*/ 3440895 h 4384220"/>
              <a:gd name="connsiteX2158" fmla="*/ 3680462 w 4384220"/>
              <a:gd name="connsiteY2158" fmla="*/ 3427824 h 4384220"/>
              <a:gd name="connsiteX2159" fmla="*/ 3664722 w 4384220"/>
              <a:gd name="connsiteY2159" fmla="*/ 3416085 h 4384220"/>
              <a:gd name="connsiteX2160" fmla="*/ 3673792 w 4384220"/>
              <a:gd name="connsiteY2160" fmla="*/ 3413417 h 4384220"/>
              <a:gd name="connsiteX2161" fmla="*/ 3683663 w 4384220"/>
              <a:gd name="connsiteY2161" fmla="*/ 3395810 h 4384220"/>
              <a:gd name="connsiteX2162" fmla="*/ 3721279 w 4384220"/>
              <a:gd name="connsiteY2162" fmla="*/ 3416085 h 4384220"/>
              <a:gd name="connsiteX2163" fmla="*/ 3717811 w 4384220"/>
              <a:gd name="connsiteY2163" fmla="*/ 3423555 h 4384220"/>
              <a:gd name="connsiteX2164" fmla="*/ 3680462 w 4384220"/>
              <a:gd name="connsiteY2164" fmla="*/ 3427824 h 4384220"/>
              <a:gd name="connsiteX2165" fmla="*/ 3731149 w 4384220"/>
              <a:gd name="connsiteY2165" fmla="*/ 3524931 h 4384220"/>
              <a:gd name="connsiteX2166" fmla="*/ 3730616 w 4384220"/>
              <a:gd name="connsiteY2166" fmla="*/ 3591358 h 4384220"/>
              <a:gd name="connsiteX2167" fmla="*/ 3665255 w 4384220"/>
              <a:gd name="connsiteY2167" fmla="*/ 3644447 h 4384220"/>
              <a:gd name="connsiteX2168" fmla="*/ 3669524 w 4384220"/>
              <a:gd name="connsiteY2168" fmla="*/ 3617769 h 4384220"/>
              <a:gd name="connsiteX2169" fmla="*/ 3707406 w 4384220"/>
              <a:gd name="connsiteY2169" fmla="*/ 3574551 h 4384220"/>
              <a:gd name="connsiteX2170" fmla="*/ 3706873 w 4384220"/>
              <a:gd name="connsiteY2170" fmla="*/ 3542004 h 4384220"/>
              <a:gd name="connsiteX2171" fmla="*/ 3695668 w 4384220"/>
              <a:gd name="connsiteY2171" fmla="*/ 3531066 h 4384220"/>
              <a:gd name="connsiteX2172" fmla="*/ 3679661 w 4384220"/>
              <a:gd name="connsiteY2172" fmla="*/ 3536402 h 4384220"/>
              <a:gd name="connsiteX2173" fmla="*/ 3677260 w 4384220"/>
              <a:gd name="connsiteY2173" fmla="*/ 3538269 h 4384220"/>
              <a:gd name="connsiteX2174" fmla="*/ 3659920 w 4384220"/>
              <a:gd name="connsiteY2174" fmla="*/ 3538536 h 4384220"/>
              <a:gd name="connsiteX2175" fmla="*/ 3653250 w 4384220"/>
              <a:gd name="connsiteY2175" fmla="*/ 3531333 h 4384220"/>
              <a:gd name="connsiteX2176" fmla="*/ 3666056 w 4384220"/>
              <a:gd name="connsiteY2176" fmla="*/ 3512659 h 4384220"/>
              <a:gd name="connsiteX2177" fmla="*/ 3698336 w 4384220"/>
              <a:gd name="connsiteY2177" fmla="*/ 3505989 h 4384220"/>
              <a:gd name="connsiteX2178" fmla="*/ 3731149 w 4384220"/>
              <a:gd name="connsiteY2178" fmla="*/ 3524931 h 4384220"/>
              <a:gd name="connsiteX2179" fmla="*/ 3653250 w 4384220"/>
              <a:gd name="connsiteY2179" fmla="*/ 3361396 h 4384220"/>
              <a:gd name="connsiteX2180" fmla="*/ 3619370 w 4384220"/>
              <a:gd name="connsiteY2180" fmla="*/ 3371533 h 4384220"/>
              <a:gd name="connsiteX2181" fmla="*/ 3624972 w 4384220"/>
              <a:gd name="connsiteY2181" fmla="*/ 3437694 h 4384220"/>
              <a:gd name="connsiteX2182" fmla="*/ 3704738 w 4384220"/>
              <a:gd name="connsiteY2182" fmla="*/ 3471041 h 4384220"/>
              <a:gd name="connsiteX2183" fmla="*/ 3703671 w 4384220"/>
              <a:gd name="connsiteY2183" fmla="*/ 3493984 h 4384220"/>
              <a:gd name="connsiteX2184" fmla="*/ 3698869 w 4384220"/>
              <a:gd name="connsiteY2184" fmla="*/ 3492917 h 4384220"/>
              <a:gd name="connsiteX2185" fmla="*/ 3656985 w 4384220"/>
              <a:gd name="connsiteY2185" fmla="*/ 3501721 h 4384220"/>
              <a:gd name="connsiteX2186" fmla="*/ 3645781 w 4384220"/>
              <a:gd name="connsiteY2186" fmla="*/ 3513192 h 4384220"/>
              <a:gd name="connsiteX2187" fmla="*/ 3639645 w 4384220"/>
              <a:gd name="connsiteY2187" fmla="*/ 3531066 h 4384220"/>
              <a:gd name="connsiteX2188" fmla="*/ 3604163 w 4384220"/>
              <a:gd name="connsiteY2188" fmla="*/ 3505189 h 4384220"/>
              <a:gd name="connsiteX2189" fmla="*/ 3552142 w 4384220"/>
              <a:gd name="connsiteY2189" fmla="*/ 3505456 h 4384220"/>
              <a:gd name="connsiteX2190" fmla="*/ 3531333 w 4384220"/>
              <a:gd name="connsiteY2190" fmla="*/ 3485447 h 4384220"/>
              <a:gd name="connsiteX2191" fmla="*/ 3524664 w 4384220"/>
              <a:gd name="connsiteY2191" fmla="*/ 3462771 h 4384220"/>
              <a:gd name="connsiteX2192" fmla="*/ 3555076 w 4384220"/>
              <a:gd name="connsiteY2192" fmla="*/ 3430758 h 4384220"/>
              <a:gd name="connsiteX2193" fmla="*/ 3583888 w 4384220"/>
              <a:gd name="connsiteY2193" fmla="*/ 3397411 h 4384220"/>
              <a:gd name="connsiteX2194" fmla="*/ 3612700 w 4384220"/>
              <a:gd name="connsiteY2194" fmla="*/ 3364064 h 4384220"/>
              <a:gd name="connsiteX2195" fmla="*/ 3639912 w 4384220"/>
              <a:gd name="connsiteY2195" fmla="*/ 3329383 h 4384220"/>
              <a:gd name="connsiteX2196" fmla="*/ 3640178 w 4384220"/>
              <a:gd name="connsiteY2196" fmla="*/ 3330716 h 4384220"/>
              <a:gd name="connsiteX2197" fmla="*/ 3653250 w 4384220"/>
              <a:gd name="connsiteY2197" fmla="*/ 3361396 h 4384220"/>
              <a:gd name="connsiteX2198" fmla="*/ 3662587 w 4384220"/>
              <a:gd name="connsiteY2198" fmla="*/ 3301104 h 4384220"/>
              <a:gd name="connsiteX2199" fmla="*/ 3690066 w 4384220"/>
              <a:gd name="connsiteY2199" fmla="*/ 3290166 h 4384220"/>
              <a:gd name="connsiteX2200" fmla="*/ 3721545 w 4384220"/>
              <a:gd name="connsiteY2200" fmla="*/ 3306973 h 4384220"/>
              <a:gd name="connsiteX2201" fmla="*/ 3730082 w 4384220"/>
              <a:gd name="connsiteY2201" fmla="*/ 3328316 h 4384220"/>
              <a:gd name="connsiteX2202" fmla="*/ 3721012 w 4384220"/>
              <a:gd name="connsiteY2202" fmla="*/ 3340587 h 4384220"/>
              <a:gd name="connsiteX2203" fmla="*/ 3708740 w 4384220"/>
              <a:gd name="connsiteY2203" fmla="*/ 3331784 h 4384220"/>
              <a:gd name="connsiteX2204" fmla="*/ 3691399 w 4384220"/>
              <a:gd name="connsiteY2204" fmla="*/ 3317644 h 4384220"/>
              <a:gd name="connsiteX2205" fmla="*/ 3674593 w 4384220"/>
              <a:gd name="connsiteY2205" fmla="*/ 3321913 h 4384220"/>
              <a:gd name="connsiteX2206" fmla="*/ 3678061 w 4384220"/>
              <a:gd name="connsiteY2206" fmla="*/ 3346190 h 4384220"/>
              <a:gd name="connsiteX2207" fmla="*/ 3739153 w 4384220"/>
              <a:gd name="connsiteY2207" fmla="*/ 3390474 h 4384220"/>
              <a:gd name="connsiteX2208" fmla="*/ 3728215 w 4384220"/>
              <a:gd name="connsiteY2208" fmla="*/ 3404614 h 4384220"/>
              <a:gd name="connsiteX2209" fmla="*/ 3653517 w 4384220"/>
              <a:gd name="connsiteY2209" fmla="*/ 3329383 h 4384220"/>
              <a:gd name="connsiteX2210" fmla="*/ 3656719 w 4384220"/>
              <a:gd name="connsiteY2210" fmla="*/ 3308307 h 4384220"/>
              <a:gd name="connsiteX2211" fmla="*/ 3662587 w 4384220"/>
              <a:gd name="connsiteY2211" fmla="*/ 3301104 h 4384220"/>
              <a:gd name="connsiteX2212" fmla="*/ 3784238 w 4384220"/>
              <a:gd name="connsiteY2212" fmla="*/ 3358194 h 4384220"/>
              <a:gd name="connsiteX2213" fmla="*/ 3782371 w 4384220"/>
              <a:gd name="connsiteY2213" fmla="*/ 3358995 h 4384220"/>
              <a:gd name="connsiteX2214" fmla="*/ 3769832 w 4384220"/>
              <a:gd name="connsiteY2214" fmla="*/ 3365664 h 4384220"/>
              <a:gd name="connsiteX2215" fmla="*/ 3742888 w 4384220"/>
              <a:gd name="connsiteY2215" fmla="*/ 3330183 h 4384220"/>
              <a:gd name="connsiteX2216" fmla="*/ 3735685 w 4384220"/>
              <a:gd name="connsiteY2216" fmla="*/ 3306173 h 4384220"/>
              <a:gd name="connsiteX2217" fmla="*/ 3770899 w 4384220"/>
              <a:gd name="connsiteY2217" fmla="*/ 3256819 h 4384220"/>
              <a:gd name="connsiteX2218" fmla="*/ 3800245 w 4384220"/>
              <a:gd name="connsiteY2218" fmla="*/ 3265889 h 4384220"/>
              <a:gd name="connsiteX2219" fmla="*/ 3818119 w 4384220"/>
              <a:gd name="connsiteY2219" fmla="*/ 3296302 h 4384220"/>
              <a:gd name="connsiteX2220" fmla="*/ 3809315 w 4384220"/>
              <a:gd name="connsiteY2220" fmla="*/ 3306173 h 4384220"/>
              <a:gd name="connsiteX2221" fmla="*/ 3800512 w 4384220"/>
              <a:gd name="connsiteY2221" fmla="*/ 3305639 h 4384220"/>
              <a:gd name="connsiteX2222" fmla="*/ 3791174 w 4384220"/>
              <a:gd name="connsiteY2222" fmla="*/ 3299503 h 4384220"/>
              <a:gd name="connsiteX2223" fmla="*/ 3786372 w 4384220"/>
              <a:gd name="connsiteY2223" fmla="*/ 3288032 h 4384220"/>
              <a:gd name="connsiteX2224" fmla="*/ 3792241 w 4384220"/>
              <a:gd name="connsiteY2224" fmla="*/ 3272826 h 4384220"/>
              <a:gd name="connsiteX2225" fmla="*/ 3776769 w 4384220"/>
              <a:gd name="connsiteY2225" fmla="*/ 3279762 h 4384220"/>
              <a:gd name="connsiteX2226" fmla="*/ 3760495 w 4384220"/>
              <a:gd name="connsiteY2226" fmla="*/ 3302438 h 4384220"/>
              <a:gd name="connsiteX2227" fmla="*/ 3784238 w 4384220"/>
              <a:gd name="connsiteY2227" fmla="*/ 3358194 h 4384220"/>
              <a:gd name="connsiteX2228" fmla="*/ 3773567 w 4384220"/>
              <a:gd name="connsiteY2228" fmla="*/ 3305639 h 4384220"/>
              <a:gd name="connsiteX2229" fmla="*/ 3775435 w 4384220"/>
              <a:gd name="connsiteY2229" fmla="*/ 3299237 h 4384220"/>
              <a:gd name="connsiteX2230" fmla="*/ 3783171 w 4384220"/>
              <a:gd name="connsiteY2230" fmla="*/ 3308574 h 4384220"/>
              <a:gd name="connsiteX2231" fmla="*/ 3796243 w 4384220"/>
              <a:gd name="connsiteY2231" fmla="*/ 3317111 h 4384220"/>
              <a:gd name="connsiteX2232" fmla="*/ 3815184 w 4384220"/>
              <a:gd name="connsiteY2232" fmla="*/ 3317911 h 4384220"/>
              <a:gd name="connsiteX2233" fmla="*/ 3829857 w 4384220"/>
              <a:gd name="connsiteY2233" fmla="*/ 3302972 h 4384220"/>
              <a:gd name="connsiteX2234" fmla="*/ 3836526 w 4384220"/>
              <a:gd name="connsiteY2234" fmla="*/ 3311242 h 4384220"/>
              <a:gd name="connsiteX2235" fmla="*/ 3866672 w 4384220"/>
              <a:gd name="connsiteY2235" fmla="*/ 3368599 h 4384220"/>
              <a:gd name="connsiteX2236" fmla="*/ 3843730 w 4384220"/>
              <a:gd name="connsiteY2236" fmla="*/ 3356327 h 4384220"/>
              <a:gd name="connsiteX2237" fmla="*/ 3796510 w 4384220"/>
              <a:gd name="connsiteY2237" fmla="*/ 3353659 h 4384220"/>
              <a:gd name="connsiteX2238" fmla="*/ 3773567 w 4384220"/>
              <a:gd name="connsiteY2238" fmla="*/ 3305639 h 4384220"/>
              <a:gd name="connsiteX2239" fmla="*/ 3759428 w 4384220"/>
              <a:gd name="connsiteY2239" fmla="*/ 3372600 h 4384220"/>
              <a:gd name="connsiteX2240" fmla="*/ 3748757 w 4384220"/>
              <a:gd name="connsiteY2240" fmla="*/ 3381137 h 4384220"/>
              <a:gd name="connsiteX2241" fmla="*/ 3704472 w 4384220"/>
              <a:gd name="connsiteY2241" fmla="*/ 3356861 h 4384220"/>
              <a:gd name="connsiteX2242" fmla="*/ 3692733 w 4384220"/>
              <a:gd name="connsiteY2242" fmla="*/ 3345656 h 4384220"/>
              <a:gd name="connsiteX2243" fmla="*/ 3688732 w 4384220"/>
              <a:gd name="connsiteY2243" fmla="*/ 3340854 h 4384220"/>
              <a:gd name="connsiteX2244" fmla="*/ 3686064 w 4384220"/>
              <a:gd name="connsiteY2244" fmla="*/ 3330183 h 4384220"/>
              <a:gd name="connsiteX2245" fmla="*/ 3686064 w 4384220"/>
              <a:gd name="connsiteY2245" fmla="*/ 3330183 h 4384220"/>
              <a:gd name="connsiteX2246" fmla="*/ 3690332 w 4384220"/>
              <a:gd name="connsiteY2246" fmla="*/ 3330183 h 4384220"/>
              <a:gd name="connsiteX2247" fmla="*/ 3698336 w 4384220"/>
              <a:gd name="connsiteY2247" fmla="*/ 3338186 h 4384220"/>
              <a:gd name="connsiteX2248" fmla="*/ 3725014 w 4384220"/>
              <a:gd name="connsiteY2248" fmla="*/ 3353392 h 4384220"/>
              <a:gd name="connsiteX2249" fmla="*/ 3737019 w 4384220"/>
              <a:gd name="connsiteY2249" fmla="*/ 3345923 h 4384220"/>
              <a:gd name="connsiteX2250" fmla="*/ 3759428 w 4384220"/>
              <a:gd name="connsiteY2250" fmla="*/ 3372600 h 4384220"/>
              <a:gd name="connsiteX2251" fmla="*/ 3863471 w 4384220"/>
              <a:gd name="connsiteY2251" fmla="*/ 3206398 h 4384220"/>
              <a:gd name="connsiteX2252" fmla="*/ 3816518 w 4384220"/>
              <a:gd name="connsiteY2252" fmla="*/ 3263755 h 4384220"/>
              <a:gd name="connsiteX2253" fmla="*/ 3806914 w 4384220"/>
              <a:gd name="connsiteY2253" fmla="*/ 3255752 h 4384220"/>
              <a:gd name="connsiteX2254" fmla="*/ 3767698 w 4384220"/>
              <a:gd name="connsiteY2254" fmla="*/ 3244281 h 4384220"/>
              <a:gd name="connsiteX2255" fmla="*/ 3722346 w 4384220"/>
              <a:gd name="connsiteY2255" fmla="*/ 3292034 h 4384220"/>
              <a:gd name="connsiteX2256" fmla="*/ 3688198 w 4384220"/>
              <a:gd name="connsiteY2256" fmla="*/ 3277895 h 4384220"/>
              <a:gd name="connsiteX2257" fmla="*/ 3679128 w 4384220"/>
              <a:gd name="connsiteY2257" fmla="*/ 3278428 h 4384220"/>
              <a:gd name="connsiteX2258" fmla="*/ 3741020 w 4384220"/>
              <a:gd name="connsiteY2258" fmla="*/ 3187724 h 4384220"/>
              <a:gd name="connsiteX2259" fmla="*/ 3807714 w 4384220"/>
              <a:gd name="connsiteY2259" fmla="*/ 3172784 h 4384220"/>
              <a:gd name="connsiteX2260" fmla="*/ 3863471 w 4384220"/>
              <a:gd name="connsiteY2260" fmla="*/ 3206398 h 4384220"/>
              <a:gd name="connsiteX2261" fmla="*/ 3902954 w 4384220"/>
              <a:gd name="connsiteY2261" fmla="*/ 3472909 h 4384220"/>
              <a:gd name="connsiteX2262" fmla="*/ 3905622 w 4384220"/>
              <a:gd name="connsiteY2262" fmla="*/ 3456369 h 4384220"/>
              <a:gd name="connsiteX2263" fmla="*/ 3904555 w 4384220"/>
              <a:gd name="connsiteY2263" fmla="*/ 3427290 h 4384220"/>
              <a:gd name="connsiteX2264" fmla="*/ 3918160 w 4384220"/>
              <a:gd name="connsiteY2264" fmla="*/ 3371533 h 4384220"/>
              <a:gd name="connsiteX2265" fmla="*/ 3906956 w 4384220"/>
              <a:gd name="connsiteY2265" fmla="*/ 3328316 h 4384220"/>
              <a:gd name="connsiteX2266" fmla="*/ 3900020 w 4384220"/>
              <a:gd name="connsiteY2266" fmla="*/ 3314977 h 4384220"/>
              <a:gd name="connsiteX2267" fmla="*/ 3888281 w 4384220"/>
              <a:gd name="connsiteY2267" fmla="*/ 3300037 h 4384220"/>
              <a:gd name="connsiteX2268" fmla="*/ 3879478 w 4384220"/>
              <a:gd name="connsiteY2268" fmla="*/ 3289366 h 4384220"/>
              <a:gd name="connsiteX2269" fmla="*/ 3871208 w 4384220"/>
              <a:gd name="connsiteY2269" fmla="*/ 3273626 h 4384220"/>
              <a:gd name="connsiteX2270" fmla="*/ 3870141 w 4384220"/>
              <a:gd name="connsiteY2270" fmla="*/ 3262421 h 4384220"/>
              <a:gd name="connsiteX2271" fmla="*/ 3876009 w 4384220"/>
              <a:gd name="connsiteY2271" fmla="*/ 3253084 h 4384220"/>
              <a:gd name="connsiteX2272" fmla="*/ 3877877 w 4384220"/>
              <a:gd name="connsiteY2272" fmla="*/ 3252551 h 4384220"/>
              <a:gd name="connsiteX2273" fmla="*/ 3875743 w 4384220"/>
              <a:gd name="connsiteY2273" fmla="*/ 3257619 h 4384220"/>
              <a:gd name="connsiteX2274" fmla="*/ 3879478 w 4384220"/>
              <a:gd name="connsiteY2274" fmla="*/ 3277628 h 4384220"/>
              <a:gd name="connsiteX2275" fmla="*/ 3909624 w 4384220"/>
              <a:gd name="connsiteY2275" fmla="*/ 3295235 h 4384220"/>
              <a:gd name="connsiteX2276" fmla="*/ 3940036 w 4384220"/>
              <a:gd name="connsiteY2276" fmla="*/ 3269358 h 4384220"/>
              <a:gd name="connsiteX2277" fmla="*/ 3937102 w 4384220"/>
              <a:gd name="connsiteY2277" fmla="*/ 3251217 h 4384220"/>
              <a:gd name="connsiteX2278" fmla="*/ 4019269 w 4384220"/>
              <a:gd name="connsiteY2278" fmla="*/ 3301104 h 4384220"/>
              <a:gd name="connsiteX2279" fmla="*/ 3963246 w 4384220"/>
              <a:gd name="connsiteY2279" fmla="*/ 3388607 h 4384220"/>
              <a:gd name="connsiteX2280" fmla="*/ 3902954 w 4384220"/>
              <a:gd name="connsiteY2280" fmla="*/ 3472909 h 4384220"/>
              <a:gd name="connsiteX2281" fmla="*/ 3897885 w 4384220"/>
              <a:gd name="connsiteY2281" fmla="*/ 3405414 h 4384220"/>
              <a:gd name="connsiteX2282" fmla="*/ 3880278 w 4384220"/>
              <a:gd name="connsiteY2282" fmla="*/ 3380604 h 4384220"/>
              <a:gd name="connsiteX2283" fmla="*/ 3846130 w 4384220"/>
              <a:gd name="connsiteY2283" fmla="*/ 3303505 h 4384220"/>
              <a:gd name="connsiteX2284" fmla="*/ 3829590 w 4384220"/>
              <a:gd name="connsiteY2284" fmla="*/ 3266690 h 4384220"/>
              <a:gd name="connsiteX2285" fmla="*/ 3867206 w 4384220"/>
              <a:gd name="connsiteY2285" fmla="*/ 3218403 h 4384220"/>
              <a:gd name="connsiteX2286" fmla="*/ 3894150 w 4384220"/>
              <a:gd name="connsiteY2286" fmla="*/ 3225339 h 4384220"/>
              <a:gd name="connsiteX2287" fmla="*/ 3926164 w 4384220"/>
              <a:gd name="connsiteY2287" fmla="*/ 3266957 h 4384220"/>
              <a:gd name="connsiteX2288" fmla="*/ 3910157 w 4384220"/>
              <a:gd name="connsiteY2288" fmla="*/ 3281896 h 4384220"/>
              <a:gd name="connsiteX2289" fmla="*/ 3890149 w 4384220"/>
              <a:gd name="connsiteY2289" fmla="*/ 3270691 h 4384220"/>
              <a:gd name="connsiteX2290" fmla="*/ 3888548 w 4384220"/>
              <a:gd name="connsiteY2290" fmla="*/ 3261621 h 4384220"/>
              <a:gd name="connsiteX2291" fmla="*/ 3894951 w 4384220"/>
              <a:gd name="connsiteY2291" fmla="*/ 3254952 h 4384220"/>
              <a:gd name="connsiteX2292" fmla="*/ 3908556 w 4384220"/>
              <a:gd name="connsiteY2292" fmla="*/ 3250150 h 4384220"/>
              <a:gd name="connsiteX2293" fmla="*/ 3894951 w 4384220"/>
              <a:gd name="connsiteY2293" fmla="*/ 3243213 h 4384220"/>
              <a:gd name="connsiteX2294" fmla="*/ 3869607 w 4384220"/>
              <a:gd name="connsiteY2294" fmla="*/ 3241079 h 4384220"/>
              <a:gd name="connsiteX2295" fmla="*/ 3856802 w 4384220"/>
              <a:gd name="connsiteY2295" fmla="*/ 3258953 h 4384220"/>
              <a:gd name="connsiteX2296" fmla="*/ 3858135 w 4384220"/>
              <a:gd name="connsiteY2296" fmla="*/ 3276294 h 4384220"/>
              <a:gd name="connsiteX2297" fmla="*/ 3868273 w 4384220"/>
              <a:gd name="connsiteY2297" fmla="*/ 3296035 h 4384220"/>
              <a:gd name="connsiteX2298" fmla="*/ 3878144 w 4384220"/>
              <a:gd name="connsiteY2298" fmla="*/ 3308307 h 4384220"/>
              <a:gd name="connsiteX2299" fmla="*/ 3888281 w 4384220"/>
              <a:gd name="connsiteY2299" fmla="*/ 3321112 h 4384220"/>
              <a:gd name="connsiteX2300" fmla="*/ 3894417 w 4384220"/>
              <a:gd name="connsiteY2300" fmla="*/ 3333384 h 4384220"/>
              <a:gd name="connsiteX2301" fmla="*/ 3904288 w 4384220"/>
              <a:gd name="connsiteY2301" fmla="*/ 3372067 h 4384220"/>
              <a:gd name="connsiteX2302" fmla="*/ 3898686 w 4384220"/>
              <a:gd name="connsiteY2302" fmla="*/ 3408349 h 4384220"/>
              <a:gd name="connsiteX2303" fmla="*/ 3897885 w 4384220"/>
              <a:gd name="connsiteY2303" fmla="*/ 3405414 h 4384220"/>
              <a:gd name="connsiteX2304" fmla="*/ 3843996 w 4384220"/>
              <a:gd name="connsiteY2304" fmla="*/ 3523597 h 4384220"/>
              <a:gd name="connsiteX2305" fmla="*/ 3799444 w 4384220"/>
              <a:gd name="connsiteY2305" fmla="*/ 3500387 h 4384220"/>
              <a:gd name="connsiteX2306" fmla="*/ 3810116 w 4384220"/>
              <a:gd name="connsiteY2306" fmla="*/ 3467573 h 4384220"/>
              <a:gd name="connsiteX2307" fmla="*/ 3827189 w 4384220"/>
              <a:gd name="connsiteY2307" fmla="*/ 3466773 h 4384220"/>
              <a:gd name="connsiteX2308" fmla="*/ 3829323 w 4384220"/>
              <a:gd name="connsiteY2308" fmla="*/ 3477977 h 4384220"/>
              <a:gd name="connsiteX2309" fmla="*/ 3828256 w 4384220"/>
              <a:gd name="connsiteY2309" fmla="*/ 3485181 h 4384220"/>
              <a:gd name="connsiteX2310" fmla="*/ 3827990 w 4384220"/>
              <a:gd name="connsiteY2310" fmla="*/ 3493184 h 4384220"/>
              <a:gd name="connsiteX2311" fmla="*/ 3835993 w 4384220"/>
              <a:gd name="connsiteY2311" fmla="*/ 3492650 h 4384220"/>
              <a:gd name="connsiteX2312" fmla="*/ 3861070 w 4384220"/>
              <a:gd name="connsiteY2312" fmla="*/ 3479311 h 4384220"/>
              <a:gd name="connsiteX2313" fmla="*/ 3861337 w 4384220"/>
              <a:gd name="connsiteY2313" fmla="*/ 3478778 h 4384220"/>
              <a:gd name="connsiteX2314" fmla="*/ 3869607 w 4384220"/>
              <a:gd name="connsiteY2314" fmla="*/ 3433159 h 4384220"/>
              <a:gd name="connsiteX2315" fmla="*/ 3837327 w 4384220"/>
              <a:gd name="connsiteY2315" fmla="*/ 3389141 h 4384220"/>
              <a:gd name="connsiteX2316" fmla="*/ 3799711 w 4384220"/>
              <a:gd name="connsiteY2316" fmla="*/ 3388874 h 4384220"/>
              <a:gd name="connsiteX2317" fmla="*/ 3765831 w 4384220"/>
              <a:gd name="connsiteY2317" fmla="*/ 3414218 h 4384220"/>
              <a:gd name="connsiteX2318" fmla="*/ 3735151 w 4384220"/>
              <a:gd name="connsiteY2318" fmla="*/ 3511058 h 4384220"/>
              <a:gd name="connsiteX2319" fmla="*/ 3716744 w 4384220"/>
              <a:gd name="connsiteY2319" fmla="*/ 3498519 h 4384220"/>
              <a:gd name="connsiteX2320" fmla="*/ 3720745 w 4384220"/>
              <a:gd name="connsiteY2320" fmla="*/ 3457703 h 4384220"/>
              <a:gd name="connsiteX2321" fmla="*/ 3734351 w 4384220"/>
              <a:gd name="connsiteY2321" fmla="*/ 3420887 h 4384220"/>
              <a:gd name="connsiteX2322" fmla="*/ 3788773 w 4384220"/>
              <a:gd name="connsiteY2322" fmla="*/ 3370733 h 4384220"/>
              <a:gd name="connsiteX2323" fmla="*/ 3839995 w 4384220"/>
              <a:gd name="connsiteY2323" fmla="*/ 3368866 h 4384220"/>
              <a:gd name="connsiteX2324" fmla="*/ 3885613 w 4384220"/>
              <a:gd name="connsiteY2324" fmla="*/ 3411016 h 4384220"/>
              <a:gd name="connsiteX2325" fmla="*/ 3892016 w 4384220"/>
              <a:gd name="connsiteY2325" fmla="*/ 3455035 h 4384220"/>
              <a:gd name="connsiteX2326" fmla="*/ 3843996 w 4384220"/>
              <a:gd name="connsiteY2326" fmla="*/ 3523597 h 4384220"/>
              <a:gd name="connsiteX2327" fmla="*/ 3767165 w 4384220"/>
              <a:gd name="connsiteY2327" fmla="*/ 3609766 h 4384220"/>
              <a:gd name="connsiteX2328" fmla="*/ 3740220 w 4384220"/>
              <a:gd name="connsiteY2328" fmla="*/ 3602029 h 4384220"/>
              <a:gd name="connsiteX2329" fmla="*/ 3742621 w 4384220"/>
              <a:gd name="connsiteY2329" fmla="*/ 3597761 h 4384220"/>
              <a:gd name="connsiteX2330" fmla="*/ 3749557 w 4384220"/>
              <a:gd name="connsiteY2330" fmla="*/ 3531333 h 4384220"/>
              <a:gd name="connsiteX2331" fmla="*/ 3754893 w 4384220"/>
              <a:gd name="connsiteY2331" fmla="*/ 3466773 h 4384220"/>
              <a:gd name="connsiteX2332" fmla="*/ 3773834 w 4384220"/>
              <a:gd name="connsiteY2332" fmla="*/ 3427023 h 4384220"/>
              <a:gd name="connsiteX2333" fmla="*/ 3795176 w 4384220"/>
              <a:gd name="connsiteY2333" fmla="*/ 3406748 h 4384220"/>
              <a:gd name="connsiteX2334" fmla="*/ 3802646 w 4384220"/>
              <a:gd name="connsiteY2334" fmla="*/ 3402213 h 4384220"/>
              <a:gd name="connsiteX2335" fmla="*/ 3805580 w 4384220"/>
              <a:gd name="connsiteY2335" fmla="*/ 3400879 h 4384220"/>
              <a:gd name="connsiteX2336" fmla="*/ 3831991 w 4384220"/>
              <a:gd name="connsiteY2336" fmla="*/ 3400612 h 4384220"/>
              <a:gd name="connsiteX2337" fmla="*/ 3850666 w 4384220"/>
              <a:gd name="connsiteY2337" fmla="*/ 3421154 h 4384220"/>
              <a:gd name="connsiteX2338" fmla="*/ 3856535 w 4384220"/>
              <a:gd name="connsiteY2338" fmla="*/ 3435560 h 4384220"/>
              <a:gd name="connsiteX2339" fmla="*/ 3850132 w 4384220"/>
              <a:gd name="connsiteY2339" fmla="*/ 3470508 h 4384220"/>
              <a:gd name="connsiteX2340" fmla="*/ 3843196 w 4384220"/>
              <a:gd name="connsiteY2340" fmla="*/ 3476644 h 4384220"/>
              <a:gd name="connsiteX2341" fmla="*/ 3834926 w 4384220"/>
              <a:gd name="connsiteY2341" fmla="*/ 3456636 h 4384220"/>
              <a:gd name="connsiteX2342" fmla="*/ 3801845 w 4384220"/>
              <a:gd name="connsiteY2342" fmla="*/ 3456369 h 4384220"/>
              <a:gd name="connsiteX2343" fmla="*/ 3786639 w 4384220"/>
              <a:gd name="connsiteY2343" fmla="*/ 3504655 h 4384220"/>
              <a:gd name="connsiteX2344" fmla="*/ 3847464 w 4384220"/>
              <a:gd name="connsiteY2344" fmla="*/ 3536935 h 4384220"/>
              <a:gd name="connsiteX2345" fmla="*/ 3854134 w 4384220"/>
              <a:gd name="connsiteY2345" fmla="*/ 3534535 h 4384220"/>
              <a:gd name="connsiteX2346" fmla="*/ 3815718 w 4384220"/>
              <a:gd name="connsiteY2346" fmla="*/ 3580420 h 4384220"/>
              <a:gd name="connsiteX2347" fmla="*/ 3776501 w 4384220"/>
              <a:gd name="connsiteY2347" fmla="*/ 3625772 h 4384220"/>
              <a:gd name="connsiteX2348" fmla="*/ 3767165 w 4384220"/>
              <a:gd name="connsiteY2348" fmla="*/ 3609766 h 4384220"/>
              <a:gd name="connsiteX2349" fmla="*/ 3734884 w 4384220"/>
              <a:gd name="connsiteY2349" fmla="*/ 3644447 h 4384220"/>
              <a:gd name="connsiteX2350" fmla="*/ 3733550 w 4384220"/>
              <a:gd name="connsiteY2350" fmla="*/ 3620170 h 4384220"/>
              <a:gd name="connsiteX2351" fmla="*/ 3758361 w 4384220"/>
              <a:gd name="connsiteY2351" fmla="*/ 3619903 h 4384220"/>
              <a:gd name="connsiteX2352" fmla="*/ 3759694 w 4384220"/>
              <a:gd name="connsiteY2352" fmla="*/ 3644180 h 4384220"/>
              <a:gd name="connsiteX2353" fmla="*/ 3734884 w 4384220"/>
              <a:gd name="connsiteY2353" fmla="*/ 3644447 h 4384220"/>
              <a:gd name="connsiteX2354" fmla="*/ 3654051 w 4384220"/>
              <a:gd name="connsiteY2354" fmla="*/ 3725814 h 4384220"/>
              <a:gd name="connsiteX2355" fmla="*/ 3632175 w 4384220"/>
              <a:gd name="connsiteY2355" fmla="*/ 3715676 h 4384220"/>
              <a:gd name="connsiteX2356" fmla="*/ 3658052 w 4384220"/>
              <a:gd name="connsiteY2356" fmla="*/ 3658853 h 4384220"/>
              <a:gd name="connsiteX2357" fmla="*/ 3658586 w 4384220"/>
              <a:gd name="connsiteY2357" fmla="*/ 3658586 h 4384220"/>
              <a:gd name="connsiteX2358" fmla="*/ 3658586 w 4384220"/>
              <a:gd name="connsiteY2358" fmla="*/ 3658586 h 4384220"/>
              <a:gd name="connsiteX2359" fmla="*/ 3658853 w 4384220"/>
              <a:gd name="connsiteY2359" fmla="*/ 3658319 h 4384220"/>
              <a:gd name="connsiteX2360" fmla="*/ 3715676 w 4384220"/>
              <a:gd name="connsiteY2360" fmla="*/ 3632442 h 4384220"/>
              <a:gd name="connsiteX2361" fmla="*/ 3725814 w 4384220"/>
              <a:gd name="connsiteY2361" fmla="*/ 3654317 h 4384220"/>
              <a:gd name="connsiteX2362" fmla="*/ 3742354 w 4384220"/>
              <a:gd name="connsiteY2362" fmla="*/ 3662587 h 4384220"/>
              <a:gd name="connsiteX2363" fmla="*/ 3703405 w 4384220"/>
              <a:gd name="connsiteY2363" fmla="*/ 3703405 h 4384220"/>
              <a:gd name="connsiteX2364" fmla="*/ 3662587 w 4384220"/>
              <a:gd name="connsiteY2364" fmla="*/ 3742354 h 4384220"/>
              <a:gd name="connsiteX2365" fmla="*/ 3654051 w 4384220"/>
              <a:gd name="connsiteY2365" fmla="*/ 3725814 h 4384220"/>
              <a:gd name="connsiteX2366" fmla="*/ 3619636 w 4384220"/>
              <a:gd name="connsiteY2366" fmla="*/ 3758361 h 4384220"/>
              <a:gd name="connsiteX2367" fmla="*/ 3619903 w 4384220"/>
              <a:gd name="connsiteY2367" fmla="*/ 3733550 h 4384220"/>
              <a:gd name="connsiteX2368" fmla="*/ 3644180 w 4384220"/>
              <a:gd name="connsiteY2368" fmla="*/ 3734884 h 4384220"/>
              <a:gd name="connsiteX2369" fmla="*/ 3643913 w 4384220"/>
              <a:gd name="connsiteY2369" fmla="*/ 3759694 h 4384220"/>
              <a:gd name="connsiteX2370" fmla="*/ 3619636 w 4384220"/>
              <a:gd name="connsiteY2370" fmla="*/ 3758361 h 4384220"/>
              <a:gd name="connsiteX2371" fmla="*/ 3534535 w 4384220"/>
              <a:gd name="connsiteY2371" fmla="*/ 3854667 h 4384220"/>
              <a:gd name="connsiteX2372" fmla="*/ 3536935 w 4384220"/>
              <a:gd name="connsiteY2372" fmla="*/ 3847998 h 4384220"/>
              <a:gd name="connsiteX2373" fmla="*/ 3504655 w 4384220"/>
              <a:gd name="connsiteY2373" fmla="*/ 3787173 h 4384220"/>
              <a:gd name="connsiteX2374" fmla="*/ 3456369 w 4384220"/>
              <a:gd name="connsiteY2374" fmla="*/ 3802379 h 4384220"/>
              <a:gd name="connsiteX2375" fmla="*/ 3456636 w 4384220"/>
              <a:gd name="connsiteY2375" fmla="*/ 3835459 h 4384220"/>
              <a:gd name="connsiteX2376" fmla="*/ 3476644 w 4384220"/>
              <a:gd name="connsiteY2376" fmla="*/ 3843730 h 4384220"/>
              <a:gd name="connsiteX2377" fmla="*/ 3470508 w 4384220"/>
              <a:gd name="connsiteY2377" fmla="*/ 3850666 h 4384220"/>
              <a:gd name="connsiteX2378" fmla="*/ 3435293 w 4384220"/>
              <a:gd name="connsiteY2378" fmla="*/ 3857068 h 4384220"/>
              <a:gd name="connsiteX2379" fmla="*/ 3400612 w 4384220"/>
              <a:gd name="connsiteY2379" fmla="*/ 3832525 h 4384220"/>
              <a:gd name="connsiteX2380" fmla="*/ 3400879 w 4384220"/>
              <a:gd name="connsiteY2380" fmla="*/ 3806114 h 4384220"/>
              <a:gd name="connsiteX2381" fmla="*/ 3427557 w 4384220"/>
              <a:gd name="connsiteY2381" fmla="*/ 3773300 h 4384220"/>
              <a:gd name="connsiteX2382" fmla="*/ 3467307 w 4384220"/>
              <a:gd name="connsiteY2382" fmla="*/ 3754893 h 4384220"/>
              <a:gd name="connsiteX2383" fmla="*/ 3531333 w 4384220"/>
              <a:gd name="connsiteY2383" fmla="*/ 3749557 h 4384220"/>
              <a:gd name="connsiteX2384" fmla="*/ 3597761 w 4384220"/>
              <a:gd name="connsiteY2384" fmla="*/ 3742621 h 4384220"/>
              <a:gd name="connsiteX2385" fmla="*/ 3602029 w 4384220"/>
              <a:gd name="connsiteY2385" fmla="*/ 3740220 h 4384220"/>
              <a:gd name="connsiteX2386" fmla="*/ 3609766 w 4384220"/>
              <a:gd name="connsiteY2386" fmla="*/ 3767165 h 4384220"/>
              <a:gd name="connsiteX2387" fmla="*/ 3625772 w 4384220"/>
              <a:gd name="connsiteY2387" fmla="*/ 3776769 h 4384220"/>
              <a:gd name="connsiteX2388" fmla="*/ 3580420 w 4384220"/>
              <a:gd name="connsiteY2388" fmla="*/ 3815984 h 4384220"/>
              <a:gd name="connsiteX2389" fmla="*/ 3534535 w 4384220"/>
              <a:gd name="connsiteY2389" fmla="*/ 3854667 h 4384220"/>
              <a:gd name="connsiteX2390" fmla="*/ 3454768 w 4384220"/>
              <a:gd name="connsiteY2390" fmla="*/ 3892283 h 4384220"/>
              <a:gd name="connsiteX2391" fmla="*/ 3410750 w 4384220"/>
              <a:gd name="connsiteY2391" fmla="*/ 3885880 h 4384220"/>
              <a:gd name="connsiteX2392" fmla="*/ 3368599 w 4384220"/>
              <a:gd name="connsiteY2392" fmla="*/ 3840261 h 4384220"/>
              <a:gd name="connsiteX2393" fmla="*/ 3370466 w 4384220"/>
              <a:gd name="connsiteY2393" fmla="*/ 3789040 h 4384220"/>
              <a:gd name="connsiteX2394" fmla="*/ 3420620 w 4384220"/>
              <a:gd name="connsiteY2394" fmla="*/ 3734618 h 4384220"/>
              <a:gd name="connsiteX2395" fmla="*/ 3457436 w 4384220"/>
              <a:gd name="connsiteY2395" fmla="*/ 3721012 h 4384220"/>
              <a:gd name="connsiteX2396" fmla="*/ 3498253 w 4384220"/>
              <a:gd name="connsiteY2396" fmla="*/ 3717010 h 4384220"/>
              <a:gd name="connsiteX2397" fmla="*/ 3510791 w 4384220"/>
              <a:gd name="connsiteY2397" fmla="*/ 3735418 h 4384220"/>
              <a:gd name="connsiteX2398" fmla="*/ 3413951 w 4384220"/>
              <a:gd name="connsiteY2398" fmla="*/ 3766097 h 4384220"/>
              <a:gd name="connsiteX2399" fmla="*/ 3388607 w 4384220"/>
              <a:gd name="connsiteY2399" fmla="*/ 3799978 h 4384220"/>
              <a:gd name="connsiteX2400" fmla="*/ 3388874 w 4384220"/>
              <a:gd name="connsiteY2400" fmla="*/ 3837594 h 4384220"/>
              <a:gd name="connsiteX2401" fmla="*/ 3432625 w 4384220"/>
              <a:gd name="connsiteY2401" fmla="*/ 3869874 h 4384220"/>
              <a:gd name="connsiteX2402" fmla="*/ 3478511 w 4384220"/>
              <a:gd name="connsiteY2402" fmla="*/ 3861604 h 4384220"/>
              <a:gd name="connsiteX2403" fmla="*/ 3492384 w 4384220"/>
              <a:gd name="connsiteY2403" fmla="*/ 3836260 h 4384220"/>
              <a:gd name="connsiteX2404" fmla="*/ 3492917 w 4384220"/>
              <a:gd name="connsiteY2404" fmla="*/ 3828256 h 4384220"/>
              <a:gd name="connsiteX2405" fmla="*/ 3484914 w 4384220"/>
              <a:gd name="connsiteY2405" fmla="*/ 3828523 h 4384220"/>
              <a:gd name="connsiteX2406" fmla="*/ 3477711 w 4384220"/>
              <a:gd name="connsiteY2406" fmla="*/ 3829590 h 4384220"/>
              <a:gd name="connsiteX2407" fmla="*/ 3466506 w 4384220"/>
              <a:gd name="connsiteY2407" fmla="*/ 3827456 h 4384220"/>
              <a:gd name="connsiteX2408" fmla="*/ 3467307 w 4384220"/>
              <a:gd name="connsiteY2408" fmla="*/ 3810382 h 4384220"/>
              <a:gd name="connsiteX2409" fmla="*/ 3500120 w 4384220"/>
              <a:gd name="connsiteY2409" fmla="*/ 3799711 h 4384220"/>
              <a:gd name="connsiteX2410" fmla="*/ 3523330 w 4384220"/>
              <a:gd name="connsiteY2410" fmla="*/ 3844263 h 4384220"/>
              <a:gd name="connsiteX2411" fmla="*/ 3454768 w 4384220"/>
              <a:gd name="connsiteY2411" fmla="*/ 3892283 h 4384220"/>
              <a:gd name="connsiteX2412" fmla="*/ 3250950 w 4384220"/>
              <a:gd name="connsiteY2412" fmla="*/ 3937102 h 4384220"/>
              <a:gd name="connsiteX2413" fmla="*/ 3269091 w 4384220"/>
              <a:gd name="connsiteY2413" fmla="*/ 3940036 h 4384220"/>
              <a:gd name="connsiteX2414" fmla="*/ 3294968 w 4384220"/>
              <a:gd name="connsiteY2414" fmla="*/ 3909624 h 4384220"/>
              <a:gd name="connsiteX2415" fmla="*/ 3277361 w 4384220"/>
              <a:gd name="connsiteY2415" fmla="*/ 3879478 h 4384220"/>
              <a:gd name="connsiteX2416" fmla="*/ 3257353 w 4384220"/>
              <a:gd name="connsiteY2416" fmla="*/ 3875743 h 4384220"/>
              <a:gd name="connsiteX2417" fmla="*/ 3252284 w 4384220"/>
              <a:gd name="connsiteY2417" fmla="*/ 3877877 h 4384220"/>
              <a:gd name="connsiteX2418" fmla="*/ 3252817 w 4384220"/>
              <a:gd name="connsiteY2418" fmla="*/ 3876009 h 4384220"/>
              <a:gd name="connsiteX2419" fmla="*/ 3262155 w 4384220"/>
              <a:gd name="connsiteY2419" fmla="*/ 3870141 h 4384220"/>
              <a:gd name="connsiteX2420" fmla="*/ 3273359 w 4384220"/>
              <a:gd name="connsiteY2420" fmla="*/ 3871208 h 4384220"/>
              <a:gd name="connsiteX2421" fmla="*/ 3289099 w 4384220"/>
              <a:gd name="connsiteY2421" fmla="*/ 3879478 h 4384220"/>
              <a:gd name="connsiteX2422" fmla="*/ 3299770 w 4384220"/>
              <a:gd name="connsiteY2422" fmla="*/ 3888281 h 4384220"/>
              <a:gd name="connsiteX2423" fmla="*/ 3314710 w 4384220"/>
              <a:gd name="connsiteY2423" fmla="*/ 3900020 h 4384220"/>
              <a:gd name="connsiteX2424" fmla="*/ 3328049 w 4384220"/>
              <a:gd name="connsiteY2424" fmla="*/ 3906956 h 4384220"/>
              <a:gd name="connsiteX2425" fmla="*/ 3371267 w 4384220"/>
              <a:gd name="connsiteY2425" fmla="*/ 3918160 h 4384220"/>
              <a:gd name="connsiteX2426" fmla="*/ 3427023 w 4384220"/>
              <a:gd name="connsiteY2426" fmla="*/ 3904555 h 4384220"/>
              <a:gd name="connsiteX2427" fmla="*/ 3456102 w 4384220"/>
              <a:gd name="connsiteY2427" fmla="*/ 3905622 h 4384220"/>
              <a:gd name="connsiteX2428" fmla="*/ 3472642 w 4384220"/>
              <a:gd name="connsiteY2428" fmla="*/ 3902954 h 4384220"/>
              <a:gd name="connsiteX2429" fmla="*/ 3388074 w 4384220"/>
              <a:gd name="connsiteY2429" fmla="*/ 3963246 h 4384220"/>
              <a:gd name="connsiteX2430" fmla="*/ 3300571 w 4384220"/>
              <a:gd name="connsiteY2430" fmla="*/ 4019269 h 4384220"/>
              <a:gd name="connsiteX2431" fmla="*/ 3250950 w 4384220"/>
              <a:gd name="connsiteY2431" fmla="*/ 3937102 h 4384220"/>
              <a:gd name="connsiteX2432" fmla="*/ 3218670 w 4384220"/>
              <a:gd name="connsiteY2432" fmla="*/ 3867473 h 4384220"/>
              <a:gd name="connsiteX2433" fmla="*/ 3266957 w 4384220"/>
              <a:gd name="connsiteY2433" fmla="*/ 3829590 h 4384220"/>
              <a:gd name="connsiteX2434" fmla="*/ 3303772 w 4384220"/>
              <a:gd name="connsiteY2434" fmla="*/ 3846130 h 4384220"/>
              <a:gd name="connsiteX2435" fmla="*/ 3380871 w 4384220"/>
              <a:gd name="connsiteY2435" fmla="*/ 3880278 h 4384220"/>
              <a:gd name="connsiteX2436" fmla="*/ 3405681 w 4384220"/>
              <a:gd name="connsiteY2436" fmla="*/ 3897885 h 4384220"/>
              <a:gd name="connsiteX2437" fmla="*/ 3408082 w 4384220"/>
              <a:gd name="connsiteY2437" fmla="*/ 3898952 h 4384220"/>
              <a:gd name="connsiteX2438" fmla="*/ 3371800 w 4384220"/>
              <a:gd name="connsiteY2438" fmla="*/ 3904555 h 4384220"/>
              <a:gd name="connsiteX2439" fmla="*/ 3333118 w 4384220"/>
              <a:gd name="connsiteY2439" fmla="*/ 3894684 h 4384220"/>
              <a:gd name="connsiteX2440" fmla="*/ 3320846 w 4384220"/>
              <a:gd name="connsiteY2440" fmla="*/ 3888548 h 4384220"/>
              <a:gd name="connsiteX2441" fmla="*/ 3308040 w 4384220"/>
              <a:gd name="connsiteY2441" fmla="*/ 3878411 h 4384220"/>
              <a:gd name="connsiteX2442" fmla="*/ 3295769 w 4384220"/>
              <a:gd name="connsiteY2442" fmla="*/ 3868540 h 4384220"/>
              <a:gd name="connsiteX2443" fmla="*/ 3276027 w 4384220"/>
              <a:gd name="connsiteY2443" fmla="*/ 3858402 h 4384220"/>
              <a:gd name="connsiteX2444" fmla="*/ 3258687 w 4384220"/>
              <a:gd name="connsiteY2444" fmla="*/ 3857068 h 4384220"/>
              <a:gd name="connsiteX2445" fmla="*/ 3240813 w 4384220"/>
              <a:gd name="connsiteY2445" fmla="*/ 3869874 h 4384220"/>
              <a:gd name="connsiteX2446" fmla="*/ 3242947 w 4384220"/>
              <a:gd name="connsiteY2446" fmla="*/ 3895217 h 4384220"/>
              <a:gd name="connsiteX2447" fmla="*/ 3249883 w 4384220"/>
              <a:gd name="connsiteY2447" fmla="*/ 3908823 h 4384220"/>
              <a:gd name="connsiteX2448" fmla="*/ 3254685 w 4384220"/>
              <a:gd name="connsiteY2448" fmla="*/ 3895217 h 4384220"/>
              <a:gd name="connsiteX2449" fmla="*/ 3261354 w 4384220"/>
              <a:gd name="connsiteY2449" fmla="*/ 3888815 h 4384220"/>
              <a:gd name="connsiteX2450" fmla="*/ 3270425 w 4384220"/>
              <a:gd name="connsiteY2450" fmla="*/ 3890416 h 4384220"/>
              <a:gd name="connsiteX2451" fmla="*/ 3281629 w 4384220"/>
              <a:gd name="connsiteY2451" fmla="*/ 3910424 h 4384220"/>
              <a:gd name="connsiteX2452" fmla="*/ 3266690 w 4384220"/>
              <a:gd name="connsiteY2452" fmla="*/ 3926430 h 4384220"/>
              <a:gd name="connsiteX2453" fmla="*/ 3225073 w 4384220"/>
              <a:gd name="connsiteY2453" fmla="*/ 3894417 h 4384220"/>
              <a:gd name="connsiteX2454" fmla="*/ 3218670 w 4384220"/>
              <a:gd name="connsiteY2454" fmla="*/ 3867473 h 4384220"/>
              <a:gd name="connsiteX2455" fmla="*/ 3172517 w 4384220"/>
              <a:gd name="connsiteY2455" fmla="*/ 3807981 h 4384220"/>
              <a:gd name="connsiteX2456" fmla="*/ 3187457 w 4384220"/>
              <a:gd name="connsiteY2456" fmla="*/ 3741287 h 4384220"/>
              <a:gd name="connsiteX2457" fmla="*/ 3278161 w 4384220"/>
              <a:gd name="connsiteY2457" fmla="*/ 3679395 h 4384220"/>
              <a:gd name="connsiteX2458" fmla="*/ 3277628 w 4384220"/>
              <a:gd name="connsiteY2458" fmla="*/ 3688465 h 4384220"/>
              <a:gd name="connsiteX2459" fmla="*/ 3291767 w 4384220"/>
              <a:gd name="connsiteY2459" fmla="*/ 3722612 h 4384220"/>
              <a:gd name="connsiteX2460" fmla="*/ 3244014 w 4384220"/>
              <a:gd name="connsiteY2460" fmla="*/ 3767965 h 4384220"/>
              <a:gd name="connsiteX2461" fmla="*/ 3255485 w 4384220"/>
              <a:gd name="connsiteY2461" fmla="*/ 3807181 h 4384220"/>
              <a:gd name="connsiteX2462" fmla="*/ 3263489 w 4384220"/>
              <a:gd name="connsiteY2462" fmla="*/ 3816785 h 4384220"/>
              <a:gd name="connsiteX2463" fmla="*/ 3206131 w 4384220"/>
              <a:gd name="connsiteY2463" fmla="*/ 3863738 h 4384220"/>
              <a:gd name="connsiteX2464" fmla="*/ 3172517 w 4384220"/>
              <a:gd name="connsiteY2464" fmla="*/ 3807981 h 4384220"/>
              <a:gd name="connsiteX2465" fmla="*/ 4071291 w 4384220"/>
              <a:gd name="connsiteY2465" fmla="*/ 3238411 h 4384220"/>
              <a:gd name="connsiteX2466" fmla="*/ 4102504 w 4384220"/>
              <a:gd name="connsiteY2466" fmla="*/ 3179987 h 4384220"/>
              <a:gd name="connsiteX2467" fmla="*/ 4132382 w 4384220"/>
              <a:gd name="connsiteY2467" fmla="*/ 3121029 h 4384220"/>
              <a:gd name="connsiteX2468" fmla="*/ 4159594 w 4384220"/>
              <a:gd name="connsiteY2468" fmla="*/ 3060738 h 4384220"/>
              <a:gd name="connsiteX2469" fmla="*/ 4173199 w 4384220"/>
              <a:gd name="connsiteY2469" fmla="*/ 3030592 h 4384220"/>
              <a:gd name="connsiteX2470" fmla="*/ 4185471 w 4384220"/>
              <a:gd name="connsiteY2470" fmla="*/ 2999912 h 4384220"/>
              <a:gd name="connsiteX2471" fmla="*/ 4209748 w 4384220"/>
              <a:gd name="connsiteY2471" fmla="*/ 2938287 h 4384220"/>
              <a:gd name="connsiteX2472" fmla="*/ 4231357 w 4384220"/>
              <a:gd name="connsiteY2472" fmla="*/ 2875594 h 4384220"/>
              <a:gd name="connsiteX2473" fmla="*/ 4269773 w 4384220"/>
              <a:gd name="connsiteY2473" fmla="*/ 2748875 h 4384220"/>
              <a:gd name="connsiteX2474" fmla="*/ 4285780 w 4384220"/>
              <a:gd name="connsiteY2474" fmla="*/ 2684581 h 4384220"/>
              <a:gd name="connsiteX2475" fmla="*/ 4300452 w 4384220"/>
              <a:gd name="connsiteY2475" fmla="*/ 2620021 h 4384220"/>
              <a:gd name="connsiteX2476" fmla="*/ 4312191 w 4384220"/>
              <a:gd name="connsiteY2476" fmla="*/ 2554928 h 4384220"/>
              <a:gd name="connsiteX2477" fmla="*/ 4318060 w 4384220"/>
              <a:gd name="connsiteY2477" fmla="*/ 2522381 h 4384220"/>
              <a:gd name="connsiteX2478" fmla="*/ 4322328 w 4384220"/>
              <a:gd name="connsiteY2478" fmla="*/ 2489567 h 4384220"/>
              <a:gd name="connsiteX2479" fmla="*/ 4330598 w 4384220"/>
              <a:gd name="connsiteY2479" fmla="*/ 2423940 h 4384220"/>
              <a:gd name="connsiteX2480" fmla="*/ 4336201 w 4384220"/>
              <a:gd name="connsiteY2480" fmla="*/ 2358046 h 4384220"/>
              <a:gd name="connsiteX2481" fmla="*/ 4340736 w 4384220"/>
              <a:gd name="connsiteY2481" fmla="*/ 2292152 h 4384220"/>
              <a:gd name="connsiteX2482" fmla="*/ 4342337 w 4384220"/>
              <a:gd name="connsiteY2482" fmla="*/ 2225991 h 4384220"/>
              <a:gd name="connsiteX2483" fmla="*/ 4069156 w 4384220"/>
              <a:gd name="connsiteY2483" fmla="*/ 2221723 h 4384220"/>
              <a:gd name="connsiteX2484" fmla="*/ 4068623 w 4384220"/>
              <a:gd name="connsiteY2484" fmla="*/ 2227058 h 4384220"/>
              <a:gd name="connsiteX2485" fmla="*/ 4061153 w 4384220"/>
              <a:gd name="connsiteY2485" fmla="*/ 2242798 h 4384220"/>
              <a:gd name="connsiteX2486" fmla="*/ 4021670 w 4384220"/>
              <a:gd name="connsiteY2486" fmla="*/ 2271610 h 4384220"/>
              <a:gd name="connsiteX2487" fmla="*/ 4018202 w 4384220"/>
              <a:gd name="connsiteY2487" fmla="*/ 2273211 h 4384220"/>
              <a:gd name="connsiteX2488" fmla="*/ 4013400 w 4384220"/>
              <a:gd name="connsiteY2488" fmla="*/ 2344707 h 4384220"/>
              <a:gd name="connsiteX2489" fmla="*/ 4010732 w 4384220"/>
              <a:gd name="connsiteY2489" fmla="*/ 2380455 h 4384220"/>
              <a:gd name="connsiteX2490" fmla="*/ 4006197 w 4384220"/>
              <a:gd name="connsiteY2490" fmla="*/ 2415937 h 4384220"/>
              <a:gd name="connsiteX2491" fmla="*/ 4005663 w 4384220"/>
              <a:gd name="connsiteY2491" fmla="*/ 2418071 h 4384220"/>
              <a:gd name="connsiteX2492" fmla="*/ 4004863 w 4384220"/>
              <a:gd name="connsiteY2492" fmla="*/ 2426074 h 4384220"/>
              <a:gd name="connsiteX2493" fmla="*/ 3998193 w 4384220"/>
              <a:gd name="connsiteY2493" fmla="*/ 2477295 h 4384220"/>
              <a:gd name="connsiteX2494" fmla="*/ 3989123 w 4384220"/>
              <a:gd name="connsiteY2494" fmla="*/ 2528250 h 4384220"/>
              <a:gd name="connsiteX2495" fmla="*/ 3967514 w 4384220"/>
              <a:gd name="connsiteY2495" fmla="*/ 2629358 h 4384220"/>
              <a:gd name="connsiteX2496" fmla="*/ 3992858 w 4384220"/>
              <a:gd name="connsiteY2496" fmla="*/ 2653369 h 4384220"/>
              <a:gd name="connsiteX2497" fmla="*/ 4035009 w 4384220"/>
              <a:gd name="connsiteY2497" fmla="*/ 2664040 h 4384220"/>
              <a:gd name="connsiteX2498" fmla="*/ 4037410 w 4384220"/>
              <a:gd name="connsiteY2498" fmla="*/ 2660038 h 4384220"/>
              <a:gd name="connsiteX2499" fmla="*/ 4047014 w 4384220"/>
              <a:gd name="connsiteY2499" fmla="*/ 2649367 h 4384220"/>
              <a:gd name="connsiteX2500" fmla="*/ 4075826 w 4384220"/>
              <a:gd name="connsiteY2500" fmla="*/ 2635761 h 4384220"/>
              <a:gd name="connsiteX2501" fmla="*/ 4144121 w 4384220"/>
              <a:gd name="connsiteY2501" fmla="*/ 2657370 h 4384220"/>
              <a:gd name="connsiteX2502" fmla="*/ 4164663 w 4384220"/>
              <a:gd name="connsiteY2502" fmla="*/ 2680580 h 4384220"/>
              <a:gd name="connsiteX2503" fmla="*/ 4182270 w 4384220"/>
              <a:gd name="connsiteY2503" fmla="*/ 2725665 h 4384220"/>
              <a:gd name="connsiteX2504" fmla="*/ 4182270 w 4384220"/>
              <a:gd name="connsiteY2504" fmla="*/ 2725665 h 4384220"/>
              <a:gd name="connsiteX2505" fmla="*/ 4115309 w 4384220"/>
              <a:gd name="connsiteY2505" fmla="*/ 2765949 h 4384220"/>
              <a:gd name="connsiteX2506" fmla="*/ 4045147 w 4384220"/>
              <a:gd name="connsiteY2506" fmla="*/ 2750475 h 4384220"/>
              <a:gd name="connsiteX2507" fmla="*/ 4026739 w 4384220"/>
              <a:gd name="connsiteY2507" fmla="*/ 2724065 h 4384220"/>
              <a:gd name="connsiteX2508" fmla="*/ 4023538 w 4384220"/>
              <a:gd name="connsiteY2508" fmla="*/ 2709925 h 4384220"/>
              <a:gd name="connsiteX2509" fmla="*/ 4023271 w 4384220"/>
              <a:gd name="connsiteY2509" fmla="*/ 2705390 h 4384220"/>
              <a:gd name="connsiteX2510" fmla="*/ 3981387 w 4384220"/>
              <a:gd name="connsiteY2510" fmla="*/ 2693652 h 4384220"/>
              <a:gd name="connsiteX2511" fmla="*/ 3947773 w 4384220"/>
              <a:gd name="connsiteY2511" fmla="*/ 2701922 h 4384220"/>
              <a:gd name="connsiteX2512" fmla="*/ 3879478 w 4384220"/>
              <a:gd name="connsiteY2512" fmla="*/ 2896936 h 4384220"/>
              <a:gd name="connsiteX2513" fmla="*/ 3876276 w 4384220"/>
              <a:gd name="connsiteY2513" fmla="*/ 2904406 h 4384220"/>
              <a:gd name="connsiteX2514" fmla="*/ 3875743 w 4384220"/>
              <a:gd name="connsiteY2514" fmla="*/ 2906540 h 4384220"/>
              <a:gd name="connsiteX2515" fmla="*/ 3846130 w 4384220"/>
              <a:gd name="connsiteY2515" fmla="*/ 2971634 h 4384220"/>
              <a:gd name="connsiteX2516" fmla="*/ 3814117 w 4384220"/>
              <a:gd name="connsiteY2516" fmla="*/ 3035661 h 4384220"/>
              <a:gd name="connsiteX2517" fmla="*/ 3816518 w 4384220"/>
              <a:gd name="connsiteY2517" fmla="*/ 3038862 h 4384220"/>
              <a:gd name="connsiteX2518" fmla="*/ 3837060 w 4384220"/>
              <a:gd name="connsiteY2518" fmla="*/ 3083947 h 4384220"/>
              <a:gd name="connsiteX2519" fmla="*/ 3835459 w 4384220"/>
              <a:gd name="connsiteY2519" fmla="*/ 3101021 h 4384220"/>
              <a:gd name="connsiteX2520" fmla="*/ 3833325 w 4384220"/>
              <a:gd name="connsiteY2520" fmla="*/ 3105823 h 4384220"/>
              <a:gd name="connsiteX2521" fmla="*/ 3838661 w 4384220"/>
              <a:gd name="connsiteY2521" fmla="*/ 3109024 h 4384220"/>
              <a:gd name="connsiteX2522" fmla="*/ 4071291 w 4384220"/>
              <a:gd name="connsiteY2522" fmla="*/ 3238411 h 4384220"/>
              <a:gd name="connsiteX2523" fmla="*/ 3941903 w 4384220"/>
              <a:gd name="connsiteY2523" fmla="*/ 3073010 h 4384220"/>
              <a:gd name="connsiteX2524" fmla="*/ 3981920 w 4384220"/>
              <a:gd name="connsiteY2524" fmla="*/ 3069008 h 4384220"/>
              <a:gd name="connsiteX2525" fmla="*/ 4065955 w 4384220"/>
              <a:gd name="connsiteY2525" fmla="*/ 3060204 h 4384220"/>
              <a:gd name="connsiteX2526" fmla="*/ 4096101 w 4384220"/>
              <a:gd name="connsiteY2526" fmla="*/ 3062872 h 4384220"/>
              <a:gd name="connsiteX2527" fmla="*/ 4098502 w 4384220"/>
              <a:gd name="connsiteY2527" fmla="*/ 3062605 h 4384220"/>
              <a:gd name="connsiteX2528" fmla="*/ 4070224 w 4384220"/>
              <a:gd name="connsiteY2528" fmla="*/ 3085548 h 4384220"/>
              <a:gd name="connsiteX2529" fmla="*/ 4031541 w 4384220"/>
              <a:gd name="connsiteY2529" fmla="*/ 3095952 h 4384220"/>
              <a:gd name="connsiteX2530" fmla="*/ 4017935 w 4384220"/>
              <a:gd name="connsiteY2530" fmla="*/ 3096753 h 4384220"/>
              <a:gd name="connsiteX2531" fmla="*/ 4001928 w 4384220"/>
              <a:gd name="connsiteY2531" fmla="*/ 3094352 h 4384220"/>
              <a:gd name="connsiteX2532" fmla="*/ 3986455 w 4384220"/>
              <a:gd name="connsiteY2532" fmla="*/ 3091951 h 4384220"/>
              <a:gd name="connsiteX2533" fmla="*/ 3964313 w 4384220"/>
              <a:gd name="connsiteY2533" fmla="*/ 3093018 h 4384220"/>
              <a:gd name="connsiteX2534" fmla="*/ 3948840 w 4384220"/>
              <a:gd name="connsiteY2534" fmla="*/ 3100488 h 4384220"/>
              <a:gd name="connsiteX2535" fmla="*/ 3939769 w 4384220"/>
              <a:gd name="connsiteY2535" fmla="*/ 3120496 h 4384220"/>
              <a:gd name="connsiteX2536" fmla="*/ 3954442 w 4384220"/>
              <a:gd name="connsiteY2536" fmla="*/ 3141304 h 4384220"/>
              <a:gd name="connsiteX2537" fmla="*/ 3967248 w 4384220"/>
              <a:gd name="connsiteY2537" fmla="*/ 3149841 h 4384220"/>
              <a:gd name="connsiteX2538" fmla="*/ 3964580 w 4384220"/>
              <a:gd name="connsiteY2538" fmla="*/ 3135702 h 4384220"/>
              <a:gd name="connsiteX2539" fmla="*/ 3967248 w 4384220"/>
              <a:gd name="connsiteY2539" fmla="*/ 3126898 h 4384220"/>
              <a:gd name="connsiteX2540" fmla="*/ 3975784 w 4384220"/>
              <a:gd name="connsiteY2540" fmla="*/ 3123697 h 4384220"/>
              <a:gd name="connsiteX2541" fmla="*/ 3995526 w 4384220"/>
              <a:gd name="connsiteY2541" fmla="*/ 3135435 h 4384220"/>
              <a:gd name="connsiteX2542" fmla="*/ 3990724 w 4384220"/>
              <a:gd name="connsiteY2542" fmla="*/ 3156778 h 4384220"/>
              <a:gd name="connsiteX2543" fmla="*/ 3938436 w 4384220"/>
              <a:gd name="connsiteY2543" fmla="*/ 3149575 h 4384220"/>
              <a:gd name="connsiteX2544" fmla="*/ 3919228 w 4384220"/>
              <a:gd name="connsiteY2544" fmla="*/ 3129833 h 4384220"/>
              <a:gd name="connsiteX2545" fmla="*/ 3941903 w 4384220"/>
              <a:gd name="connsiteY2545" fmla="*/ 3073010 h 4384220"/>
              <a:gd name="connsiteX2546" fmla="*/ 3926697 w 4384220"/>
              <a:gd name="connsiteY2546" fmla="*/ 3020721 h 4384220"/>
              <a:gd name="connsiteX2547" fmla="*/ 3928298 w 4384220"/>
              <a:gd name="connsiteY2547" fmla="*/ 3037528 h 4384220"/>
              <a:gd name="connsiteX2548" fmla="*/ 3938969 w 4384220"/>
              <a:gd name="connsiteY2548" fmla="*/ 3024989 h 4384220"/>
              <a:gd name="connsiteX2549" fmla="*/ 3950974 w 4384220"/>
              <a:gd name="connsiteY2549" fmla="*/ 3023389 h 4384220"/>
              <a:gd name="connsiteX2550" fmla="*/ 3961111 w 4384220"/>
              <a:gd name="connsiteY2550" fmla="*/ 3028458 h 4384220"/>
              <a:gd name="connsiteX2551" fmla="*/ 3965914 w 4384220"/>
              <a:gd name="connsiteY2551" fmla="*/ 3035927 h 4384220"/>
              <a:gd name="connsiteX2552" fmla="*/ 3961645 w 4384220"/>
              <a:gd name="connsiteY2552" fmla="*/ 3048466 h 4384220"/>
              <a:gd name="connsiteX2553" fmla="*/ 3926164 w 4384220"/>
              <a:gd name="connsiteY2553" fmla="*/ 3048199 h 4384220"/>
              <a:gd name="connsiteX2554" fmla="*/ 3903488 w 4384220"/>
              <a:gd name="connsiteY2554" fmla="*/ 3027124 h 4384220"/>
              <a:gd name="connsiteX2555" fmla="*/ 3928832 w 4384220"/>
              <a:gd name="connsiteY2555" fmla="*/ 2972168 h 4384220"/>
              <a:gd name="connsiteX2556" fmla="*/ 3953108 w 4384220"/>
              <a:gd name="connsiteY2556" fmla="*/ 2966299 h 4384220"/>
              <a:gd name="connsiteX2557" fmla="*/ 3997393 w 4384220"/>
              <a:gd name="connsiteY2557" fmla="*/ 2971901 h 4384220"/>
              <a:gd name="connsiteX2558" fmla="*/ 3997927 w 4384220"/>
              <a:gd name="connsiteY2558" fmla="*/ 2986040 h 4384220"/>
              <a:gd name="connsiteX2559" fmla="*/ 3998193 w 4384220"/>
              <a:gd name="connsiteY2559" fmla="*/ 2987907 h 4384220"/>
              <a:gd name="connsiteX2560" fmla="*/ 3938169 w 4384220"/>
              <a:gd name="connsiteY2560" fmla="*/ 2995377 h 4384220"/>
              <a:gd name="connsiteX2561" fmla="*/ 3926697 w 4384220"/>
              <a:gd name="connsiteY2561" fmla="*/ 3020721 h 4384220"/>
              <a:gd name="connsiteX2562" fmla="*/ 3937902 w 4384220"/>
              <a:gd name="connsiteY2562" fmla="*/ 2923614 h 4384220"/>
              <a:gd name="connsiteX2563" fmla="*/ 3926964 w 4384220"/>
              <a:gd name="connsiteY2563" fmla="*/ 2920680 h 4384220"/>
              <a:gd name="connsiteX2564" fmla="*/ 3924830 w 4384220"/>
              <a:gd name="connsiteY2564" fmla="*/ 2916945 h 4384220"/>
              <a:gd name="connsiteX2565" fmla="*/ 3935768 w 4384220"/>
              <a:gd name="connsiteY2565" fmla="*/ 2914010 h 4384220"/>
              <a:gd name="connsiteX2566" fmla="*/ 4000328 w 4384220"/>
              <a:gd name="connsiteY2566" fmla="*/ 2946023 h 4384220"/>
              <a:gd name="connsiteX2567" fmla="*/ 3998193 w 4384220"/>
              <a:gd name="connsiteY2567" fmla="*/ 2959362 h 4384220"/>
              <a:gd name="connsiteX2568" fmla="*/ 3963513 w 4384220"/>
              <a:gd name="connsiteY2568" fmla="*/ 2953226 h 4384220"/>
              <a:gd name="connsiteX2569" fmla="*/ 3964313 w 4384220"/>
              <a:gd name="connsiteY2569" fmla="*/ 2939354 h 4384220"/>
              <a:gd name="connsiteX2570" fmla="*/ 3937902 w 4384220"/>
              <a:gd name="connsiteY2570" fmla="*/ 2923614 h 4384220"/>
              <a:gd name="connsiteX2571" fmla="*/ 4000861 w 4384220"/>
              <a:gd name="connsiteY2571" fmla="*/ 3000979 h 4384220"/>
              <a:gd name="connsiteX2572" fmla="*/ 4027005 w 4384220"/>
              <a:gd name="connsiteY2572" fmla="*/ 3040463 h 4384220"/>
              <a:gd name="connsiteX2573" fmla="*/ 4049148 w 4384220"/>
              <a:gd name="connsiteY2573" fmla="*/ 3054335 h 4384220"/>
              <a:gd name="connsiteX2574" fmla="*/ 3984588 w 4384220"/>
              <a:gd name="connsiteY2574" fmla="*/ 3056736 h 4384220"/>
              <a:gd name="connsiteX2575" fmla="*/ 3973917 w 4384220"/>
              <a:gd name="connsiteY2575" fmla="*/ 3055135 h 4384220"/>
              <a:gd name="connsiteX2576" fmla="*/ 3979519 w 4384220"/>
              <a:gd name="connsiteY2576" fmla="*/ 3035127 h 4384220"/>
              <a:gd name="connsiteX2577" fmla="*/ 3969115 w 4384220"/>
              <a:gd name="connsiteY2577" fmla="*/ 3019120 h 4384220"/>
              <a:gd name="connsiteX2578" fmla="*/ 3954976 w 4384220"/>
              <a:gd name="connsiteY2578" fmla="*/ 3011917 h 4384220"/>
              <a:gd name="connsiteX2579" fmla="*/ 3943237 w 4384220"/>
              <a:gd name="connsiteY2579" fmla="*/ 3010050 h 4384220"/>
              <a:gd name="connsiteX2580" fmla="*/ 3947773 w 4384220"/>
              <a:gd name="connsiteY2580" fmla="*/ 3005248 h 4384220"/>
              <a:gd name="connsiteX2581" fmla="*/ 4000861 w 4384220"/>
              <a:gd name="connsiteY2581" fmla="*/ 3000979 h 4384220"/>
              <a:gd name="connsiteX2582" fmla="*/ 3909890 w 4384220"/>
              <a:gd name="connsiteY2582" fmla="*/ 2967366 h 4384220"/>
              <a:gd name="connsiteX2583" fmla="*/ 3890949 w 4384220"/>
              <a:gd name="connsiteY2583" fmla="*/ 3030325 h 4384220"/>
              <a:gd name="connsiteX2584" fmla="*/ 3920562 w 4384220"/>
              <a:gd name="connsiteY2584" fmla="*/ 3058604 h 4384220"/>
              <a:gd name="connsiteX2585" fmla="*/ 3932299 w 4384220"/>
              <a:gd name="connsiteY2585" fmla="*/ 3062872 h 4384220"/>
              <a:gd name="connsiteX2586" fmla="*/ 3905889 w 4384220"/>
              <a:gd name="connsiteY2586" fmla="*/ 3131967 h 4384220"/>
              <a:gd name="connsiteX2587" fmla="*/ 3849065 w 4384220"/>
              <a:gd name="connsiteY2587" fmla="*/ 3100754 h 4384220"/>
              <a:gd name="connsiteX2588" fmla="*/ 3829057 w 4384220"/>
              <a:gd name="connsiteY2588" fmla="*/ 3035394 h 4384220"/>
              <a:gd name="connsiteX2589" fmla="*/ 3853867 w 4384220"/>
              <a:gd name="connsiteY2589" fmla="*/ 2986573 h 4384220"/>
              <a:gd name="connsiteX2590" fmla="*/ 3876543 w 4384220"/>
              <a:gd name="connsiteY2590" fmla="*/ 2936686 h 4384220"/>
              <a:gd name="connsiteX2591" fmla="*/ 3880545 w 4384220"/>
              <a:gd name="connsiteY2591" fmla="*/ 2944689 h 4384220"/>
              <a:gd name="connsiteX2592" fmla="*/ 3909890 w 4384220"/>
              <a:gd name="connsiteY2592" fmla="*/ 2967366 h 4384220"/>
              <a:gd name="connsiteX2593" fmla="*/ 3908556 w 4384220"/>
              <a:gd name="connsiteY2593" fmla="*/ 2888666 h 4384220"/>
              <a:gd name="connsiteX2594" fmla="*/ 4010999 w 4384220"/>
              <a:gd name="connsiteY2594" fmla="*/ 2915878 h 4384220"/>
              <a:gd name="connsiteX2595" fmla="*/ 4004063 w 4384220"/>
              <a:gd name="connsiteY2595" fmla="*/ 2932418 h 4384220"/>
              <a:gd name="connsiteX2596" fmla="*/ 3935501 w 4384220"/>
              <a:gd name="connsiteY2596" fmla="*/ 2901738 h 4384220"/>
              <a:gd name="connsiteX2597" fmla="*/ 3912291 w 4384220"/>
              <a:gd name="connsiteY2597" fmla="*/ 2910809 h 4384220"/>
              <a:gd name="connsiteX2598" fmla="*/ 3916827 w 4384220"/>
              <a:gd name="connsiteY2598" fmla="*/ 2927616 h 4384220"/>
              <a:gd name="connsiteX2599" fmla="*/ 3937635 w 4384220"/>
              <a:gd name="connsiteY2599" fmla="*/ 2935619 h 4384220"/>
              <a:gd name="connsiteX2600" fmla="*/ 3951507 w 4384220"/>
              <a:gd name="connsiteY2600" fmla="*/ 2942022 h 4384220"/>
              <a:gd name="connsiteX2601" fmla="*/ 3945105 w 4384220"/>
              <a:gd name="connsiteY2601" fmla="*/ 2955894 h 4384220"/>
              <a:gd name="connsiteX2602" fmla="*/ 3922429 w 4384220"/>
              <a:gd name="connsiteY2602" fmla="*/ 2959095 h 4384220"/>
              <a:gd name="connsiteX2603" fmla="*/ 3892016 w 4384220"/>
              <a:gd name="connsiteY2603" fmla="*/ 2940154 h 4384220"/>
              <a:gd name="connsiteX2604" fmla="*/ 3888015 w 4384220"/>
              <a:gd name="connsiteY2604" fmla="*/ 2911076 h 4384220"/>
              <a:gd name="connsiteX2605" fmla="*/ 3891750 w 4384220"/>
              <a:gd name="connsiteY2605" fmla="*/ 2902005 h 4384220"/>
              <a:gd name="connsiteX2606" fmla="*/ 3908556 w 4384220"/>
              <a:gd name="connsiteY2606" fmla="*/ 2888666 h 4384220"/>
              <a:gd name="connsiteX2607" fmla="*/ 3961378 w 4384220"/>
              <a:gd name="connsiteY2607" fmla="*/ 2844114 h 4384220"/>
              <a:gd name="connsiteX2608" fmla="*/ 3971516 w 4384220"/>
              <a:gd name="connsiteY2608" fmla="*/ 2852918 h 4384220"/>
              <a:gd name="connsiteX2609" fmla="*/ 3977652 w 4384220"/>
              <a:gd name="connsiteY2609" fmla="*/ 2863322 h 4384220"/>
              <a:gd name="connsiteX2610" fmla="*/ 3971783 w 4384220"/>
              <a:gd name="connsiteY2610" fmla="*/ 2872660 h 4384220"/>
              <a:gd name="connsiteX2611" fmla="*/ 3945905 w 4384220"/>
              <a:gd name="connsiteY2611" fmla="*/ 2865990 h 4384220"/>
              <a:gd name="connsiteX2612" fmla="*/ 3940570 w 4384220"/>
              <a:gd name="connsiteY2612" fmla="*/ 2843581 h 4384220"/>
              <a:gd name="connsiteX2613" fmla="*/ 3986989 w 4384220"/>
              <a:gd name="connsiteY2613" fmla="*/ 2822506 h 4384220"/>
              <a:gd name="connsiteX2614" fmla="*/ 4045413 w 4384220"/>
              <a:gd name="connsiteY2614" fmla="*/ 2872393 h 4384220"/>
              <a:gd name="connsiteX2615" fmla="*/ 4033675 w 4384220"/>
              <a:gd name="connsiteY2615" fmla="*/ 2883864 h 4384220"/>
              <a:gd name="connsiteX2616" fmla="*/ 4015534 w 4384220"/>
              <a:gd name="connsiteY2616" fmla="*/ 2854519 h 4384220"/>
              <a:gd name="connsiteX2617" fmla="*/ 3974717 w 4384220"/>
              <a:gd name="connsiteY2617" fmla="*/ 2843047 h 4384220"/>
              <a:gd name="connsiteX2618" fmla="*/ 3961378 w 4384220"/>
              <a:gd name="connsiteY2618" fmla="*/ 2844114 h 4384220"/>
              <a:gd name="connsiteX2619" fmla="*/ 4021937 w 4384220"/>
              <a:gd name="connsiteY2619" fmla="*/ 2897737 h 4384220"/>
              <a:gd name="connsiteX2620" fmla="*/ 4017401 w 4384220"/>
              <a:gd name="connsiteY2620" fmla="*/ 2904673 h 4384220"/>
              <a:gd name="connsiteX2621" fmla="*/ 3981120 w 4384220"/>
              <a:gd name="connsiteY2621" fmla="*/ 2882264 h 4384220"/>
              <a:gd name="connsiteX2622" fmla="*/ 3991257 w 4384220"/>
              <a:gd name="connsiteY2622" fmla="*/ 2864656 h 4384220"/>
              <a:gd name="connsiteX2623" fmla="*/ 3989390 w 4384220"/>
              <a:gd name="connsiteY2623" fmla="*/ 2855586 h 4384220"/>
              <a:gd name="connsiteX2624" fmla="*/ 4007264 w 4384220"/>
              <a:gd name="connsiteY2624" fmla="*/ 2863322 h 4384220"/>
              <a:gd name="connsiteX2625" fmla="*/ 4021937 w 4384220"/>
              <a:gd name="connsiteY2625" fmla="*/ 2897737 h 4384220"/>
              <a:gd name="connsiteX2626" fmla="*/ 4076092 w 4384220"/>
              <a:gd name="connsiteY2626" fmla="*/ 2776620 h 4384220"/>
              <a:gd name="connsiteX2627" fmla="*/ 4059019 w 4384220"/>
              <a:gd name="connsiteY2627" fmla="*/ 2805965 h 4384220"/>
              <a:gd name="connsiteX2628" fmla="*/ 4072358 w 4384220"/>
              <a:gd name="connsiteY2628" fmla="*/ 2846782 h 4384220"/>
              <a:gd name="connsiteX2629" fmla="*/ 4075826 w 4384220"/>
              <a:gd name="connsiteY2629" fmla="*/ 2850517 h 4384220"/>
              <a:gd name="connsiteX2630" fmla="*/ 4056618 w 4384220"/>
              <a:gd name="connsiteY2630" fmla="*/ 2863056 h 4384220"/>
              <a:gd name="connsiteX2631" fmla="*/ 3987523 w 4384220"/>
              <a:gd name="connsiteY2631" fmla="*/ 2810500 h 4384220"/>
              <a:gd name="connsiteX2632" fmla="*/ 3927231 w 4384220"/>
              <a:gd name="connsiteY2632" fmla="*/ 2838512 h 4384220"/>
              <a:gd name="connsiteX2633" fmla="*/ 3935501 w 4384220"/>
              <a:gd name="connsiteY2633" fmla="*/ 2872926 h 4384220"/>
              <a:gd name="connsiteX2634" fmla="*/ 3902420 w 4384220"/>
              <a:gd name="connsiteY2634" fmla="*/ 2877462 h 4384220"/>
              <a:gd name="connsiteX2635" fmla="*/ 3901354 w 4384220"/>
              <a:gd name="connsiteY2635" fmla="*/ 2877995 h 4384220"/>
              <a:gd name="connsiteX2636" fmla="*/ 3932299 w 4384220"/>
              <a:gd name="connsiteY2636" fmla="*/ 2795294 h 4384220"/>
              <a:gd name="connsiteX2637" fmla="*/ 3959244 w 4384220"/>
              <a:gd name="connsiteY2637" fmla="*/ 2711259 h 4384220"/>
              <a:gd name="connsiteX2638" fmla="*/ 3982187 w 4384220"/>
              <a:gd name="connsiteY2638" fmla="*/ 2705657 h 4384220"/>
              <a:gd name="connsiteX2639" fmla="*/ 4009932 w 4384220"/>
              <a:gd name="connsiteY2639" fmla="*/ 2713660 h 4384220"/>
              <a:gd name="connsiteX2640" fmla="*/ 4036076 w 4384220"/>
              <a:gd name="connsiteY2640" fmla="*/ 2758746 h 4384220"/>
              <a:gd name="connsiteX2641" fmla="*/ 4076092 w 4384220"/>
              <a:gd name="connsiteY2641" fmla="*/ 2776620 h 4384220"/>
              <a:gd name="connsiteX2642" fmla="*/ 4150790 w 4384220"/>
              <a:gd name="connsiteY2642" fmla="*/ 2766749 h 4384220"/>
              <a:gd name="connsiteX2643" fmla="*/ 4136117 w 4384220"/>
              <a:gd name="connsiteY2643" fmla="*/ 2804898 h 4384220"/>
              <a:gd name="connsiteX2644" fmla="*/ 4116910 w 4384220"/>
              <a:gd name="connsiteY2644" fmla="*/ 2816103 h 4384220"/>
              <a:gd name="connsiteX2645" fmla="*/ 4113174 w 4384220"/>
              <a:gd name="connsiteY2645" fmla="*/ 2816103 h 4384220"/>
              <a:gd name="connsiteX2646" fmla="*/ 4113708 w 4384220"/>
              <a:gd name="connsiteY2646" fmla="*/ 2809967 h 4384220"/>
              <a:gd name="connsiteX2647" fmla="*/ 4113975 w 4384220"/>
              <a:gd name="connsiteY2647" fmla="*/ 2806499 h 4384220"/>
              <a:gd name="connsiteX2648" fmla="*/ 4099302 w 4384220"/>
              <a:gd name="connsiteY2648" fmla="*/ 2779287 h 4384220"/>
              <a:gd name="connsiteX2649" fmla="*/ 4097702 w 4384220"/>
              <a:gd name="connsiteY2649" fmla="*/ 2778487 h 4384220"/>
              <a:gd name="connsiteX2650" fmla="*/ 4117443 w 4384220"/>
              <a:gd name="connsiteY2650" fmla="*/ 2777687 h 4384220"/>
              <a:gd name="connsiteX2651" fmla="*/ 4118243 w 4384220"/>
              <a:gd name="connsiteY2651" fmla="*/ 2777687 h 4384220"/>
              <a:gd name="connsiteX2652" fmla="*/ 4150790 w 4384220"/>
              <a:gd name="connsiteY2652" fmla="*/ 2766749 h 4384220"/>
              <a:gd name="connsiteX2653" fmla="*/ 4186538 w 4384220"/>
              <a:gd name="connsiteY2653" fmla="*/ 2741672 h 4384220"/>
              <a:gd name="connsiteX2654" fmla="*/ 4173199 w 4384220"/>
              <a:gd name="connsiteY2654" fmla="*/ 2824906 h 4384220"/>
              <a:gd name="connsiteX2655" fmla="*/ 4116376 w 4384220"/>
              <a:gd name="connsiteY2655" fmla="*/ 2858787 h 4384220"/>
              <a:gd name="connsiteX2656" fmla="*/ 4083029 w 4384220"/>
              <a:gd name="connsiteY2656" fmla="*/ 2839579 h 4384220"/>
              <a:gd name="connsiteX2657" fmla="*/ 4072625 w 4384220"/>
              <a:gd name="connsiteY2657" fmla="*/ 2808100 h 4384220"/>
              <a:gd name="connsiteX2658" fmla="*/ 4082762 w 4384220"/>
              <a:gd name="connsiteY2658" fmla="*/ 2787558 h 4384220"/>
              <a:gd name="connsiteX2659" fmla="*/ 4092366 w 4384220"/>
              <a:gd name="connsiteY2659" fmla="*/ 2789692 h 4384220"/>
              <a:gd name="connsiteX2660" fmla="*/ 4100369 w 4384220"/>
              <a:gd name="connsiteY2660" fmla="*/ 2804898 h 4384220"/>
              <a:gd name="connsiteX2661" fmla="*/ 4100103 w 4384220"/>
              <a:gd name="connsiteY2661" fmla="*/ 2808100 h 4384220"/>
              <a:gd name="connsiteX2662" fmla="*/ 4103571 w 4384220"/>
              <a:gd name="connsiteY2662" fmla="*/ 2824640 h 4384220"/>
              <a:gd name="connsiteX2663" fmla="*/ 4118777 w 4384220"/>
              <a:gd name="connsiteY2663" fmla="*/ 2828908 h 4384220"/>
              <a:gd name="connsiteX2664" fmla="*/ 4147322 w 4384220"/>
              <a:gd name="connsiteY2664" fmla="*/ 2812902 h 4384220"/>
              <a:gd name="connsiteX2665" fmla="*/ 4165997 w 4384220"/>
              <a:gd name="connsiteY2665" fmla="*/ 2758479 h 4384220"/>
              <a:gd name="connsiteX2666" fmla="*/ 4186538 w 4384220"/>
              <a:gd name="connsiteY2666" fmla="*/ 2741672 h 4384220"/>
              <a:gd name="connsiteX2667" fmla="*/ 4135050 w 4384220"/>
              <a:gd name="connsiteY2667" fmla="*/ 2636828 h 4384220"/>
              <a:gd name="connsiteX2668" fmla="*/ 4136918 w 4384220"/>
              <a:gd name="connsiteY2668" fmla="*/ 2636828 h 4384220"/>
              <a:gd name="connsiteX2669" fmla="*/ 4163596 w 4384220"/>
              <a:gd name="connsiteY2669" fmla="*/ 2620555 h 4384220"/>
              <a:gd name="connsiteX2670" fmla="*/ 4164929 w 4384220"/>
              <a:gd name="connsiteY2670" fmla="*/ 2617354 h 4384220"/>
              <a:gd name="connsiteX2671" fmla="*/ 4167864 w 4384220"/>
              <a:gd name="connsiteY2671" fmla="*/ 2612018 h 4384220"/>
              <a:gd name="connsiteX2672" fmla="*/ 4171066 w 4384220"/>
              <a:gd name="connsiteY2672" fmla="*/ 2613886 h 4384220"/>
              <a:gd name="connsiteX2673" fmla="*/ 4181470 w 4384220"/>
              <a:gd name="connsiteY2673" fmla="*/ 2633093 h 4384220"/>
              <a:gd name="connsiteX2674" fmla="*/ 4175601 w 4384220"/>
              <a:gd name="connsiteY2674" fmla="*/ 2673644 h 4384220"/>
              <a:gd name="connsiteX2675" fmla="*/ 4152391 w 4384220"/>
              <a:gd name="connsiteY2675" fmla="*/ 2647766 h 4384220"/>
              <a:gd name="connsiteX2676" fmla="*/ 4151858 w 4384220"/>
              <a:gd name="connsiteY2676" fmla="*/ 2647233 h 4384220"/>
              <a:gd name="connsiteX2677" fmla="*/ 4135050 w 4384220"/>
              <a:gd name="connsiteY2677" fmla="*/ 2636828 h 4384220"/>
              <a:gd name="connsiteX2678" fmla="*/ 4128915 w 4384220"/>
              <a:gd name="connsiteY2678" fmla="*/ 2598946 h 4384220"/>
              <a:gd name="connsiteX2679" fmla="*/ 4153458 w 4384220"/>
              <a:gd name="connsiteY2679" fmla="*/ 2577070 h 4384220"/>
              <a:gd name="connsiteX2680" fmla="*/ 4191607 w 4384220"/>
              <a:gd name="connsiteY2680" fmla="*/ 2577070 h 4384220"/>
              <a:gd name="connsiteX2681" fmla="*/ 4223887 w 4384220"/>
              <a:gd name="connsiteY2681" fmla="*/ 2634694 h 4384220"/>
              <a:gd name="connsiteX2682" fmla="*/ 4194542 w 4384220"/>
              <a:gd name="connsiteY2682" fmla="*/ 2713660 h 4384220"/>
              <a:gd name="connsiteX2683" fmla="*/ 4184938 w 4384220"/>
              <a:gd name="connsiteY2683" fmla="*/ 2688316 h 4384220"/>
              <a:gd name="connsiteX2684" fmla="*/ 4195342 w 4384220"/>
              <a:gd name="connsiteY2684" fmla="*/ 2631760 h 4384220"/>
              <a:gd name="connsiteX2685" fmla="*/ 4179336 w 4384220"/>
              <a:gd name="connsiteY2685" fmla="*/ 2604015 h 4384220"/>
              <a:gd name="connsiteX2686" fmla="*/ 4164129 w 4384220"/>
              <a:gd name="connsiteY2686" fmla="*/ 2600013 h 4384220"/>
              <a:gd name="connsiteX2687" fmla="*/ 4152391 w 4384220"/>
              <a:gd name="connsiteY2687" fmla="*/ 2612552 h 4384220"/>
              <a:gd name="connsiteX2688" fmla="*/ 4151057 w 4384220"/>
              <a:gd name="connsiteY2688" fmla="*/ 2615486 h 4384220"/>
              <a:gd name="connsiteX2689" fmla="*/ 4136117 w 4384220"/>
              <a:gd name="connsiteY2689" fmla="*/ 2624556 h 4384220"/>
              <a:gd name="connsiteX2690" fmla="*/ 4126780 w 4384220"/>
              <a:gd name="connsiteY2690" fmla="*/ 2621622 h 4384220"/>
              <a:gd name="connsiteX2691" fmla="*/ 4128915 w 4384220"/>
              <a:gd name="connsiteY2691" fmla="*/ 2598946 h 4384220"/>
              <a:gd name="connsiteX2692" fmla="*/ 4042745 w 4384220"/>
              <a:gd name="connsiteY2692" fmla="*/ 2474628 h 4384220"/>
              <a:gd name="connsiteX2693" fmla="*/ 4017669 w 4384220"/>
              <a:gd name="connsiteY2693" fmla="*/ 2500238 h 4384220"/>
              <a:gd name="connsiteX2694" fmla="*/ 4056351 w 4384220"/>
              <a:gd name="connsiteY2694" fmla="*/ 2554661 h 4384220"/>
              <a:gd name="connsiteX2695" fmla="*/ 4141720 w 4384220"/>
              <a:gd name="connsiteY2695" fmla="*/ 2543456 h 4384220"/>
              <a:gd name="connsiteX2696" fmla="*/ 4152391 w 4384220"/>
              <a:gd name="connsiteY2696" fmla="*/ 2563731 h 4384220"/>
              <a:gd name="connsiteX2697" fmla="*/ 4147589 w 4384220"/>
              <a:gd name="connsiteY2697" fmla="*/ 2565332 h 4384220"/>
              <a:gd name="connsiteX2698" fmla="*/ 4115842 w 4384220"/>
              <a:gd name="connsiteY2698" fmla="*/ 2594144 h 4384220"/>
              <a:gd name="connsiteX2699" fmla="*/ 4115042 w 4384220"/>
              <a:gd name="connsiteY2699" fmla="*/ 2628025 h 4384220"/>
              <a:gd name="connsiteX2700" fmla="*/ 4071557 w 4384220"/>
              <a:gd name="connsiteY2700" fmla="*/ 2623489 h 4384220"/>
              <a:gd name="connsiteX2701" fmla="*/ 4027005 w 4384220"/>
              <a:gd name="connsiteY2701" fmla="*/ 2649634 h 4384220"/>
              <a:gd name="connsiteX2702" fmla="*/ 3998994 w 4384220"/>
              <a:gd name="connsiteY2702" fmla="*/ 2642697 h 4384220"/>
              <a:gd name="connsiteX2703" fmla="*/ 3981653 w 4384220"/>
              <a:gd name="connsiteY2703" fmla="*/ 2626424 h 4384220"/>
              <a:gd name="connsiteX2704" fmla="*/ 4014734 w 4384220"/>
              <a:gd name="connsiteY2704" fmla="*/ 2453285 h 4384220"/>
              <a:gd name="connsiteX2705" fmla="*/ 4015534 w 4384220"/>
              <a:gd name="connsiteY2705" fmla="*/ 2454353 h 4384220"/>
              <a:gd name="connsiteX2706" fmla="*/ 4042745 w 4384220"/>
              <a:gd name="connsiteY2706" fmla="*/ 2474628 h 4384220"/>
              <a:gd name="connsiteX2707" fmla="*/ 4165463 w 4384220"/>
              <a:gd name="connsiteY2707" fmla="*/ 2335370 h 4384220"/>
              <a:gd name="connsiteX2708" fmla="*/ 4175334 w 4384220"/>
              <a:gd name="connsiteY2708" fmla="*/ 2339372 h 4384220"/>
              <a:gd name="connsiteX2709" fmla="*/ 4230824 w 4384220"/>
              <a:gd name="connsiteY2709" fmla="*/ 2373786 h 4384220"/>
              <a:gd name="connsiteX2710" fmla="*/ 4204946 w 4384220"/>
              <a:gd name="connsiteY2710" fmla="*/ 2374853 h 4384220"/>
              <a:gd name="connsiteX2711" fmla="*/ 4163062 w 4384220"/>
              <a:gd name="connsiteY2711" fmla="*/ 2396195 h 4384220"/>
              <a:gd name="connsiteX2712" fmla="*/ 4118510 w 4384220"/>
              <a:gd name="connsiteY2712" fmla="*/ 2366049 h 4384220"/>
              <a:gd name="connsiteX2713" fmla="*/ 4116910 w 4384220"/>
              <a:gd name="connsiteY2713" fmla="*/ 2359646 h 4384220"/>
              <a:gd name="connsiteX2714" fmla="*/ 4128381 w 4384220"/>
              <a:gd name="connsiteY2714" fmla="*/ 2363915 h 4384220"/>
              <a:gd name="connsiteX2715" fmla="*/ 4143854 w 4384220"/>
              <a:gd name="connsiteY2715" fmla="*/ 2364715 h 4384220"/>
              <a:gd name="connsiteX2716" fmla="*/ 4160661 w 4384220"/>
              <a:gd name="connsiteY2716" fmla="*/ 2355912 h 4384220"/>
              <a:gd name="connsiteX2717" fmla="*/ 4165463 w 4384220"/>
              <a:gd name="connsiteY2717" fmla="*/ 2335370 h 4384220"/>
              <a:gd name="connsiteX2718" fmla="*/ 4153992 w 4384220"/>
              <a:gd name="connsiteY2718" fmla="*/ 2406066 h 4384220"/>
              <a:gd name="connsiteX2719" fmla="*/ 4152658 w 4384220"/>
              <a:gd name="connsiteY2719" fmla="*/ 2407667 h 4384220"/>
              <a:gd name="connsiteX2720" fmla="*/ 4144921 w 4384220"/>
              <a:gd name="connsiteY2720" fmla="*/ 2419671 h 4384220"/>
              <a:gd name="connsiteX2721" fmla="*/ 4104371 w 4384220"/>
              <a:gd name="connsiteY2721" fmla="*/ 2402331 h 4384220"/>
              <a:gd name="connsiteX2722" fmla="*/ 4086497 w 4384220"/>
              <a:gd name="connsiteY2722" fmla="*/ 2385257 h 4384220"/>
              <a:gd name="connsiteX2723" fmla="*/ 4091032 w 4384220"/>
              <a:gd name="connsiteY2723" fmla="*/ 2324699 h 4384220"/>
              <a:gd name="connsiteX2724" fmla="*/ 4121445 w 4384220"/>
              <a:gd name="connsiteY2724" fmla="*/ 2317762 h 4384220"/>
              <a:gd name="connsiteX2725" fmla="*/ 4151858 w 4384220"/>
              <a:gd name="connsiteY2725" fmla="*/ 2335103 h 4384220"/>
              <a:gd name="connsiteX2726" fmla="*/ 4149456 w 4384220"/>
              <a:gd name="connsiteY2726" fmla="*/ 2348175 h 4384220"/>
              <a:gd name="connsiteX2727" fmla="*/ 4141720 w 4384220"/>
              <a:gd name="connsiteY2727" fmla="*/ 2352177 h 4384220"/>
              <a:gd name="connsiteX2728" fmla="*/ 4130515 w 4384220"/>
              <a:gd name="connsiteY2728" fmla="*/ 2351643 h 4384220"/>
              <a:gd name="connsiteX2729" fmla="*/ 4120645 w 4384220"/>
              <a:gd name="connsiteY2729" fmla="*/ 2344174 h 4384220"/>
              <a:gd name="connsiteX2730" fmla="*/ 4117710 w 4384220"/>
              <a:gd name="connsiteY2730" fmla="*/ 2327900 h 4384220"/>
              <a:gd name="connsiteX2731" fmla="*/ 4107839 w 4384220"/>
              <a:gd name="connsiteY2731" fmla="*/ 2341506 h 4384220"/>
              <a:gd name="connsiteX2732" fmla="*/ 4105438 w 4384220"/>
              <a:gd name="connsiteY2732" fmla="*/ 2369250 h 4384220"/>
              <a:gd name="connsiteX2733" fmla="*/ 4153992 w 4384220"/>
              <a:gd name="connsiteY2733" fmla="*/ 2406066 h 4384220"/>
              <a:gd name="connsiteX2734" fmla="*/ 4086497 w 4384220"/>
              <a:gd name="connsiteY2734" fmla="*/ 2488767 h 4384220"/>
              <a:gd name="connsiteX2735" fmla="*/ 4129181 w 4384220"/>
              <a:gd name="connsiteY2735" fmla="*/ 2487433 h 4384220"/>
              <a:gd name="connsiteX2736" fmla="*/ 4129715 w 4384220"/>
              <a:gd name="connsiteY2736" fmla="*/ 2495703 h 4384220"/>
              <a:gd name="connsiteX2737" fmla="*/ 4098769 w 4384220"/>
              <a:gd name="connsiteY2737" fmla="*/ 2518112 h 4384220"/>
              <a:gd name="connsiteX2738" fmla="*/ 4079294 w 4384220"/>
              <a:gd name="connsiteY2738" fmla="*/ 2515978 h 4384220"/>
              <a:gd name="connsiteX2739" fmla="*/ 4085696 w 4384220"/>
              <a:gd name="connsiteY2739" fmla="*/ 2509042 h 4384220"/>
              <a:gd name="connsiteX2740" fmla="*/ 4086497 w 4384220"/>
              <a:gd name="connsiteY2740" fmla="*/ 2488767 h 4384220"/>
              <a:gd name="connsiteX2741" fmla="*/ 4132382 w 4384220"/>
              <a:gd name="connsiteY2741" fmla="*/ 2513844 h 4384220"/>
              <a:gd name="connsiteX2742" fmla="*/ 4136384 w 4384220"/>
              <a:gd name="connsiteY2742" fmla="*/ 2529584 h 4384220"/>
              <a:gd name="connsiteX2743" fmla="*/ 4061153 w 4384220"/>
              <a:gd name="connsiteY2743" fmla="*/ 2543723 h 4384220"/>
              <a:gd name="connsiteX2744" fmla="*/ 4031274 w 4384220"/>
              <a:gd name="connsiteY2744" fmla="*/ 2502106 h 4384220"/>
              <a:gd name="connsiteX2745" fmla="*/ 4047814 w 4384220"/>
              <a:gd name="connsiteY2745" fmla="*/ 2485299 h 4384220"/>
              <a:gd name="connsiteX2746" fmla="*/ 4073425 w 4384220"/>
              <a:gd name="connsiteY2746" fmla="*/ 2492235 h 4384220"/>
              <a:gd name="connsiteX2747" fmla="*/ 4073425 w 4384220"/>
              <a:gd name="connsiteY2747" fmla="*/ 2503173 h 4384220"/>
              <a:gd name="connsiteX2748" fmla="*/ 4062754 w 4384220"/>
              <a:gd name="connsiteY2748" fmla="*/ 2509042 h 4384220"/>
              <a:gd name="connsiteX2749" fmla="*/ 4049415 w 4384220"/>
              <a:gd name="connsiteY2749" fmla="*/ 2511710 h 4384220"/>
              <a:gd name="connsiteX2750" fmla="*/ 4060353 w 4384220"/>
              <a:gd name="connsiteY2750" fmla="*/ 2519446 h 4384220"/>
              <a:gd name="connsiteX2751" fmla="*/ 4101437 w 4384220"/>
              <a:gd name="connsiteY2751" fmla="*/ 2529851 h 4384220"/>
              <a:gd name="connsiteX2752" fmla="*/ 4132382 w 4384220"/>
              <a:gd name="connsiteY2752" fmla="*/ 2513844 h 4384220"/>
              <a:gd name="connsiteX2753" fmla="*/ 4083829 w 4384220"/>
              <a:gd name="connsiteY2753" fmla="*/ 2444749 h 4384220"/>
              <a:gd name="connsiteX2754" fmla="*/ 4068089 w 4384220"/>
              <a:gd name="connsiteY2754" fmla="*/ 2441014 h 4384220"/>
              <a:gd name="connsiteX2755" fmla="*/ 4062220 w 4384220"/>
              <a:gd name="connsiteY2755" fmla="*/ 2438879 h 4384220"/>
              <a:gd name="connsiteX2756" fmla="*/ 4054484 w 4384220"/>
              <a:gd name="connsiteY2756" fmla="*/ 2430876 h 4384220"/>
              <a:gd name="connsiteX2757" fmla="*/ 4054484 w 4384220"/>
              <a:gd name="connsiteY2757" fmla="*/ 2430876 h 4384220"/>
              <a:gd name="connsiteX2758" fmla="*/ 4058218 w 4384220"/>
              <a:gd name="connsiteY2758" fmla="*/ 2428742 h 4384220"/>
              <a:gd name="connsiteX2759" fmla="*/ 4069156 w 4384220"/>
              <a:gd name="connsiteY2759" fmla="*/ 2431677 h 4384220"/>
              <a:gd name="connsiteX2760" fmla="*/ 4099836 w 4384220"/>
              <a:gd name="connsiteY2760" fmla="*/ 2431410 h 4384220"/>
              <a:gd name="connsiteX2761" fmla="*/ 4106505 w 4384220"/>
              <a:gd name="connsiteY2761" fmla="*/ 2418871 h 4384220"/>
              <a:gd name="connsiteX2762" fmla="*/ 4139586 w 4384220"/>
              <a:gd name="connsiteY2762" fmla="*/ 2430876 h 4384220"/>
              <a:gd name="connsiteX2763" fmla="*/ 4134784 w 4384220"/>
              <a:gd name="connsiteY2763" fmla="*/ 2443681 h 4384220"/>
              <a:gd name="connsiteX2764" fmla="*/ 4083829 w 4384220"/>
              <a:gd name="connsiteY2764" fmla="*/ 2444749 h 4384220"/>
              <a:gd name="connsiteX2765" fmla="*/ 4038210 w 4384220"/>
              <a:gd name="connsiteY2765" fmla="*/ 2394328 h 4384220"/>
              <a:gd name="connsiteX2766" fmla="*/ 4074225 w 4384220"/>
              <a:gd name="connsiteY2766" fmla="*/ 2392994 h 4384220"/>
              <a:gd name="connsiteX2767" fmla="*/ 4091833 w 4384220"/>
              <a:gd name="connsiteY2767" fmla="*/ 2407133 h 4384220"/>
              <a:gd name="connsiteX2768" fmla="*/ 4089965 w 4384220"/>
              <a:gd name="connsiteY2768" fmla="*/ 2422339 h 4384220"/>
              <a:gd name="connsiteX2769" fmla="*/ 4074759 w 4384220"/>
              <a:gd name="connsiteY2769" fmla="*/ 2421005 h 4384220"/>
              <a:gd name="connsiteX2770" fmla="*/ 4052616 w 4384220"/>
              <a:gd name="connsiteY2770" fmla="*/ 2417537 h 4384220"/>
              <a:gd name="connsiteX2771" fmla="*/ 4040344 w 4384220"/>
              <a:gd name="connsiteY2771" fmla="*/ 2429809 h 4384220"/>
              <a:gd name="connsiteX2772" fmla="*/ 4055817 w 4384220"/>
              <a:gd name="connsiteY2772" fmla="*/ 2449284 h 4384220"/>
              <a:gd name="connsiteX2773" fmla="*/ 4130782 w 4384220"/>
              <a:gd name="connsiteY2773" fmla="*/ 2457020 h 4384220"/>
              <a:gd name="connsiteX2774" fmla="*/ 4128915 w 4384220"/>
              <a:gd name="connsiteY2774" fmla="*/ 2474894 h 4384220"/>
              <a:gd name="connsiteX2775" fmla="*/ 4026205 w 4384220"/>
              <a:gd name="connsiteY2775" fmla="*/ 2447150 h 4384220"/>
              <a:gd name="connsiteX2776" fmla="*/ 4017935 w 4384220"/>
              <a:gd name="connsiteY2776" fmla="*/ 2427141 h 4384220"/>
              <a:gd name="connsiteX2777" fmla="*/ 4019269 w 4384220"/>
              <a:gd name="connsiteY2777" fmla="*/ 2417537 h 4384220"/>
              <a:gd name="connsiteX2778" fmla="*/ 4038210 w 4384220"/>
              <a:gd name="connsiteY2778" fmla="*/ 2394328 h 4384220"/>
              <a:gd name="connsiteX2779" fmla="*/ 4145721 w 4384220"/>
              <a:gd name="connsiteY2779" fmla="*/ 2234795 h 4384220"/>
              <a:gd name="connsiteX2780" fmla="*/ 4127047 w 4384220"/>
              <a:gd name="connsiteY2780" fmla="*/ 2269743 h 4384220"/>
              <a:gd name="connsiteX2781" fmla="*/ 4134517 w 4384220"/>
              <a:gd name="connsiteY2781" fmla="*/ 2307892 h 4384220"/>
              <a:gd name="connsiteX2782" fmla="*/ 4122245 w 4384220"/>
              <a:gd name="connsiteY2782" fmla="*/ 2305758 h 4384220"/>
              <a:gd name="connsiteX2783" fmla="*/ 4081962 w 4384220"/>
              <a:gd name="connsiteY2783" fmla="*/ 2315362 h 4384220"/>
              <a:gd name="connsiteX2784" fmla="*/ 4067556 w 4384220"/>
              <a:gd name="connsiteY2784" fmla="*/ 2379388 h 4384220"/>
              <a:gd name="connsiteX2785" fmla="*/ 4031007 w 4384220"/>
              <a:gd name="connsiteY2785" fmla="*/ 2384190 h 4384220"/>
              <a:gd name="connsiteX2786" fmla="*/ 4023271 w 4384220"/>
              <a:gd name="connsiteY2786" fmla="*/ 2389259 h 4384220"/>
              <a:gd name="connsiteX2787" fmla="*/ 4027806 w 4384220"/>
              <a:gd name="connsiteY2787" fmla="*/ 2334570 h 4384220"/>
              <a:gd name="connsiteX2788" fmla="*/ 4031541 w 4384220"/>
              <a:gd name="connsiteY2788" fmla="*/ 2279880 h 4384220"/>
              <a:gd name="connsiteX2789" fmla="*/ 4080628 w 4384220"/>
              <a:gd name="connsiteY2789" fmla="*/ 2233461 h 4384220"/>
              <a:gd name="connsiteX2790" fmla="*/ 4145721 w 4384220"/>
              <a:gd name="connsiteY2790" fmla="*/ 2234795 h 4384220"/>
              <a:gd name="connsiteX2791" fmla="*/ 4231091 w 4384220"/>
              <a:gd name="connsiteY2791" fmla="*/ 2255870 h 4384220"/>
              <a:gd name="connsiteX2792" fmla="*/ 4224954 w 4384220"/>
              <a:gd name="connsiteY2792" fmla="*/ 2276679 h 4384220"/>
              <a:gd name="connsiteX2793" fmla="*/ 4202012 w 4384220"/>
              <a:gd name="connsiteY2793" fmla="*/ 2276946 h 4384220"/>
              <a:gd name="connsiteX2794" fmla="*/ 4195876 w 4384220"/>
              <a:gd name="connsiteY2794" fmla="*/ 2270009 h 4384220"/>
              <a:gd name="connsiteX2795" fmla="*/ 4197743 w 4384220"/>
              <a:gd name="connsiteY2795" fmla="*/ 2260939 h 4384220"/>
              <a:gd name="connsiteX2796" fmla="*/ 4206814 w 4384220"/>
              <a:gd name="connsiteY2796" fmla="*/ 2250001 h 4384220"/>
              <a:gd name="connsiteX2797" fmla="*/ 4191607 w 4384220"/>
              <a:gd name="connsiteY2797" fmla="*/ 2250801 h 4384220"/>
              <a:gd name="connsiteX2798" fmla="*/ 4168664 w 4384220"/>
              <a:gd name="connsiteY2798" fmla="*/ 2261472 h 4384220"/>
              <a:gd name="connsiteX2799" fmla="*/ 4167064 w 4384220"/>
              <a:gd name="connsiteY2799" fmla="*/ 2283348 h 4384220"/>
              <a:gd name="connsiteX2800" fmla="*/ 4176935 w 4384220"/>
              <a:gd name="connsiteY2800" fmla="*/ 2297488 h 4384220"/>
              <a:gd name="connsiteX2801" fmla="*/ 4195075 w 4384220"/>
              <a:gd name="connsiteY2801" fmla="*/ 2309492 h 4384220"/>
              <a:gd name="connsiteX2802" fmla="*/ 4209748 w 4384220"/>
              <a:gd name="connsiteY2802" fmla="*/ 2315095 h 4384220"/>
              <a:gd name="connsiteX2803" fmla="*/ 4224688 w 4384220"/>
              <a:gd name="connsiteY2803" fmla="*/ 2321231 h 4384220"/>
              <a:gd name="connsiteX2804" fmla="*/ 4235892 w 4384220"/>
              <a:gd name="connsiteY2804" fmla="*/ 2328700 h 4384220"/>
              <a:gd name="connsiteX2805" fmla="*/ 4263904 w 4384220"/>
              <a:gd name="connsiteY2805" fmla="*/ 2357246 h 4384220"/>
              <a:gd name="connsiteX2806" fmla="*/ 4277777 w 4384220"/>
              <a:gd name="connsiteY2806" fmla="*/ 2391393 h 4384220"/>
              <a:gd name="connsiteX2807" fmla="*/ 4275642 w 4384220"/>
              <a:gd name="connsiteY2807" fmla="*/ 2389792 h 4384220"/>
              <a:gd name="connsiteX2808" fmla="*/ 4247897 w 4384220"/>
              <a:gd name="connsiteY2808" fmla="*/ 2376987 h 4384220"/>
              <a:gd name="connsiteX2809" fmla="*/ 4179336 w 4384220"/>
              <a:gd name="connsiteY2809" fmla="*/ 2327366 h 4384220"/>
              <a:gd name="connsiteX2810" fmla="*/ 4147322 w 4384220"/>
              <a:gd name="connsiteY2810" fmla="*/ 2303890 h 4384220"/>
              <a:gd name="connsiteX2811" fmla="*/ 4155059 w 4384220"/>
              <a:gd name="connsiteY2811" fmla="*/ 2243332 h 4384220"/>
              <a:gd name="connsiteX2812" fmla="*/ 4181736 w 4384220"/>
              <a:gd name="connsiteY2812" fmla="*/ 2235862 h 4384220"/>
              <a:gd name="connsiteX2813" fmla="*/ 4231091 w 4384220"/>
              <a:gd name="connsiteY2813" fmla="*/ 2255870 h 4384220"/>
              <a:gd name="connsiteX2814" fmla="*/ 4308189 w 4384220"/>
              <a:gd name="connsiteY2814" fmla="*/ 2430076 h 4384220"/>
              <a:gd name="connsiteX2815" fmla="*/ 4293249 w 4384220"/>
              <a:gd name="connsiteY2815" fmla="*/ 2405532 h 4384220"/>
              <a:gd name="connsiteX2816" fmla="*/ 4276176 w 4384220"/>
              <a:gd name="connsiteY2816" fmla="*/ 2350309 h 4384220"/>
              <a:gd name="connsiteX2817" fmla="*/ 4244963 w 4384220"/>
              <a:gd name="connsiteY2817" fmla="*/ 2318830 h 4384220"/>
              <a:gd name="connsiteX2818" fmla="*/ 4232424 w 4384220"/>
              <a:gd name="connsiteY2818" fmla="*/ 2310560 h 4384220"/>
              <a:gd name="connsiteX2819" fmla="*/ 4215084 w 4384220"/>
              <a:gd name="connsiteY2819" fmla="*/ 2303356 h 4384220"/>
              <a:gd name="connsiteX2820" fmla="*/ 4202279 w 4384220"/>
              <a:gd name="connsiteY2820" fmla="*/ 2298555 h 4384220"/>
              <a:gd name="connsiteX2821" fmla="*/ 4187339 w 4384220"/>
              <a:gd name="connsiteY2821" fmla="*/ 2288951 h 4384220"/>
              <a:gd name="connsiteX2822" fmla="*/ 4180670 w 4384220"/>
              <a:gd name="connsiteY2822" fmla="*/ 2279880 h 4384220"/>
              <a:gd name="connsiteX2823" fmla="*/ 4180670 w 4384220"/>
              <a:gd name="connsiteY2823" fmla="*/ 2268675 h 4384220"/>
              <a:gd name="connsiteX2824" fmla="*/ 4182003 w 4384220"/>
              <a:gd name="connsiteY2824" fmla="*/ 2267342 h 4384220"/>
              <a:gd name="connsiteX2825" fmla="*/ 4182803 w 4384220"/>
              <a:gd name="connsiteY2825" fmla="*/ 2272677 h 4384220"/>
              <a:gd name="connsiteX2826" fmla="*/ 4196409 w 4384220"/>
              <a:gd name="connsiteY2826" fmla="*/ 2288150 h 4384220"/>
              <a:gd name="connsiteX2827" fmla="*/ 4231091 w 4384220"/>
              <a:gd name="connsiteY2827" fmla="*/ 2288150 h 4384220"/>
              <a:gd name="connsiteX2828" fmla="*/ 4243629 w 4384220"/>
              <a:gd name="connsiteY2828" fmla="*/ 2250535 h 4384220"/>
              <a:gd name="connsiteX2829" fmla="*/ 4231624 w 4384220"/>
              <a:gd name="connsiteY2829" fmla="*/ 2236395 h 4384220"/>
              <a:gd name="connsiteX2830" fmla="*/ 4327664 w 4384220"/>
              <a:gd name="connsiteY2830" fmla="*/ 2238530 h 4384220"/>
              <a:gd name="connsiteX2831" fmla="*/ 4326330 w 4384220"/>
              <a:gd name="connsiteY2831" fmla="*/ 2290284 h 4384220"/>
              <a:gd name="connsiteX2832" fmla="*/ 4323129 w 4384220"/>
              <a:gd name="connsiteY2832" fmla="*/ 2342039 h 4384220"/>
              <a:gd name="connsiteX2833" fmla="*/ 4313525 w 4384220"/>
              <a:gd name="connsiteY2833" fmla="*/ 2445282 h 4384220"/>
              <a:gd name="connsiteX2834" fmla="*/ 4308189 w 4384220"/>
              <a:gd name="connsiteY2834" fmla="*/ 2430076 h 4384220"/>
              <a:gd name="connsiteX2835" fmla="*/ 4288981 w 4384220"/>
              <a:gd name="connsiteY2835" fmla="*/ 2519446 h 4384220"/>
              <a:gd name="connsiteX2836" fmla="*/ 4238560 w 4384220"/>
              <a:gd name="connsiteY2836" fmla="*/ 2521580 h 4384220"/>
              <a:gd name="connsiteX2837" fmla="*/ 4229757 w 4384220"/>
              <a:gd name="connsiteY2837" fmla="*/ 2506107 h 4384220"/>
              <a:gd name="connsiteX2838" fmla="*/ 4231624 w 4384220"/>
              <a:gd name="connsiteY2838" fmla="*/ 2487967 h 4384220"/>
              <a:gd name="connsiteX2839" fmla="*/ 4246030 w 4384220"/>
              <a:gd name="connsiteY2839" fmla="*/ 2478629 h 4384220"/>
              <a:gd name="connsiteX2840" fmla="*/ 4253766 w 4384220"/>
              <a:gd name="connsiteY2840" fmla="*/ 2487166 h 4384220"/>
              <a:gd name="connsiteX2841" fmla="*/ 4256701 w 4384220"/>
              <a:gd name="connsiteY2841" fmla="*/ 2493836 h 4384220"/>
              <a:gd name="connsiteX2842" fmla="*/ 4260436 w 4384220"/>
              <a:gd name="connsiteY2842" fmla="*/ 2501039 h 4384220"/>
              <a:gd name="connsiteX2843" fmla="*/ 4267105 w 4384220"/>
              <a:gd name="connsiteY2843" fmla="*/ 2496503 h 4384220"/>
              <a:gd name="connsiteX2844" fmla="*/ 4281778 w 4384220"/>
              <a:gd name="connsiteY2844" fmla="*/ 2472227 h 4384220"/>
              <a:gd name="connsiteX2845" fmla="*/ 4281778 w 4384220"/>
              <a:gd name="connsiteY2845" fmla="*/ 2471693 h 4384220"/>
              <a:gd name="connsiteX2846" fmla="*/ 4266038 w 4384220"/>
              <a:gd name="connsiteY2846" fmla="*/ 2427942 h 4384220"/>
              <a:gd name="connsiteX2847" fmla="*/ 4216684 w 4384220"/>
              <a:gd name="connsiteY2847" fmla="*/ 2406066 h 4384220"/>
              <a:gd name="connsiteX2848" fmla="*/ 4183337 w 4384220"/>
              <a:gd name="connsiteY2848" fmla="*/ 2424740 h 4384220"/>
              <a:gd name="connsiteX2849" fmla="*/ 4167331 w 4384220"/>
              <a:gd name="connsiteY2849" fmla="*/ 2463690 h 4384220"/>
              <a:gd name="connsiteX2850" fmla="*/ 4167864 w 4384220"/>
              <a:gd name="connsiteY2850" fmla="*/ 2506374 h 4384220"/>
              <a:gd name="connsiteX2851" fmla="*/ 4189206 w 4384220"/>
              <a:gd name="connsiteY2851" fmla="*/ 2562931 h 4384220"/>
              <a:gd name="connsiteX2852" fmla="*/ 4167064 w 4384220"/>
              <a:gd name="connsiteY2852" fmla="*/ 2561330 h 4384220"/>
              <a:gd name="connsiteX2853" fmla="*/ 4143588 w 4384220"/>
              <a:gd name="connsiteY2853" fmla="*/ 2485565 h 4384220"/>
              <a:gd name="connsiteX2854" fmla="*/ 4164929 w 4384220"/>
              <a:gd name="connsiteY2854" fmla="*/ 2414869 h 4384220"/>
              <a:gd name="connsiteX2855" fmla="*/ 4208681 w 4384220"/>
              <a:gd name="connsiteY2855" fmla="*/ 2387658 h 4384220"/>
              <a:gd name="connsiteX2856" fmla="*/ 4269506 w 4384220"/>
              <a:gd name="connsiteY2856" fmla="*/ 2401264 h 4384220"/>
              <a:gd name="connsiteX2857" fmla="*/ 4296184 w 4384220"/>
              <a:gd name="connsiteY2857" fmla="*/ 2435945 h 4384220"/>
              <a:gd name="connsiteX2858" fmla="*/ 4288981 w 4384220"/>
              <a:gd name="connsiteY2858" fmla="*/ 2519446 h 4384220"/>
              <a:gd name="connsiteX2859" fmla="*/ 4281512 w 4384220"/>
              <a:gd name="connsiteY2859" fmla="*/ 2641364 h 4384220"/>
              <a:gd name="connsiteX2860" fmla="*/ 4265238 w 4384220"/>
              <a:gd name="connsiteY2860" fmla="*/ 2632560 h 4384220"/>
              <a:gd name="connsiteX2861" fmla="*/ 4237760 w 4384220"/>
              <a:gd name="connsiteY2861" fmla="*/ 2639229 h 4384220"/>
              <a:gd name="connsiteX2862" fmla="*/ 4237760 w 4384220"/>
              <a:gd name="connsiteY2862" fmla="*/ 2634427 h 4384220"/>
              <a:gd name="connsiteX2863" fmla="*/ 4210815 w 4384220"/>
              <a:gd name="connsiteY2863" fmla="*/ 2573335 h 4384220"/>
              <a:gd name="connsiteX2864" fmla="*/ 4179602 w 4384220"/>
              <a:gd name="connsiteY2864" fmla="*/ 2470893 h 4384220"/>
              <a:gd name="connsiteX2865" fmla="*/ 4187606 w 4384220"/>
              <a:gd name="connsiteY2865" fmla="*/ 2442614 h 4384220"/>
              <a:gd name="connsiteX2866" fmla="*/ 4191874 w 4384220"/>
              <a:gd name="connsiteY2866" fmla="*/ 2434878 h 4384220"/>
              <a:gd name="connsiteX2867" fmla="*/ 4193741 w 4384220"/>
              <a:gd name="connsiteY2867" fmla="*/ 2432210 h 4384220"/>
              <a:gd name="connsiteX2868" fmla="*/ 4216684 w 4384220"/>
              <a:gd name="connsiteY2868" fmla="*/ 2418871 h 4384220"/>
              <a:gd name="connsiteX2869" fmla="*/ 4243095 w 4384220"/>
              <a:gd name="connsiteY2869" fmla="*/ 2427141 h 4384220"/>
              <a:gd name="connsiteX2870" fmla="*/ 4255100 w 4384220"/>
              <a:gd name="connsiteY2870" fmla="*/ 2436479 h 4384220"/>
              <a:gd name="connsiteX2871" fmla="*/ 4267372 w 4384220"/>
              <a:gd name="connsiteY2871" fmla="*/ 2469826 h 4384220"/>
              <a:gd name="connsiteX2872" fmla="*/ 4264438 w 4384220"/>
              <a:gd name="connsiteY2872" fmla="*/ 2478629 h 4384220"/>
              <a:gd name="connsiteX2873" fmla="*/ 4247097 w 4384220"/>
              <a:gd name="connsiteY2873" fmla="*/ 2465557 h 4384220"/>
              <a:gd name="connsiteX2874" fmla="*/ 4218819 w 4384220"/>
              <a:gd name="connsiteY2874" fmla="*/ 2481831 h 4384220"/>
              <a:gd name="connsiteX2875" fmla="*/ 4229223 w 4384220"/>
              <a:gd name="connsiteY2875" fmla="*/ 2531184 h 4384220"/>
              <a:gd name="connsiteX2876" fmla="*/ 4298585 w 4384220"/>
              <a:gd name="connsiteY2876" fmla="*/ 2528517 h 4384220"/>
              <a:gd name="connsiteX2877" fmla="*/ 4303387 w 4384220"/>
              <a:gd name="connsiteY2877" fmla="*/ 2523181 h 4384220"/>
              <a:gd name="connsiteX2878" fmla="*/ 4292983 w 4384220"/>
              <a:gd name="connsiteY2878" fmla="*/ 2582139 h 4384220"/>
              <a:gd name="connsiteX2879" fmla="*/ 4281512 w 4384220"/>
              <a:gd name="connsiteY2879" fmla="*/ 2641364 h 4384220"/>
              <a:gd name="connsiteX2880" fmla="*/ 4254567 w 4384220"/>
              <a:gd name="connsiteY2880" fmla="*/ 2678446 h 4384220"/>
              <a:gd name="connsiteX2881" fmla="*/ 4240961 w 4384220"/>
              <a:gd name="connsiteY2881" fmla="*/ 2657904 h 4384220"/>
              <a:gd name="connsiteX2882" fmla="*/ 4262036 w 4384220"/>
              <a:gd name="connsiteY2882" fmla="*/ 2645098 h 4384220"/>
              <a:gd name="connsiteX2883" fmla="*/ 4275642 w 4384220"/>
              <a:gd name="connsiteY2883" fmla="*/ 2665640 h 4384220"/>
              <a:gd name="connsiteX2884" fmla="*/ 4254567 w 4384220"/>
              <a:gd name="connsiteY2884" fmla="*/ 2678446 h 4384220"/>
              <a:gd name="connsiteX2885" fmla="*/ 4240961 w 4384220"/>
              <a:gd name="connsiteY2885" fmla="*/ 2799563 h 4384220"/>
              <a:gd name="connsiteX2886" fmla="*/ 4225488 w 4384220"/>
              <a:gd name="connsiteY2886" fmla="*/ 2789425 h 4384220"/>
              <a:gd name="connsiteX2887" fmla="*/ 4201745 w 4384220"/>
              <a:gd name="connsiteY2887" fmla="*/ 2791559 h 4384220"/>
              <a:gd name="connsiteX2888" fmla="*/ 4195075 w 4384220"/>
              <a:gd name="connsiteY2888" fmla="*/ 2729133 h 4384220"/>
              <a:gd name="connsiteX2889" fmla="*/ 4195342 w 4384220"/>
              <a:gd name="connsiteY2889" fmla="*/ 2728600 h 4384220"/>
              <a:gd name="connsiteX2890" fmla="*/ 4195342 w 4384220"/>
              <a:gd name="connsiteY2890" fmla="*/ 2728600 h 4384220"/>
              <a:gd name="connsiteX2891" fmla="*/ 4195342 w 4384220"/>
              <a:gd name="connsiteY2891" fmla="*/ 2728066 h 4384220"/>
              <a:gd name="connsiteX2892" fmla="*/ 4231891 w 4384220"/>
              <a:gd name="connsiteY2892" fmla="*/ 2677379 h 4384220"/>
              <a:gd name="connsiteX2893" fmla="*/ 4251632 w 4384220"/>
              <a:gd name="connsiteY2893" fmla="*/ 2691251 h 4384220"/>
              <a:gd name="connsiteX2894" fmla="*/ 4270040 w 4384220"/>
              <a:gd name="connsiteY2894" fmla="*/ 2690184 h 4384220"/>
              <a:gd name="connsiteX2895" fmla="*/ 4256434 w 4384220"/>
              <a:gd name="connsiteY2895" fmla="*/ 2744873 h 4384220"/>
              <a:gd name="connsiteX2896" fmla="*/ 4240961 w 4384220"/>
              <a:gd name="connsiteY2896" fmla="*/ 2799563 h 4384220"/>
              <a:gd name="connsiteX2897" fmla="*/ 4211883 w 4384220"/>
              <a:gd name="connsiteY2897" fmla="*/ 2834777 h 4384220"/>
              <a:gd name="connsiteX2898" fmla="*/ 4200144 w 4384220"/>
              <a:gd name="connsiteY2898" fmla="*/ 2813435 h 4384220"/>
              <a:gd name="connsiteX2899" fmla="*/ 4221753 w 4384220"/>
              <a:gd name="connsiteY2899" fmla="*/ 2802230 h 4384220"/>
              <a:gd name="connsiteX2900" fmla="*/ 4234025 w 4384220"/>
              <a:gd name="connsiteY2900" fmla="*/ 2823839 h 4384220"/>
              <a:gd name="connsiteX2901" fmla="*/ 4211883 w 4384220"/>
              <a:gd name="connsiteY2901" fmla="*/ 2834777 h 4384220"/>
              <a:gd name="connsiteX2902" fmla="*/ 4126513 w 4384220"/>
              <a:gd name="connsiteY2902" fmla="*/ 2917211 h 4384220"/>
              <a:gd name="connsiteX2903" fmla="*/ 4092633 w 4384220"/>
              <a:gd name="connsiteY2903" fmla="*/ 2954560 h 4384220"/>
              <a:gd name="connsiteX2904" fmla="*/ 4109440 w 4384220"/>
              <a:gd name="connsiteY2904" fmla="*/ 2983105 h 4384220"/>
              <a:gd name="connsiteX2905" fmla="*/ 4130782 w 4384220"/>
              <a:gd name="connsiteY2905" fmla="*/ 2980438 h 4384220"/>
              <a:gd name="connsiteX2906" fmla="*/ 4128915 w 4384220"/>
              <a:gd name="connsiteY2906" fmla="*/ 2989508 h 4384220"/>
              <a:gd name="connsiteX2907" fmla="*/ 4101170 w 4384220"/>
              <a:gd name="connsiteY2907" fmla="*/ 3012451 h 4384220"/>
              <a:gd name="connsiteX2908" fmla="*/ 4059019 w 4384220"/>
              <a:gd name="connsiteY2908" fmla="*/ 3008449 h 4384220"/>
              <a:gd name="connsiteX2909" fmla="*/ 4046213 w 4384220"/>
              <a:gd name="connsiteY2909" fmla="*/ 2985507 h 4384220"/>
              <a:gd name="connsiteX2910" fmla="*/ 4053150 w 4384220"/>
              <a:gd name="connsiteY2910" fmla="*/ 2943889 h 4384220"/>
              <a:gd name="connsiteX2911" fmla="*/ 4077960 w 4384220"/>
              <a:gd name="connsiteY2911" fmla="*/ 2907874 h 4384220"/>
              <a:gd name="connsiteX2912" fmla="*/ 4100636 w 4384220"/>
              <a:gd name="connsiteY2912" fmla="*/ 2889467 h 4384220"/>
              <a:gd name="connsiteX2913" fmla="*/ 4131049 w 4384220"/>
              <a:gd name="connsiteY2913" fmla="*/ 2871326 h 4384220"/>
              <a:gd name="connsiteX2914" fmla="*/ 4184671 w 4384220"/>
              <a:gd name="connsiteY2914" fmla="*/ 2831843 h 4384220"/>
              <a:gd name="connsiteX2915" fmla="*/ 4187339 w 4384220"/>
              <a:gd name="connsiteY2915" fmla="*/ 2827574 h 4384220"/>
              <a:gd name="connsiteX2916" fmla="*/ 4207614 w 4384220"/>
              <a:gd name="connsiteY2916" fmla="*/ 2847049 h 4384220"/>
              <a:gd name="connsiteX2917" fmla="*/ 4226288 w 4384220"/>
              <a:gd name="connsiteY2917" fmla="*/ 2847582 h 4384220"/>
              <a:gd name="connsiteX2918" fmla="*/ 4186272 w 4384220"/>
              <a:gd name="connsiteY2918" fmla="*/ 2960696 h 4384220"/>
              <a:gd name="connsiteX2919" fmla="*/ 4184938 w 4384220"/>
              <a:gd name="connsiteY2919" fmla="*/ 2953760 h 4384220"/>
              <a:gd name="connsiteX2920" fmla="*/ 4126513 w 4384220"/>
              <a:gd name="connsiteY2920" fmla="*/ 2917211 h 4384220"/>
              <a:gd name="connsiteX2921" fmla="*/ 4135851 w 4384220"/>
              <a:gd name="connsiteY2921" fmla="*/ 3033260 h 4384220"/>
              <a:gd name="connsiteX2922" fmla="*/ 4094767 w 4384220"/>
              <a:gd name="connsiteY2922" fmla="*/ 3049800 h 4384220"/>
              <a:gd name="connsiteX2923" fmla="*/ 4035543 w 4384220"/>
              <a:gd name="connsiteY2923" fmla="*/ 3031392 h 4384220"/>
              <a:gd name="connsiteX2924" fmla="*/ 4011532 w 4384220"/>
              <a:gd name="connsiteY2924" fmla="*/ 2986040 h 4384220"/>
              <a:gd name="connsiteX2925" fmla="*/ 4027806 w 4384220"/>
              <a:gd name="connsiteY2925" fmla="*/ 2913743 h 4384220"/>
              <a:gd name="connsiteX2926" fmla="*/ 4086497 w 4384220"/>
              <a:gd name="connsiteY2926" fmla="*/ 2859854 h 4384220"/>
              <a:gd name="connsiteX2927" fmla="*/ 4106505 w 4384220"/>
              <a:gd name="connsiteY2927" fmla="*/ 2869458 h 4384220"/>
              <a:gd name="connsiteX2928" fmla="*/ 4059552 w 4384220"/>
              <a:gd name="connsiteY2928" fmla="*/ 2907607 h 4384220"/>
              <a:gd name="connsiteX2929" fmla="*/ 4038210 w 4384220"/>
              <a:gd name="connsiteY2929" fmla="*/ 2944423 h 4384220"/>
              <a:gd name="connsiteX2930" fmla="*/ 4032875 w 4384220"/>
              <a:gd name="connsiteY2930" fmla="*/ 2986307 h 4384220"/>
              <a:gd name="connsiteX2931" fmla="*/ 4052083 w 4384220"/>
              <a:gd name="connsiteY2931" fmla="*/ 3018854 h 4384220"/>
              <a:gd name="connsiteX2932" fmla="*/ 4105972 w 4384220"/>
              <a:gd name="connsiteY2932" fmla="*/ 3024989 h 4384220"/>
              <a:gd name="connsiteX2933" fmla="*/ 4141986 w 4384220"/>
              <a:gd name="connsiteY2933" fmla="*/ 2995110 h 4384220"/>
              <a:gd name="connsiteX2934" fmla="*/ 4141186 w 4384220"/>
              <a:gd name="connsiteY2934" fmla="*/ 2966032 h 4384220"/>
              <a:gd name="connsiteX2935" fmla="*/ 4137718 w 4384220"/>
              <a:gd name="connsiteY2935" fmla="*/ 2958829 h 4384220"/>
              <a:gd name="connsiteX2936" fmla="*/ 4131049 w 4384220"/>
              <a:gd name="connsiteY2936" fmla="*/ 2963097 h 4384220"/>
              <a:gd name="connsiteX2937" fmla="*/ 4125446 w 4384220"/>
              <a:gd name="connsiteY2937" fmla="*/ 2967366 h 4384220"/>
              <a:gd name="connsiteX2938" fmla="*/ 4114508 w 4384220"/>
              <a:gd name="connsiteY2938" fmla="*/ 2971101 h 4384220"/>
              <a:gd name="connsiteX2939" fmla="*/ 4106505 w 4384220"/>
              <a:gd name="connsiteY2939" fmla="*/ 2955894 h 4384220"/>
              <a:gd name="connsiteX2940" fmla="*/ 4129448 w 4384220"/>
              <a:gd name="connsiteY2940" fmla="*/ 2930017 h 4384220"/>
              <a:gd name="connsiteX2941" fmla="*/ 4171866 w 4384220"/>
              <a:gd name="connsiteY2941" fmla="*/ 2956961 h 4384220"/>
              <a:gd name="connsiteX2942" fmla="*/ 4165463 w 4384220"/>
              <a:gd name="connsiteY2942" fmla="*/ 2999112 h 4384220"/>
              <a:gd name="connsiteX2943" fmla="*/ 4135851 w 4384220"/>
              <a:gd name="connsiteY2943" fmla="*/ 3033260 h 4384220"/>
              <a:gd name="connsiteX2944" fmla="*/ 4065955 w 4384220"/>
              <a:gd name="connsiteY2944" fmla="*/ 3220271 h 4384220"/>
              <a:gd name="connsiteX2945" fmla="*/ 3981653 w 4384220"/>
              <a:gd name="connsiteY2945" fmla="*/ 3173851 h 4384220"/>
              <a:gd name="connsiteX2946" fmla="*/ 3999261 w 4384220"/>
              <a:gd name="connsiteY2946" fmla="*/ 3167715 h 4384220"/>
              <a:gd name="connsiteX2947" fmla="*/ 4006197 w 4384220"/>
              <a:gd name="connsiteY2947" fmla="*/ 3128232 h 4384220"/>
              <a:gd name="connsiteX2948" fmla="*/ 3976051 w 4384220"/>
              <a:gd name="connsiteY2948" fmla="*/ 3110892 h 4384220"/>
              <a:gd name="connsiteX2949" fmla="*/ 3956843 w 4384220"/>
              <a:gd name="connsiteY2949" fmla="*/ 3117561 h 4384220"/>
              <a:gd name="connsiteX2950" fmla="*/ 3953642 w 4384220"/>
              <a:gd name="connsiteY2950" fmla="*/ 3121830 h 4384220"/>
              <a:gd name="connsiteX2951" fmla="*/ 3953108 w 4384220"/>
              <a:gd name="connsiteY2951" fmla="*/ 3119962 h 4384220"/>
              <a:gd name="connsiteX2952" fmla="*/ 3958444 w 4384220"/>
              <a:gd name="connsiteY2952" fmla="*/ 3110092 h 4384220"/>
              <a:gd name="connsiteX2953" fmla="*/ 3968581 w 4384220"/>
              <a:gd name="connsiteY2953" fmla="*/ 3105290 h 4384220"/>
              <a:gd name="connsiteX2954" fmla="*/ 3986455 w 4384220"/>
              <a:gd name="connsiteY2954" fmla="*/ 3104489 h 4384220"/>
              <a:gd name="connsiteX2955" fmla="*/ 4000061 w 4384220"/>
              <a:gd name="connsiteY2955" fmla="*/ 3106890 h 4384220"/>
              <a:gd name="connsiteX2956" fmla="*/ 4018735 w 4384220"/>
              <a:gd name="connsiteY2956" fmla="*/ 3109558 h 4384220"/>
              <a:gd name="connsiteX2957" fmla="*/ 4033942 w 4384220"/>
              <a:gd name="connsiteY2957" fmla="*/ 3108758 h 4384220"/>
              <a:gd name="connsiteX2958" fmla="*/ 4077426 w 4384220"/>
              <a:gd name="connsiteY2958" fmla="*/ 3097286 h 4384220"/>
              <a:gd name="connsiteX2959" fmla="*/ 4118777 w 4384220"/>
              <a:gd name="connsiteY2959" fmla="*/ 3057536 h 4384220"/>
              <a:gd name="connsiteX2960" fmla="*/ 4144388 w 4384220"/>
              <a:gd name="connsiteY2960" fmla="*/ 3043931 h 4384220"/>
              <a:gd name="connsiteX2961" fmla="*/ 4157460 w 4384220"/>
              <a:gd name="connsiteY2961" fmla="*/ 3033260 h 4384220"/>
              <a:gd name="connsiteX2962" fmla="*/ 4114242 w 4384220"/>
              <a:gd name="connsiteY2962" fmla="*/ 3127699 h 4384220"/>
              <a:gd name="connsiteX2963" fmla="*/ 4065955 w 4384220"/>
              <a:gd name="connsiteY2963" fmla="*/ 3220271 h 4384220"/>
              <a:gd name="connsiteX2964" fmla="*/ 4061153 w 4384220"/>
              <a:gd name="connsiteY2964" fmla="*/ 2141956 h 4384220"/>
              <a:gd name="connsiteX2965" fmla="*/ 4068623 w 4384220"/>
              <a:gd name="connsiteY2965" fmla="*/ 2157696 h 4384220"/>
              <a:gd name="connsiteX2966" fmla="*/ 4069423 w 4384220"/>
              <a:gd name="connsiteY2966" fmla="*/ 2163032 h 4384220"/>
              <a:gd name="connsiteX2967" fmla="*/ 4075826 w 4384220"/>
              <a:gd name="connsiteY2967" fmla="*/ 2163032 h 4384220"/>
              <a:gd name="connsiteX2968" fmla="*/ 4342603 w 4384220"/>
              <a:gd name="connsiteY2968" fmla="*/ 2159030 h 4384220"/>
              <a:gd name="connsiteX2969" fmla="*/ 4341003 w 4384220"/>
              <a:gd name="connsiteY2969" fmla="*/ 2092869 h 4384220"/>
              <a:gd name="connsiteX2970" fmla="*/ 4336468 w 4384220"/>
              <a:gd name="connsiteY2970" fmla="*/ 2026975 h 4384220"/>
              <a:gd name="connsiteX2971" fmla="*/ 4330865 w 4384220"/>
              <a:gd name="connsiteY2971" fmla="*/ 1961081 h 4384220"/>
              <a:gd name="connsiteX2972" fmla="*/ 4322595 w 4384220"/>
              <a:gd name="connsiteY2972" fmla="*/ 1895454 h 4384220"/>
              <a:gd name="connsiteX2973" fmla="*/ 4318327 w 4384220"/>
              <a:gd name="connsiteY2973" fmla="*/ 1862640 h 4384220"/>
              <a:gd name="connsiteX2974" fmla="*/ 4312457 w 4384220"/>
              <a:gd name="connsiteY2974" fmla="*/ 1830093 h 4384220"/>
              <a:gd name="connsiteX2975" fmla="*/ 4300720 w 4384220"/>
              <a:gd name="connsiteY2975" fmla="*/ 1765000 h 4384220"/>
              <a:gd name="connsiteX2976" fmla="*/ 4286047 w 4384220"/>
              <a:gd name="connsiteY2976" fmla="*/ 1700440 h 4384220"/>
              <a:gd name="connsiteX2977" fmla="*/ 4270040 w 4384220"/>
              <a:gd name="connsiteY2977" fmla="*/ 1636146 h 4384220"/>
              <a:gd name="connsiteX2978" fmla="*/ 4231624 w 4384220"/>
              <a:gd name="connsiteY2978" fmla="*/ 1509427 h 4384220"/>
              <a:gd name="connsiteX2979" fmla="*/ 4210015 w 4384220"/>
              <a:gd name="connsiteY2979" fmla="*/ 1446734 h 4384220"/>
              <a:gd name="connsiteX2980" fmla="*/ 4185738 w 4384220"/>
              <a:gd name="connsiteY2980" fmla="*/ 1385108 h 4384220"/>
              <a:gd name="connsiteX2981" fmla="*/ 4173466 w 4384220"/>
              <a:gd name="connsiteY2981" fmla="*/ 1354429 h 4384220"/>
              <a:gd name="connsiteX2982" fmla="*/ 4159861 w 4384220"/>
              <a:gd name="connsiteY2982" fmla="*/ 1324283 h 4384220"/>
              <a:gd name="connsiteX2983" fmla="*/ 4132650 w 4384220"/>
              <a:gd name="connsiteY2983" fmla="*/ 1263992 h 4384220"/>
              <a:gd name="connsiteX2984" fmla="*/ 4102770 w 4384220"/>
              <a:gd name="connsiteY2984" fmla="*/ 1205034 h 4384220"/>
              <a:gd name="connsiteX2985" fmla="*/ 4071557 w 4384220"/>
              <a:gd name="connsiteY2985" fmla="*/ 1146609 h 4384220"/>
              <a:gd name="connsiteX2986" fmla="*/ 3833058 w 4384220"/>
              <a:gd name="connsiteY2986" fmla="*/ 1279731 h 4384220"/>
              <a:gd name="connsiteX2987" fmla="*/ 3835192 w 4384220"/>
              <a:gd name="connsiteY2987" fmla="*/ 1284533 h 4384220"/>
              <a:gd name="connsiteX2988" fmla="*/ 3836793 w 4384220"/>
              <a:gd name="connsiteY2988" fmla="*/ 1301607 h 4384220"/>
              <a:gd name="connsiteX2989" fmla="*/ 3816251 w 4384220"/>
              <a:gd name="connsiteY2989" fmla="*/ 1346693 h 4384220"/>
              <a:gd name="connsiteX2990" fmla="*/ 3813851 w 4384220"/>
              <a:gd name="connsiteY2990" fmla="*/ 1349894 h 4384220"/>
              <a:gd name="connsiteX2991" fmla="*/ 3845864 w 4384220"/>
              <a:gd name="connsiteY2991" fmla="*/ 1413920 h 4384220"/>
              <a:gd name="connsiteX2992" fmla="*/ 3875476 w 4384220"/>
              <a:gd name="connsiteY2992" fmla="*/ 1479014 h 4384220"/>
              <a:gd name="connsiteX2993" fmla="*/ 3876009 w 4384220"/>
              <a:gd name="connsiteY2993" fmla="*/ 1481148 h 4384220"/>
              <a:gd name="connsiteX2994" fmla="*/ 3879211 w 4384220"/>
              <a:gd name="connsiteY2994" fmla="*/ 1488618 h 4384220"/>
              <a:gd name="connsiteX2995" fmla="*/ 3947506 w 4384220"/>
              <a:gd name="connsiteY2995" fmla="*/ 1683632 h 4384220"/>
              <a:gd name="connsiteX2996" fmla="*/ 3981120 w 4384220"/>
              <a:gd name="connsiteY2996" fmla="*/ 1691903 h 4384220"/>
              <a:gd name="connsiteX2997" fmla="*/ 4023004 w 4384220"/>
              <a:gd name="connsiteY2997" fmla="*/ 1680164 h 4384220"/>
              <a:gd name="connsiteX2998" fmla="*/ 4023271 w 4384220"/>
              <a:gd name="connsiteY2998" fmla="*/ 1675629 h 4384220"/>
              <a:gd name="connsiteX2999" fmla="*/ 4026472 w 4384220"/>
              <a:gd name="connsiteY2999" fmla="*/ 1661490 h 4384220"/>
              <a:gd name="connsiteX3000" fmla="*/ 4045147 w 4384220"/>
              <a:gd name="connsiteY3000" fmla="*/ 1635079 h 4384220"/>
              <a:gd name="connsiteX3001" fmla="*/ 4115042 w 4384220"/>
              <a:gd name="connsiteY3001" fmla="*/ 1619873 h 4384220"/>
              <a:gd name="connsiteX3002" fmla="*/ 4182003 w 4384220"/>
              <a:gd name="connsiteY3002" fmla="*/ 1660156 h 4384220"/>
              <a:gd name="connsiteX3003" fmla="*/ 4182003 w 4384220"/>
              <a:gd name="connsiteY3003" fmla="*/ 1660156 h 4384220"/>
              <a:gd name="connsiteX3004" fmla="*/ 4164396 w 4384220"/>
              <a:gd name="connsiteY3004" fmla="*/ 1705241 h 4384220"/>
              <a:gd name="connsiteX3005" fmla="*/ 4143854 w 4384220"/>
              <a:gd name="connsiteY3005" fmla="*/ 1728451 h 4384220"/>
              <a:gd name="connsiteX3006" fmla="*/ 4075292 w 4384220"/>
              <a:gd name="connsiteY3006" fmla="*/ 1750060 h 4384220"/>
              <a:gd name="connsiteX3007" fmla="*/ 4046480 w 4384220"/>
              <a:gd name="connsiteY3007" fmla="*/ 1736454 h 4384220"/>
              <a:gd name="connsiteX3008" fmla="*/ 4037143 w 4384220"/>
              <a:gd name="connsiteY3008" fmla="*/ 1725783 h 4384220"/>
              <a:gd name="connsiteX3009" fmla="*/ 4034742 w 4384220"/>
              <a:gd name="connsiteY3009" fmla="*/ 1721782 h 4384220"/>
              <a:gd name="connsiteX3010" fmla="*/ 3992591 w 4384220"/>
              <a:gd name="connsiteY3010" fmla="*/ 1732453 h 4384220"/>
              <a:gd name="connsiteX3011" fmla="*/ 3967248 w 4384220"/>
              <a:gd name="connsiteY3011" fmla="*/ 1756463 h 4384220"/>
              <a:gd name="connsiteX3012" fmla="*/ 3988857 w 4384220"/>
              <a:gd name="connsiteY3012" fmla="*/ 1857571 h 4384220"/>
              <a:gd name="connsiteX3013" fmla="*/ 3997927 w 4384220"/>
              <a:gd name="connsiteY3013" fmla="*/ 1908526 h 4384220"/>
              <a:gd name="connsiteX3014" fmla="*/ 4004596 w 4384220"/>
              <a:gd name="connsiteY3014" fmla="*/ 1959747 h 4384220"/>
              <a:gd name="connsiteX3015" fmla="*/ 4005397 w 4384220"/>
              <a:gd name="connsiteY3015" fmla="*/ 1967751 h 4384220"/>
              <a:gd name="connsiteX3016" fmla="*/ 4005930 w 4384220"/>
              <a:gd name="connsiteY3016" fmla="*/ 1969885 h 4384220"/>
              <a:gd name="connsiteX3017" fmla="*/ 4010465 w 4384220"/>
              <a:gd name="connsiteY3017" fmla="*/ 2005366 h 4384220"/>
              <a:gd name="connsiteX3018" fmla="*/ 4013133 w 4384220"/>
              <a:gd name="connsiteY3018" fmla="*/ 2041114 h 4384220"/>
              <a:gd name="connsiteX3019" fmla="*/ 4017935 w 4384220"/>
              <a:gd name="connsiteY3019" fmla="*/ 2112611 h 4384220"/>
              <a:gd name="connsiteX3020" fmla="*/ 4021403 w 4384220"/>
              <a:gd name="connsiteY3020" fmla="*/ 2114211 h 4384220"/>
              <a:gd name="connsiteX3021" fmla="*/ 4061153 w 4384220"/>
              <a:gd name="connsiteY3021" fmla="*/ 2141956 h 4384220"/>
              <a:gd name="connsiteX3022" fmla="*/ 4018469 w 4384220"/>
              <a:gd name="connsiteY3022" fmla="*/ 1957079 h 4384220"/>
              <a:gd name="connsiteX3023" fmla="*/ 4026739 w 4384220"/>
              <a:gd name="connsiteY3023" fmla="*/ 1937071 h 4384220"/>
              <a:gd name="connsiteX3024" fmla="*/ 4129448 w 4384220"/>
              <a:gd name="connsiteY3024" fmla="*/ 1909326 h 4384220"/>
              <a:gd name="connsiteX3025" fmla="*/ 4131316 w 4384220"/>
              <a:gd name="connsiteY3025" fmla="*/ 1927200 h 4384220"/>
              <a:gd name="connsiteX3026" fmla="*/ 4056618 w 4384220"/>
              <a:gd name="connsiteY3026" fmla="*/ 1934937 h 4384220"/>
              <a:gd name="connsiteX3027" fmla="*/ 4040611 w 4384220"/>
              <a:gd name="connsiteY3027" fmla="*/ 1954412 h 4384220"/>
              <a:gd name="connsiteX3028" fmla="*/ 4052883 w 4384220"/>
              <a:gd name="connsiteY3028" fmla="*/ 1966683 h 4384220"/>
              <a:gd name="connsiteX3029" fmla="*/ 4075026 w 4384220"/>
              <a:gd name="connsiteY3029" fmla="*/ 1963215 h 4384220"/>
              <a:gd name="connsiteX3030" fmla="*/ 4090232 w 4384220"/>
              <a:gd name="connsiteY3030" fmla="*/ 1961881 h 4384220"/>
              <a:gd name="connsiteX3031" fmla="*/ 4092099 w 4384220"/>
              <a:gd name="connsiteY3031" fmla="*/ 1977088 h 4384220"/>
              <a:gd name="connsiteX3032" fmla="*/ 4074492 w 4384220"/>
              <a:gd name="connsiteY3032" fmla="*/ 1991227 h 4384220"/>
              <a:gd name="connsiteX3033" fmla="*/ 4038477 w 4384220"/>
              <a:gd name="connsiteY3033" fmla="*/ 1989893 h 4384220"/>
              <a:gd name="connsiteX3034" fmla="*/ 4019802 w 4384220"/>
              <a:gd name="connsiteY3034" fmla="*/ 1966683 h 4384220"/>
              <a:gd name="connsiteX3035" fmla="*/ 4018469 w 4384220"/>
              <a:gd name="connsiteY3035" fmla="*/ 1957079 h 4384220"/>
              <a:gd name="connsiteX3036" fmla="*/ 4160661 w 4384220"/>
              <a:gd name="connsiteY3036" fmla="*/ 2028576 h 4384220"/>
              <a:gd name="connsiteX3037" fmla="*/ 4143854 w 4384220"/>
              <a:gd name="connsiteY3037" fmla="*/ 2019772 h 4384220"/>
              <a:gd name="connsiteX3038" fmla="*/ 4128114 w 4384220"/>
              <a:gd name="connsiteY3038" fmla="*/ 2020572 h 4384220"/>
              <a:gd name="connsiteX3039" fmla="*/ 4116910 w 4384220"/>
              <a:gd name="connsiteY3039" fmla="*/ 2024574 h 4384220"/>
              <a:gd name="connsiteX3040" fmla="*/ 4118510 w 4384220"/>
              <a:gd name="connsiteY3040" fmla="*/ 2018171 h 4384220"/>
              <a:gd name="connsiteX3041" fmla="*/ 4163062 w 4384220"/>
              <a:gd name="connsiteY3041" fmla="*/ 1988025 h 4384220"/>
              <a:gd name="connsiteX3042" fmla="*/ 4204946 w 4384220"/>
              <a:gd name="connsiteY3042" fmla="*/ 2009368 h 4384220"/>
              <a:gd name="connsiteX3043" fmla="*/ 4230824 w 4384220"/>
              <a:gd name="connsiteY3043" fmla="*/ 2010435 h 4384220"/>
              <a:gd name="connsiteX3044" fmla="*/ 4175334 w 4384220"/>
              <a:gd name="connsiteY3044" fmla="*/ 2044849 h 4384220"/>
              <a:gd name="connsiteX3045" fmla="*/ 4165463 w 4384220"/>
              <a:gd name="connsiteY3045" fmla="*/ 2048851 h 4384220"/>
              <a:gd name="connsiteX3046" fmla="*/ 4160661 w 4384220"/>
              <a:gd name="connsiteY3046" fmla="*/ 2028576 h 4384220"/>
              <a:gd name="connsiteX3047" fmla="*/ 4151858 w 4384220"/>
              <a:gd name="connsiteY3047" fmla="*/ 2049118 h 4384220"/>
              <a:gd name="connsiteX3048" fmla="*/ 4121445 w 4384220"/>
              <a:gd name="connsiteY3048" fmla="*/ 2066458 h 4384220"/>
              <a:gd name="connsiteX3049" fmla="*/ 4091032 w 4384220"/>
              <a:gd name="connsiteY3049" fmla="*/ 2059522 h 4384220"/>
              <a:gd name="connsiteX3050" fmla="*/ 4086497 w 4384220"/>
              <a:gd name="connsiteY3050" fmla="*/ 1998963 h 4384220"/>
              <a:gd name="connsiteX3051" fmla="*/ 4104371 w 4384220"/>
              <a:gd name="connsiteY3051" fmla="*/ 1981890 h 4384220"/>
              <a:gd name="connsiteX3052" fmla="*/ 4144921 w 4384220"/>
              <a:gd name="connsiteY3052" fmla="*/ 1964549 h 4384220"/>
              <a:gd name="connsiteX3053" fmla="*/ 4152658 w 4384220"/>
              <a:gd name="connsiteY3053" fmla="*/ 1976554 h 4384220"/>
              <a:gd name="connsiteX3054" fmla="*/ 4153992 w 4384220"/>
              <a:gd name="connsiteY3054" fmla="*/ 1978155 h 4384220"/>
              <a:gd name="connsiteX3055" fmla="*/ 4105438 w 4384220"/>
              <a:gd name="connsiteY3055" fmla="*/ 2014703 h 4384220"/>
              <a:gd name="connsiteX3056" fmla="*/ 4107839 w 4384220"/>
              <a:gd name="connsiteY3056" fmla="*/ 2042448 h 4384220"/>
              <a:gd name="connsiteX3057" fmla="*/ 4117710 w 4384220"/>
              <a:gd name="connsiteY3057" fmla="*/ 2056054 h 4384220"/>
              <a:gd name="connsiteX3058" fmla="*/ 4120645 w 4384220"/>
              <a:gd name="connsiteY3058" fmla="*/ 2039780 h 4384220"/>
              <a:gd name="connsiteX3059" fmla="*/ 4130515 w 4384220"/>
              <a:gd name="connsiteY3059" fmla="*/ 2032311 h 4384220"/>
              <a:gd name="connsiteX3060" fmla="*/ 4141986 w 4384220"/>
              <a:gd name="connsiteY3060" fmla="*/ 2031777 h 4384220"/>
              <a:gd name="connsiteX3061" fmla="*/ 4149723 w 4384220"/>
              <a:gd name="connsiteY3061" fmla="*/ 2035779 h 4384220"/>
              <a:gd name="connsiteX3062" fmla="*/ 4151858 w 4384220"/>
              <a:gd name="connsiteY3062" fmla="*/ 2049118 h 4384220"/>
              <a:gd name="connsiteX3063" fmla="*/ 4049682 w 4384220"/>
              <a:gd name="connsiteY3063" fmla="*/ 1871977 h 4384220"/>
              <a:gd name="connsiteX3064" fmla="*/ 4063021 w 4384220"/>
              <a:gd name="connsiteY3064" fmla="*/ 1874645 h 4384220"/>
              <a:gd name="connsiteX3065" fmla="*/ 4073692 w 4384220"/>
              <a:gd name="connsiteY3065" fmla="*/ 1880514 h 4384220"/>
              <a:gd name="connsiteX3066" fmla="*/ 4073692 w 4384220"/>
              <a:gd name="connsiteY3066" fmla="*/ 1891452 h 4384220"/>
              <a:gd name="connsiteX3067" fmla="*/ 4048081 w 4384220"/>
              <a:gd name="connsiteY3067" fmla="*/ 1898388 h 4384220"/>
              <a:gd name="connsiteX3068" fmla="*/ 4031541 w 4384220"/>
              <a:gd name="connsiteY3068" fmla="*/ 1881581 h 4384220"/>
              <a:gd name="connsiteX3069" fmla="*/ 4061420 w 4384220"/>
              <a:gd name="connsiteY3069" fmla="*/ 1839964 h 4384220"/>
              <a:gd name="connsiteX3070" fmla="*/ 4136651 w 4384220"/>
              <a:gd name="connsiteY3070" fmla="*/ 1854103 h 4384220"/>
              <a:gd name="connsiteX3071" fmla="*/ 4132650 w 4384220"/>
              <a:gd name="connsiteY3071" fmla="*/ 1869843 h 4384220"/>
              <a:gd name="connsiteX3072" fmla="*/ 4101970 w 4384220"/>
              <a:gd name="connsiteY3072" fmla="*/ 1853570 h 4384220"/>
              <a:gd name="connsiteX3073" fmla="*/ 4060886 w 4384220"/>
              <a:gd name="connsiteY3073" fmla="*/ 1863974 h 4384220"/>
              <a:gd name="connsiteX3074" fmla="*/ 4049682 w 4384220"/>
              <a:gd name="connsiteY3074" fmla="*/ 1871977 h 4384220"/>
              <a:gd name="connsiteX3075" fmla="*/ 4085963 w 4384220"/>
              <a:gd name="connsiteY3075" fmla="*/ 1875179 h 4384220"/>
              <a:gd name="connsiteX3076" fmla="*/ 4079561 w 4384220"/>
              <a:gd name="connsiteY3076" fmla="*/ 1868242 h 4384220"/>
              <a:gd name="connsiteX3077" fmla="*/ 4099035 w 4384220"/>
              <a:gd name="connsiteY3077" fmla="*/ 1866108 h 4384220"/>
              <a:gd name="connsiteX3078" fmla="*/ 4129715 w 4384220"/>
              <a:gd name="connsiteY3078" fmla="*/ 1888518 h 4384220"/>
              <a:gd name="connsiteX3079" fmla="*/ 4129181 w 4384220"/>
              <a:gd name="connsiteY3079" fmla="*/ 1896788 h 4384220"/>
              <a:gd name="connsiteX3080" fmla="*/ 4086497 w 4384220"/>
              <a:gd name="connsiteY3080" fmla="*/ 1895454 h 4384220"/>
              <a:gd name="connsiteX3081" fmla="*/ 4085963 w 4384220"/>
              <a:gd name="connsiteY3081" fmla="*/ 1875179 h 4384220"/>
              <a:gd name="connsiteX3082" fmla="*/ 4139052 w 4384220"/>
              <a:gd name="connsiteY3082" fmla="*/ 1953345 h 4384220"/>
              <a:gd name="connsiteX3083" fmla="*/ 4105972 w 4384220"/>
              <a:gd name="connsiteY3083" fmla="*/ 1965349 h 4384220"/>
              <a:gd name="connsiteX3084" fmla="*/ 4099302 w 4384220"/>
              <a:gd name="connsiteY3084" fmla="*/ 1952811 h 4384220"/>
              <a:gd name="connsiteX3085" fmla="*/ 4068623 w 4384220"/>
              <a:gd name="connsiteY3085" fmla="*/ 1952544 h 4384220"/>
              <a:gd name="connsiteX3086" fmla="*/ 4057685 w 4384220"/>
              <a:gd name="connsiteY3086" fmla="*/ 1955479 h 4384220"/>
              <a:gd name="connsiteX3087" fmla="*/ 4053950 w 4384220"/>
              <a:gd name="connsiteY3087" fmla="*/ 1953078 h 4384220"/>
              <a:gd name="connsiteX3088" fmla="*/ 4062220 w 4384220"/>
              <a:gd name="connsiteY3088" fmla="*/ 1944808 h 4384220"/>
              <a:gd name="connsiteX3089" fmla="*/ 4133983 w 4384220"/>
              <a:gd name="connsiteY3089" fmla="*/ 1940272 h 4384220"/>
              <a:gd name="connsiteX3090" fmla="*/ 4139052 w 4384220"/>
              <a:gd name="connsiteY3090" fmla="*/ 1953345 h 4384220"/>
              <a:gd name="connsiteX3091" fmla="*/ 4116109 w 4384220"/>
              <a:gd name="connsiteY3091" fmla="*/ 1790343 h 4384220"/>
              <a:gd name="connsiteX3092" fmla="*/ 4147856 w 4384220"/>
              <a:gd name="connsiteY3092" fmla="*/ 1819155 h 4384220"/>
              <a:gd name="connsiteX3093" fmla="*/ 4152658 w 4384220"/>
              <a:gd name="connsiteY3093" fmla="*/ 1820756 h 4384220"/>
              <a:gd name="connsiteX3094" fmla="*/ 4141986 w 4384220"/>
              <a:gd name="connsiteY3094" fmla="*/ 1841031 h 4384220"/>
              <a:gd name="connsiteX3095" fmla="*/ 4056618 w 4384220"/>
              <a:gd name="connsiteY3095" fmla="*/ 1829826 h 4384220"/>
              <a:gd name="connsiteX3096" fmla="*/ 4017935 w 4384220"/>
              <a:gd name="connsiteY3096" fmla="*/ 1884249 h 4384220"/>
              <a:gd name="connsiteX3097" fmla="*/ 4043012 w 4384220"/>
              <a:gd name="connsiteY3097" fmla="*/ 1909860 h 4384220"/>
              <a:gd name="connsiteX3098" fmla="*/ 4016335 w 4384220"/>
              <a:gd name="connsiteY3098" fmla="*/ 1930402 h 4384220"/>
              <a:gd name="connsiteX3099" fmla="*/ 4015534 w 4384220"/>
              <a:gd name="connsiteY3099" fmla="*/ 1931469 h 4384220"/>
              <a:gd name="connsiteX3100" fmla="*/ 3982454 w 4384220"/>
              <a:gd name="connsiteY3100" fmla="*/ 1758330 h 4384220"/>
              <a:gd name="connsiteX3101" fmla="*/ 3999794 w 4384220"/>
              <a:gd name="connsiteY3101" fmla="*/ 1742057 h 4384220"/>
              <a:gd name="connsiteX3102" fmla="*/ 4027806 w 4384220"/>
              <a:gd name="connsiteY3102" fmla="*/ 1735121 h 4384220"/>
              <a:gd name="connsiteX3103" fmla="*/ 4072358 w 4384220"/>
              <a:gd name="connsiteY3103" fmla="*/ 1761265 h 4384220"/>
              <a:gd name="connsiteX3104" fmla="*/ 4115842 w 4384220"/>
              <a:gd name="connsiteY3104" fmla="*/ 1756729 h 4384220"/>
              <a:gd name="connsiteX3105" fmla="*/ 4116109 w 4384220"/>
              <a:gd name="connsiteY3105" fmla="*/ 1790343 h 4384220"/>
              <a:gd name="connsiteX3106" fmla="*/ 4126780 w 4384220"/>
              <a:gd name="connsiteY3106" fmla="*/ 1762865 h 4384220"/>
              <a:gd name="connsiteX3107" fmla="*/ 4136117 w 4384220"/>
              <a:gd name="connsiteY3107" fmla="*/ 1759931 h 4384220"/>
              <a:gd name="connsiteX3108" fmla="*/ 4151057 w 4384220"/>
              <a:gd name="connsiteY3108" fmla="*/ 1769001 h 4384220"/>
              <a:gd name="connsiteX3109" fmla="*/ 4152391 w 4384220"/>
              <a:gd name="connsiteY3109" fmla="*/ 1771936 h 4384220"/>
              <a:gd name="connsiteX3110" fmla="*/ 4163862 w 4384220"/>
              <a:gd name="connsiteY3110" fmla="*/ 1784474 h 4384220"/>
              <a:gd name="connsiteX3111" fmla="*/ 4179069 w 4384220"/>
              <a:gd name="connsiteY3111" fmla="*/ 1780473 h 4384220"/>
              <a:gd name="connsiteX3112" fmla="*/ 4195075 w 4384220"/>
              <a:gd name="connsiteY3112" fmla="*/ 1752728 h 4384220"/>
              <a:gd name="connsiteX3113" fmla="*/ 4184671 w 4384220"/>
              <a:gd name="connsiteY3113" fmla="*/ 1696171 h 4384220"/>
              <a:gd name="connsiteX3114" fmla="*/ 4194275 w 4384220"/>
              <a:gd name="connsiteY3114" fmla="*/ 1670827 h 4384220"/>
              <a:gd name="connsiteX3115" fmla="*/ 4223621 w 4384220"/>
              <a:gd name="connsiteY3115" fmla="*/ 1749793 h 4384220"/>
              <a:gd name="connsiteX3116" fmla="*/ 4191340 w 4384220"/>
              <a:gd name="connsiteY3116" fmla="*/ 1807417 h 4384220"/>
              <a:gd name="connsiteX3117" fmla="*/ 4153191 w 4384220"/>
              <a:gd name="connsiteY3117" fmla="*/ 1807417 h 4384220"/>
              <a:gd name="connsiteX3118" fmla="*/ 4128648 w 4384220"/>
              <a:gd name="connsiteY3118" fmla="*/ 1785275 h 4384220"/>
              <a:gd name="connsiteX3119" fmla="*/ 4126780 w 4384220"/>
              <a:gd name="connsiteY3119" fmla="*/ 1762865 h 4384220"/>
              <a:gd name="connsiteX3120" fmla="*/ 4181736 w 4384220"/>
              <a:gd name="connsiteY3120" fmla="*/ 1751127 h 4384220"/>
              <a:gd name="connsiteX3121" fmla="*/ 4171332 w 4384220"/>
              <a:gd name="connsiteY3121" fmla="*/ 1770335 h 4384220"/>
              <a:gd name="connsiteX3122" fmla="*/ 4168131 w 4384220"/>
              <a:gd name="connsiteY3122" fmla="*/ 1772203 h 4384220"/>
              <a:gd name="connsiteX3123" fmla="*/ 4165196 w 4384220"/>
              <a:gd name="connsiteY3123" fmla="*/ 1766867 h 4384220"/>
              <a:gd name="connsiteX3124" fmla="*/ 4163596 w 4384220"/>
              <a:gd name="connsiteY3124" fmla="*/ 1763666 h 4384220"/>
              <a:gd name="connsiteX3125" fmla="*/ 4136918 w 4384220"/>
              <a:gd name="connsiteY3125" fmla="*/ 1747392 h 4384220"/>
              <a:gd name="connsiteX3126" fmla="*/ 4135050 w 4384220"/>
              <a:gd name="connsiteY3126" fmla="*/ 1747392 h 4384220"/>
              <a:gd name="connsiteX3127" fmla="*/ 4151858 w 4384220"/>
              <a:gd name="connsiteY3127" fmla="*/ 1736988 h 4384220"/>
              <a:gd name="connsiteX3128" fmla="*/ 4152391 w 4384220"/>
              <a:gd name="connsiteY3128" fmla="*/ 1736454 h 4384220"/>
              <a:gd name="connsiteX3129" fmla="*/ 4175601 w 4384220"/>
              <a:gd name="connsiteY3129" fmla="*/ 1710577 h 4384220"/>
              <a:gd name="connsiteX3130" fmla="*/ 4181736 w 4384220"/>
              <a:gd name="connsiteY3130" fmla="*/ 1751127 h 4384220"/>
              <a:gd name="connsiteX3131" fmla="*/ 4097702 w 4384220"/>
              <a:gd name="connsiteY3131" fmla="*/ 1605467 h 4384220"/>
              <a:gd name="connsiteX3132" fmla="*/ 4099302 w 4384220"/>
              <a:gd name="connsiteY3132" fmla="*/ 1604666 h 4384220"/>
              <a:gd name="connsiteX3133" fmla="*/ 4113975 w 4384220"/>
              <a:gd name="connsiteY3133" fmla="*/ 1577455 h 4384220"/>
              <a:gd name="connsiteX3134" fmla="*/ 4113708 w 4384220"/>
              <a:gd name="connsiteY3134" fmla="*/ 1573987 h 4384220"/>
              <a:gd name="connsiteX3135" fmla="*/ 4113174 w 4384220"/>
              <a:gd name="connsiteY3135" fmla="*/ 1567851 h 4384220"/>
              <a:gd name="connsiteX3136" fmla="*/ 4116910 w 4384220"/>
              <a:gd name="connsiteY3136" fmla="*/ 1567851 h 4384220"/>
              <a:gd name="connsiteX3137" fmla="*/ 4136117 w 4384220"/>
              <a:gd name="connsiteY3137" fmla="*/ 1579056 h 4384220"/>
              <a:gd name="connsiteX3138" fmla="*/ 4150790 w 4384220"/>
              <a:gd name="connsiteY3138" fmla="*/ 1617205 h 4384220"/>
              <a:gd name="connsiteX3139" fmla="*/ 4118243 w 4384220"/>
              <a:gd name="connsiteY3139" fmla="*/ 1606000 h 4384220"/>
              <a:gd name="connsiteX3140" fmla="*/ 4117443 w 4384220"/>
              <a:gd name="connsiteY3140" fmla="*/ 1606000 h 4384220"/>
              <a:gd name="connsiteX3141" fmla="*/ 4097702 w 4384220"/>
              <a:gd name="connsiteY3141" fmla="*/ 1605467 h 4384220"/>
              <a:gd name="connsiteX3142" fmla="*/ 4072625 w 4384220"/>
              <a:gd name="connsiteY3142" fmla="*/ 1576121 h 4384220"/>
              <a:gd name="connsiteX3143" fmla="*/ 4083029 w 4384220"/>
              <a:gd name="connsiteY3143" fmla="*/ 1544641 h 4384220"/>
              <a:gd name="connsiteX3144" fmla="*/ 4116376 w 4384220"/>
              <a:gd name="connsiteY3144" fmla="*/ 1525433 h 4384220"/>
              <a:gd name="connsiteX3145" fmla="*/ 4173199 w 4384220"/>
              <a:gd name="connsiteY3145" fmla="*/ 1559314 h 4384220"/>
              <a:gd name="connsiteX3146" fmla="*/ 4186538 w 4384220"/>
              <a:gd name="connsiteY3146" fmla="*/ 1642549 h 4384220"/>
              <a:gd name="connsiteX3147" fmla="*/ 4165730 w 4384220"/>
              <a:gd name="connsiteY3147" fmla="*/ 1625475 h 4384220"/>
              <a:gd name="connsiteX3148" fmla="*/ 4147055 w 4384220"/>
              <a:gd name="connsiteY3148" fmla="*/ 1571052 h 4384220"/>
              <a:gd name="connsiteX3149" fmla="*/ 4118510 w 4384220"/>
              <a:gd name="connsiteY3149" fmla="*/ 1555046 h 4384220"/>
              <a:gd name="connsiteX3150" fmla="*/ 4103304 w 4384220"/>
              <a:gd name="connsiteY3150" fmla="*/ 1559314 h 4384220"/>
              <a:gd name="connsiteX3151" fmla="*/ 4099836 w 4384220"/>
              <a:gd name="connsiteY3151" fmla="*/ 1575854 h 4384220"/>
              <a:gd name="connsiteX3152" fmla="*/ 4100103 w 4384220"/>
              <a:gd name="connsiteY3152" fmla="*/ 1579056 h 4384220"/>
              <a:gd name="connsiteX3153" fmla="*/ 4092099 w 4384220"/>
              <a:gd name="connsiteY3153" fmla="*/ 1594262 h 4384220"/>
              <a:gd name="connsiteX3154" fmla="*/ 4082495 w 4384220"/>
              <a:gd name="connsiteY3154" fmla="*/ 1596396 h 4384220"/>
              <a:gd name="connsiteX3155" fmla="*/ 4072625 w 4384220"/>
              <a:gd name="connsiteY3155" fmla="*/ 1576121 h 4384220"/>
              <a:gd name="connsiteX3156" fmla="*/ 3901354 w 4384220"/>
              <a:gd name="connsiteY3156" fmla="*/ 1506225 h 4384220"/>
              <a:gd name="connsiteX3157" fmla="*/ 3902420 w 4384220"/>
              <a:gd name="connsiteY3157" fmla="*/ 1506759 h 4384220"/>
              <a:gd name="connsiteX3158" fmla="*/ 3935501 w 4384220"/>
              <a:gd name="connsiteY3158" fmla="*/ 1511294 h 4384220"/>
              <a:gd name="connsiteX3159" fmla="*/ 3927231 w 4384220"/>
              <a:gd name="connsiteY3159" fmla="*/ 1545709 h 4384220"/>
              <a:gd name="connsiteX3160" fmla="*/ 3987523 w 4384220"/>
              <a:gd name="connsiteY3160" fmla="*/ 1573720 h 4384220"/>
              <a:gd name="connsiteX3161" fmla="*/ 4056618 w 4384220"/>
              <a:gd name="connsiteY3161" fmla="*/ 1521165 h 4384220"/>
              <a:gd name="connsiteX3162" fmla="*/ 4075826 w 4384220"/>
              <a:gd name="connsiteY3162" fmla="*/ 1533704 h 4384220"/>
              <a:gd name="connsiteX3163" fmla="*/ 4072358 w 4384220"/>
              <a:gd name="connsiteY3163" fmla="*/ 1537438 h 4384220"/>
              <a:gd name="connsiteX3164" fmla="*/ 4059019 w 4384220"/>
              <a:gd name="connsiteY3164" fmla="*/ 1578255 h 4384220"/>
              <a:gd name="connsiteX3165" fmla="*/ 4076092 w 4384220"/>
              <a:gd name="connsiteY3165" fmla="*/ 1607601 h 4384220"/>
              <a:gd name="connsiteX3166" fmla="*/ 4036076 w 4384220"/>
              <a:gd name="connsiteY3166" fmla="*/ 1625208 h 4384220"/>
              <a:gd name="connsiteX3167" fmla="*/ 4009932 w 4384220"/>
              <a:gd name="connsiteY3167" fmla="*/ 1670294 h 4384220"/>
              <a:gd name="connsiteX3168" fmla="*/ 3982187 w 4384220"/>
              <a:gd name="connsiteY3168" fmla="*/ 1678297 h 4384220"/>
              <a:gd name="connsiteX3169" fmla="*/ 3959244 w 4384220"/>
              <a:gd name="connsiteY3169" fmla="*/ 1672695 h 4384220"/>
              <a:gd name="connsiteX3170" fmla="*/ 3932299 w 4384220"/>
              <a:gd name="connsiteY3170" fmla="*/ 1588660 h 4384220"/>
              <a:gd name="connsiteX3171" fmla="*/ 3901354 w 4384220"/>
              <a:gd name="connsiteY3171" fmla="*/ 1506225 h 4384220"/>
              <a:gd name="connsiteX3172" fmla="*/ 3990991 w 4384220"/>
              <a:gd name="connsiteY3172" fmla="*/ 1519564 h 4384220"/>
              <a:gd name="connsiteX3173" fmla="*/ 3980853 w 4384220"/>
              <a:gd name="connsiteY3173" fmla="*/ 1501957 h 4384220"/>
              <a:gd name="connsiteX3174" fmla="*/ 4017135 w 4384220"/>
              <a:gd name="connsiteY3174" fmla="*/ 1479548 h 4384220"/>
              <a:gd name="connsiteX3175" fmla="*/ 4021670 w 4384220"/>
              <a:gd name="connsiteY3175" fmla="*/ 1486484 h 4384220"/>
              <a:gd name="connsiteX3176" fmla="*/ 4006997 w 4384220"/>
              <a:gd name="connsiteY3176" fmla="*/ 1520898 h 4384220"/>
              <a:gd name="connsiteX3177" fmla="*/ 3989123 w 4384220"/>
              <a:gd name="connsiteY3177" fmla="*/ 1528635 h 4384220"/>
              <a:gd name="connsiteX3178" fmla="*/ 3990991 w 4384220"/>
              <a:gd name="connsiteY3178" fmla="*/ 1519564 h 4384220"/>
              <a:gd name="connsiteX3179" fmla="*/ 4033675 w 4384220"/>
              <a:gd name="connsiteY3179" fmla="*/ 1500623 h 4384220"/>
              <a:gd name="connsiteX3180" fmla="*/ 4045413 w 4384220"/>
              <a:gd name="connsiteY3180" fmla="*/ 1512095 h 4384220"/>
              <a:gd name="connsiteX3181" fmla="*/ 3986989 w 4384220"/>
              <a:gd name="connsiteY3181" fmla="*/ 1561982 h 4384220"/>
              <a:gd name="connsiteX3182" fmla="*/ 3940570 w 4384220"/>
              <a:gd name="connsiteY3182" fmla="*/ 1540907 h 4384220"/>
              <a:gd name="connsiteX3183" fmla="*/ 3945905 w 4384220"/>
              <a:gd name="connsiteY3183" fmla="*/ 1518497 h 4384220"/>
              <a:gd name="connsiteX3184" fmla="*/ 3971783 w 4384220"/>
              <a:gd name="connsiteY3184" fmla="*/ 1511828 h 4384220"/>
              <a:gd name="connsiteX3185" fmla="*/ 3977652 w 4384220"/>
              <a:gd name="connsiteY3185" fmla="*/ 1521165 h 4384220"/>
              <a:gd name="connsiteX3186" fmla="*/ 3971516 w 4384220"/>
              <a:gd name="connsiteY3186" fmla="*/ 1531569 h 4384220"/>
              <a:gd name="connsiteX3187" fmla="*/ 3961378 w 4384220"/>
              <a:gd name="connsiteY3187" fmla="*/ 1540373 h 4384220"/>
              <a:gd name="connsiteX3188" fmla="*/ 3974717 w 4384220"/>
              <a:gd name="connsiteY3188" fmla="*/ 1541707 h 4384220"/>
              <a:gd name="connsiteX3189" fmla="*/ 4015534 w 4384220"/>
              <a:gd name="connsiteY3189" fmla="*/ 1530235 h 4384220"/>
              <a:gd name="connsiteX3190" fmla="*/ 4033675 w 4384220"/>
              <a:gd name="connsiteY3190" fmla="*/ 1500623 h 4384220"/>
              <a:gd name="connsiteX3191" fmla="*/ 3892016 w 4384220"/>
              <a:gd name="connsiteY3191" fmla="*/ 1444066 h 4384220"/>
              <a:gd name="connsiteX3192" fmla="*/ 3922429 w 4384220"/>
              <a:gd name="connsiteY3192" fmla="*/ 1425125 h 4384220"/>
              <a:gd name="connsiteX3193" fmla="*/ 3945105 w 4384220"/>
              <a:gd name="connsiteY3193" fmla="*/ 1428326 h 4384220"/>
              <a:gd name="connsiteX3194" fmla="*/ 3951507 w 4384220"/>
              <a:gd name="connsiteY3194" fmla="*/ 1442199 h 4384220"/>
              <a:gd name="connsiteX3195" fmla="*/ 3937635 w 4384220"/>
              <a:gd name="connsiteY3195" fmla="*/ 1448602 h 4384220"/>
              <a:gd name="connsiteX3196" fmla="*/ 3916827 w 4384220"/>
              <a:gd name="connsiteY3196" fmla="*/ 1456605 h 4384220"/>
              <a:gd name="connsiteX3197" fmla="*/ 3912558 w 4384220"/>
              <a:gd name="connsiteY3197" fmla="*/ 1473412 h 4384220"/>
              <a:gd name="connsiteX3198" fmla="*/ 3935234 w 4384220"/>
              <a:gd name="connsiteY3198" fmla="*/ 1482482 h 4384220"/>
              <a:gd name="connsiteX3199" fmla="*/ 4004063 w 4384220"/>
              <a:gd name="connsiteY3199" fmla="*/ 1451803 h 4384220"/>
              <a:gd name="connsiteX3200" fmla="*/ 4010999 w 4384220"/>
              <a:gd name="connsiteY3200" fmla="*/ 1468343 h 4384220"/>
              <a:gd name="connsiteX3201" fmla="*/ 3908556 w 4384220"/>
              <a:gd name="connsiteY3201" fmla="*/ 1495554 h 4384220"/>
              <a:gd name="connsiteX3202" fmla="*/ 3892016 w 4384220"/>
              <a:gd name="connsiteY3202" fmla="*/ 1482216 h 4384220"/>
              <a:gd name="connsiteX3203" fmla="*/ 3888281 w 4384220"/>
              <a:gd name="connsiteY3203" fmla="*/ 1473145 h 4384220"/>
              <a:gd name="connsiteX3204" fmla="*/ 3892016 w 4384220"/>
              <a:gd name="connsiteY3204" fmla="*/ 1444066 h 4384220"/>
              <a:gd name="connsiteX3205" fmla="*/ 3973650 w 4384220"/>
              <a:gd name="connsiteY3205" fmla="*/ 1329085 h 4384220"/>
              <a:gd name="connsiteX3206" fmla="*/ 3984321 w 4384220"/>
              <a:gd name="connsiteY3206" fmla="*/ 1327485 h 4384220"/>
              <a:gd name="connsiteX3207" fmla="*/ 4048881 w 4384220"/>
              <a:gd name="connsiteY3207" fmla="*/ 1329886 h 4384220"/>
              <a:gd name="connsiteX3208" fmla="*/ 4027005 w 4384220"/>
              <a:gd name="connsiteY3208" fmla="*/ 1343758 h 4384220"/>
              <a:gd name="connsiteX3209" fmla="*/ 4000861 w 4384220"/>
              <a:gd name="connsiteY3209" fmla="*/ 1383241 h 4384220"/>
              <a:gd name="connsiteX3210" fmla="*/ 3947773 w 4384220"/>
              <a:gd name="connsiteY3210" fmla="*/ 1379239 h 4384220"/>
              <a:gd name="connsiteX3211" fmla="*/ 3943237 w 4384220"/>
              <a:gd name="connsiteY3211" fmla="*/ 1374437 h 4384220"/>
              <a:gd name="connsiteX3212" fmla="*/ 3954976 w 4384220"/>
              <a:gd name="connsiteY3212" fmla="*/ 1372303 h 4384220"/>
              <a:gd name="connsiteX3213" fmla="*/ 3968848 w 4384220"/>
              <a:gd name="connsiteY3213" fmla="*/ 1365100 h 4384220"/>
              <a:gd name="connsiteX3214" fmla="*/ 3979253 w 4384220"/>
              <a:gd name="connsiteY3214" fmla="*/ 1349094 h 4384220"/>
              <a:gd name="connsiteX3215" fmla="*/ 3973650 w 4384220"/>
              <a:gd name="connsiteY3215" fmla="*/ 1329085 h 4384220"/>
              <a:gd name="connsiteX3216" fmla="*/ 3963513 w 4384220"/>
              <a:gd name="connsiteY3216" fmla="*/ 1430994 h 4384220"/>
              <a:gd name="connsiteX3217" fmla="*/ 3998193 w 4384220"/>
              <a:gd name="connsiteY3217" fmla="*/ 1424858 h 4384220"/>
              <a:gd name="connsiteX3218" fmla="*/ 4000328 w 4384220"/>
              <a:gd name="connsiteY3218" fmla="*/ 1438197 h 4384220"/>
              <a:gd name="connsiteX3219" fmla="*/ 3957110 w 4384220"/>
              <a:gd name="connsiteY3219" fmla="*/ 1464608 h 4384220"/>
              <a:gd name="connsiteX3220" fmla="*/ 3941637 w 4384220"/>
              <a:gd name="connsiteY3220" fmla="*/ 1469143 h 4384220"/>
              <a:gd name="connsiteX3221" fmla="*/ 3935501 w 4384220"/>
              <a:gd name="connsiteY3221" fmla="*/ 1470211 h 4384220"/>
              <a:gd name="connsiteX3222" fmla="*/ 3924830 w 4384220"/>
              <a:gd name="connsiteY3222" fmla="*/ 1467276 h 4384220"/>
              <a:gd name="connsiteX3223" fmla="*/ 3924830 w 4384220"/>
              <a:gd name="connsiteY3223" fmla="*/ 1467276 h 4384220"/>
              <a:gd name="connsiteX3224" fmla="*/ 3926964 w 4384220"/>
              <a:gd name="connsiteY3224" fmla="*/ 1463541 h 4384220"/>
              <a:gd name="connsiteX3225" fmla="*/ 3937902 w 4384220"/>
              <a:gd name="connsiteY3225" fmla="*/ 1460607 h 4384220"/>
              <a:gd name="connsiteX3226" fmla="*/ 3964313 w 4384220"/>
              <a:gd name="connsiteY3226" fmla="*/ 1444867 h 4384220"/>
              <a:gd name="connsiteX3227" fmla="*/ 3963513 w 4384220"/>
              <a:gd name="connsiteY3227" fmla="*/ 1430994 h 4384220"/>
              <a:gd name="connsiteX3228" fmla="*/ 3953108 w 4384220"/>
              <a:gd name="connsiteY3228" fmla="*/ 1417922 h 4384220"/>
              <a:gd name="connsiteX3229" fmla="*/ 3928832 w 4384220"/>
              <a:gd name="connsiteY3229" fmla="*/ 1412053 h 4384220"/>
              <a:gd name="connsiteX3230" fmla="*/ 3903488 w 4384220"/>
              <a:gd name="connsiteY3230" fmla="*/ 1357097 h 4384220"/>
              <a:gd name="connsiteX3231" fmla="*/ 3926164 w 4384220"/>
              <a:gd name="connsiteY3231" fmla="*/ 1336022 h 4384220"/>
              <a:gd name="connsiteX3232" fmla="*/ 3961645 w 4384220"/>
              <a:gd name="connsiteY3232" fmla="*/ 1335755 h 4384220"/>
              <a:gd name="connsiteX3233" fmla="*/ 3965914 w 4384220"/>
              <a:gd name="connsiteY3233" fmla="*/ 1348293 h 4384220"/>
              <a:gd name="connsiteX3234" fmla="*/ 3961111 w 4384220"/>
              <a:gd name="connsiteY3234" fmla="*/ 1355763 h 4384220"/>
              <a:gd name="connsiteX3235" fmla="*/ 3950974 w 4384220"/>
              <a:gd name="connsiteY3235" fmla="*/ 1360832 h 4384220"/>
              <a:gd name="connsiteX3236" fmla="*/ 3938702 w 4384220"/>
              <a:gd name="connsiteY3236" fmla="*/ 1359231 h 4384220"/>
              <a:gd name="connsiteX3237" fmla="*/ 3928031 w 4384220"/>
              <a:gd name="connsiteY3237" fmla="*/ 1346693 h 4384220"/>
              <a:gd name="connsiteX3238" fmla="*/ 3926430 w 4384220"/>
              <a:gd name="connsiteY3238" fmla="*/ 1363500 h 4384220"/>
              <a:gd name="connsiteX3239" fmla="*/ 3937635 w 4384220"/>
              <a:gd name="connsiteY3239" fmla="*/ 1389110 h 4384220"/>
              <a:gd name="connsiteX3240" fmla="*/ 3997660 w 4384220"/>
              <a:gd name="connsiteY3240" fmla="*/ 1396580 h 4384220"/>
              <a:gd name="connsiteX3241" fmla="*/ 3997393 w 4384220"/>
              <a:gd name="connsiteY3241" fmla="*/ 1398447 h 4384220"/>
              <a:gd name="connsiteX3242" fmla="*/ 3996860 w 4384220"/>
              <a:gd name="connsiteY3242" fmla="*/ 1412587 h 4384220"/>
              <a:gd name="connsiteX3243" fmla="*/ 3953108 w 4384220"/>
              <a:gd name="connsiteY3243" fmla="*/ 1417922 h 4384220"/>
              <a:gd name="connsiteX3244" fmla="*/ 3906155 w 4384220"/>
              <a:gd name="connsiteY3244" fmla="*/ 1251987 h 4384220"/>
              <a:gd name="connsiteX3245" fmla="*/ 3932566 w 4384220"/>
              <a:gd name="connsiteY3245" fmla="*/ 1321082 h 4384220"/>
              <a:gd name="connsiteX3246" fmla="*/ 3920828 w 4384220"/>
              <a:gd name="connsiteY3246" fmla="*/ 1325350 h 4384220"/>
              <a:gd name="connsiteX3247" fmla="*/ 3891216 w 4384220"/>
              <a:gd name="connsiteY3247" fmla="*/ 1353629 h 4384220"/>
              <a:gd name="connsiteX3248" fmla="*/ 3910157 w 4384220"/>
              <a:gd name="connsiteY3248" fmla="*/ 1416588 h 4384220"/>
              <a:gd name="connsiteX3249" fmla="*/ 3880812 w 4384220"/>
              <a:gd name="connsiteY3249" fmla="*/ 1438998 h 4384220"/>
              <a:gd name="connsiteX3250" fmla="*/ 3876810 w 4384220"/>
              <a:gd name="connsiteY3250" fmla="*/ 1447001 h 4384220"/>
              <a:gd name="connsiteX3251" fmla="*/ 3854134 w 4384220"/>
              <a:gd name="connsiteY3251" fmla="*/ 1397113 h 4384220"/>
              <a:gd name="connsiteX3252" fmla="*/ 3829323 w 4384220"/>
              <a:gd name="connsiteY3252" fmla="*/ 1348293 h 4384220"/>
              <a:gd name="connsiteX3253" fmla="*/ 3849332 w 4384220"/>
              <a:gd name="connsiteY3253" fmla="*/ 1282933 h 4384220"/>
              <a:gd name="connsiteX3254" fmla="*/ 3906155 w 4384220"/>
              <a:gd name="connsiteY3254" fmla="*/ 1251987 h 4384220"/>
              <a:gd name="connsiteX3255" fmla="*/ 3990724 w 4384220"/>
              <a:gd name="connsiteY3255" fmla="*/ 1227443 h 4384220"/>
              <a:gd name="connsiteX3256" fmla="*/ 3995526 w 4384220"/>
              <a:gd name="connsiteY3256" fmla="*/ 1248785 h 4384220"/>
              <a:gd name="connsiteX3257" fmla="*/ 3975784 w 4384220"/>
              <a:gd name="connsiteY3257" fmla="*/ 1260523 h 4384220"/>
              <a:gd name="connsiteX3258" fmla="*/ 3967248 w 4384220"/>
              <a:gd name="connsiteY3258" fmla="*/ 1257322 h 4384220"/>
              <a:gd name="connsiteX3259" fmla="*/ 3964580 w 4384220"/>
              <a:gd name="connsiteY3259" fmla="*/ 1248518 h 4384220"/>
              <a:gd name="connsiteX3260" fmla="*/ 3967248 w 4384220"/>
              <a:gd name="connsiteY3260" fmla="*/ 1234379 h 4384220"/>
              <a:gd name="connsiteX3261" fmla="*/ 3954442 w 4384220"/>
              <a:gd name="connsiteY3261" fmla="*/ 1242916 h 4384220"/>
              <a:gd name="connsiteX3262" fmla="*/ 3939769 w 4384220"/>
              <a:gd name="connsiteY3262" fmla="*/ 1263725 h 4384220"/>
              <a:gd name="connsiteX3263" fmla="*/ 3948840 w 4384220"/>
              <a:gd name="connsiteY3263" fmla="*/ 1283733 h 4384220"/>
              <a:gd name="connsiteX3264" fmla="*/ 3964313 w 4384220"/>
              <a:gd name="connsiteY3264" fmla="*/ 1291203 h 4384220"/>
              <a:gd name="connsiteX3265" fmla="*/ 3986455 w 4384220"/>
              <a:gd name="connsiteY3265" fmla="*/ 1292270 h 4384220"/>
              <a:gd name="connsiteX3266" fmla="*/ 4001928 w 4384220"/>
              <a:gd name="connsiteY3266" fmla="*/ 1289869 h 4384220"/>
              <a:gd name="connsiteX3267" fmla="*/ 4017935 w 4384220"/>
              <a:gd name="connsiteY3267" fmla="*/ 1287468 h 4384220"/>
              <a:gd name="connsiteX3268" fmla="*/ 4031541 w 4384220"/>
              <a:gd name="connsiteY3268" fmla="*/ 1288268 h 4384220"/>
              <a:gd name="connsiteX3269" fmla="*/ 4070224 w 4384220"/>
              <a:gd name="connsiteY3269" fmla="*/ 1298673 h 4384220"/>
              <a:gd name="connsiteX3270" fmla="*/ 4098502 w 4384220"/>
              <a:gd name="connsiteY3270" fmla="*/ 1321616 h 4384220"/>
              <a:gd name="connsiteX3271" fmla="*/ 4096101 w 4384220"/>
              <a:gd name="connsiteY3271" fmla="*/ 1321349 h 4384220"/>
              <a:gd name="connsiteX3272" fmla="*/ 4065955 w 4384220"/>
              <a:gd name="connsiteY3272" fmla="*/ 1324017 h 4384220"/>
              <a:gd name="connsiteX3273" fmla="*/ 3981920 w 4384220"/>
              <a:gd name="connsiteY3273" fmla="*/ 1315213 h 4384220"/>
              <a:gd name="connsiteX3274" fmla="*/ 3941903 w 4384220"/>
              <a:gd name="connsiteY3274" fmla="*/ 1311211 h 4384220"/>
              <a:gd name="connsiteX3275" fmla="*/ 3919228 w 4384220"/>
              <a:gd name="connsiteY3275" fmla="*/ 1254388 h 4384220"/>
              <a:gd name="connsiteX3276" fmla="*/ 3938436 w 4384220"/>
              <a:gd name="connsiteY3276" fmla="*/ 1234646 h 4384220"/>
              <a:gd name="connsiteX3277" fmla="*/ 3990724 w 4384220"/>
              <a:gd name="connsiteY3277" fmla="*/ 1227443 h 4384220"/>
              <a:gd name="connsiteX3278" fmla="*/ 4156926 w 4384220"/>
              <a:gd name="connsiteY3278" fmla="*/ 1350694 h 4384220"/>
              <a:gd name="connsiteX3279" fmla="*/ 4143854 w 4384220"/>
              <a:gd name="connsiteY3279" fmla="*/ 1340023 h 4384220"/>
              <a:gd name="connsiteX3280" fmla="*/ 4118243 w 4384220"/>
              <a:gd name="connsiteY3280" fmla="*/ 1326418 h 4384220"/>
              <a:gd name="connsiteX3281" fmla="*/ 4076893 w 4384220"/>
              <a:gd name="connsiteY3281" fmla="*/ 1286668 h 4384220"/>
              <a:gd name="connsiteX3282" fmla="*/ 4033408 w 4384220"/>
              <a:gd name="connsiteY3282" fmla="*/ 1275196 h 4384220"/>
              <a:gd name="connsiteX3283" fmla="*/ 4018202 w 4384220"/>
              <a:gd name="connsiteY3283" fmla="*/ 1274396 h 4384220"/>
              <a:gd name="connsiteX3284" fmla="*/ 3999527 w 4384220"/>
              <a:gd name="connsiteY3284" fmla="*/ 1277064 h 4384220"/>
              <a:gd name="connsiteX3285" fmla="*/ 3985922 w 4384220"/>
              <a:gd name="connsiteY3285" fmla="*/ 1279465 h 4384220"/>
              <a:gd name="connsiteX3286" fmla="*/ 3968048 w 4384220"/>
              <a:gd name="connsiteY3286" fmla="*/ 1278664 h 4384220"/>
              <a:gd name="connsiteX3287" fmla="*/ 3957910 w 4384220"/>
              <a:gd name="connsiteY3287" fmla="*/ 1273862 h 4384220"/>
              <a:gd name="connsiteX3288" fmla="*/ 3952575 w 4384220"/>
              <a:gd name="connsiteY3288" fmla="*/ 1263992 h 4384220"/>
              <a:gd name="connsiteX3289" fmla="*/ 3953108 w 4384220"/>
              <a:gd name="connsiteY3289" fmla="*/ 1262124 h 4384220"/>
              <a:gd name="connsiteX3290" fmla="*/ 3956310 w 4384220"/>
              <a:gd name="connsiteY3290" fmla="*/ 1266393 h 4384220"/>
              <a:gd name="connsiteX3291" fmla="*/ 3975518 w 4384220"/>
              <a:gd name="connsiteY3291" fmla="*/ 1273062 h 4384220"/>
              <a:gd name="connsiteX3292" fmla="*/ 4005663 w 4384220"/>
              <a:gd name="connsiteY3292" fmla="*/ 1255721 h 4384220"/>
              <a:gd name="connsiteX3293" fmla="*/ 3998727 w 4384220"/>
              <a:gd name="connsiteY3293" fmla="*/ 1216238 h 4384220"/>
              <a:gd name="connsiteX3294" fmla="*/ 3981120 w 4384220"/>
              <a:gd name="connsiteY3294" fmla="*/ 1210103 h 4384220"/>
              <a:gd name="connsiteX3295" fmla="*/ 4065422 w 4384220"/>
              <a:gd name="connsiteY3295" fmla="*/ 1163683 h 4384220"/>
              <a:gd name="connsiteX3296" fmla="*/ 4113174 w 4384220"/>
              <a:gd name="connsiteY3296" fmla="*/ 1255988 h 4384220"/>
              <a:gd name="connsiteX3297" fmla="*/ 4156926 w 4384220"/>
              <a:gd name="connsiteY3297" fmla="*/ 1350694 h 4384220"/>
              <a:gd name="connsiteX3298" fmla="*/ 4171599 w 4384220"/>
              <a:gd name="connsiteY3298" fmla="*/ 1427259 h 4384220"/>
              <a:gd name="connsiteX3299" fmla="*/ 4129181 w 4384220"/>
              <a:gd name="connsiteY3299" fmla="*/ 1454204 h 4384220"/>
              <a:gd name="connsiteX3300" fmla="*/ 4106238 w 4384220"/>
              <a:gd name="connsiteY3300" fmla="*/ 1428326 h 4384220"/>
              <a:gd name="connsiteX3301" fmla="*/ 4114242 w 4384220"/>
              <a:gd name="connsiteY3301" fmla="*/ 1413120 h 4384220"/>
              <a:gd name="connsiteX3302" fmla="*/ 4125180 w 4384220"/>
              <a:gd name="connsiteY3302" fmla="*/ 1416855 h 4384220"/>
              <a:gd name="connsiteX3303" fmla="*/ 4130782 w 4384220"/>
              <a:gd name="connsiteY3303" fmla="*/ 1421123 h 4384220"/>
              <a:gd name="connsiteX3304" fmla="*/ 4137451 w 4384220"/>
              <a:gd name="connsiteY3304" fmla="*/ 1425392 h 4384220"/>
              <a:gd name="connsiteX3305" fmla="*/ 4140920 w 4384220"/>
              <a:gd name="connsiteY3305" fmla="*/ 1418189 h 4384220"/>
              <a:gd name="connsiteX3306" fmla="*/ 4141986 w 4384220"/>
              <a:gd name="connsiteY3306" fmla="*/ 1389644 h 4384220"/>
              <a:gd name="connsiteX3307" fmla="*/ 4141720 w 4384220"/>
              <a:gd name="connsiteY3307" fmla="*/ 1389110 h 4384220"/>
              <a:gd name="connsiteX3308" fmla="*/ 4105972 w 4384220"/>
              <a:gd name="connsiteY3308" fmla="*/ 1359231 h 4384220"/>
              <a:gd name="connsiteX3309" fmla="*/ 4051816 w 4384220"/>
              <a:gd name="connsiteY3309" fmla="*/ 1365100 h 4384220"/>
              <a:gd name="connsiteX3310" fmla="*/ 4032608 w 4384220"/>
              <a:gd name="connsiteY3310" fmla="*/ 1397647 h 4384220"/>
              <a:gd name="connsiteX3311" fmla="*/ 4037943 w 4384220"/>
              <a:gd name="connsiteY3311" fmla="*/ 1439531 h 4384220"/>
              <a:gd name="connsiteX3312" fmla="*/ 4059286 w 4384220"/>
              <a:gd name="connsiteY3312" fmla="*/ 1476346 h 4384220"/>
              <a:gd name="connsiteX3313" fmla="*/ 4106238 w 4384220"/>
              <a:gd name="connsiteY3313" fmla="*/ 1514496 h 4384220"/>
              <a:gd name="connsiteX3314" fmla="*/ 4086230 w 4384220"/>
              <a:gd name="connsiteY3314" fmla="*/ 1524100 h 4384220"/>
              <a:gd name="connsiteX3315" fmla="*/ 4027539 w 4384220"/>
              <a:gd name="connsiteY3315" fmla="*/ 1470211 h 4384220"/>
              <a:gd name="connsiteX3316" fmla="*/ 4011266 w 4384220"/>
              <a:gd name="connsiteY3316" fmla="*/ 1397914 h 4384220"/>
              <a:gd name="connsiteX3317" fmla="*/ 4035276 w 4384220"/>
              <a:gd name="connsiteY3317" fmla="*/ 1352562 h 4384220"/>
              <a:gd name="connsiteX3318" fmla="*/ 4094500 w 4384220"/>
              <a:gd name="connsiteY3318" fmla="*/ 1334154 h 4384220"/>
              <a:gd name="connsiteX3319" fmla="*/ 4135584 w 4384220"/>
              <a:gd name="connsiteY3319" fmla="*/ 1350694 h 4384220"/>
              <a:gd name="connsiteX3320" fmla="*/ 4164929 w 4384220"/>
              <a:gd name="connsiteY3320" fmla="*/ 1384842 h 4384220"/>
              <a:gd name="connsiteX3321" fmla="*/ 4171599 w 4384220"/>
              <a:gd name="connsiteY3321" fmla="*/ 1427259 h 4384220"/>
              <a:gd name="connsiteX3322" fmla="*/ 4226288 w 4384220"/>
              <a:gd name="connsiteY3322" fmla="*/ 1536371 h 4384220"/>
              <a:gd name="connsiteX3323" fmla="*/ 4207614 w 4384220"/>
              <a:gd name="connsiteY3323" fmla="*/ 1536905 h 4384220"/>
              <a:gd name="connsiteX3324" fmla="*/ 4187339 w 4384220"/>
              <a:gd name="connsiteY3324" fmla="*/ 1556380 h 4384220"/>
              <a:gd name="connsiteX3325" fmla="*/ 4184671 w 4384220"/>
              <a:gd name="connsiteY3325" fmla="*/ 1552111 h 4384220"/>
              <a:gd name="connsiteX3326" fmla="*/ 4131049 w 4384220"/>
              <a:gd name="connsiteY3326" fmla="*/ 1512628 h 4384220"/>
              <a:gd name="connsiteX3327" fmla="*/ 4100369 w 4384220"/>
              <a:gd name="connsiteY3327" fmla="*/ 1494487 h 4384220"/>
              <a:gd name="connsiteX3328" fmla="*/ 4077693 w 4384220"/>
              <a:gd name="connsiteY3328" fmla="*/ 1475813 h 4384220"/>
              <a:gd name="connsiteX3329" fmla="*/ 4052883 w 4384220"/>
              <a:gd name="connsiteY3329" fmla="*/ 1439531 h 4384220"/>
              <a:gd name="connsiteX3330" fmla="*/ 4046213 w 4384220"/>
              <a:gd name="connsiteY3330" fmla="*/ 1410719 h 4384220"/>
              <a:gd name="connsiteX3331" fmla="*/ 4045947 w 4384220"/>
              <a:gd name="connsiteY3331" fmla="*/ 1402182 h 4384220"/>
              <a:gd name="connsiteX3332" fmla="*/ 4046213 w 4384220"/>
              <a:gd name="connsiteY3332" fmla="*/ 1398981 h 4384220"/>
              <a:gd name="connsiteX3333" fmla="*/ 4059019 w 4384220"/>
              <a:gd name="connsiteY3333" fmla="*/ 1376038 h 4384220"/>
              <a:gd name="connsiteX3334" fmla="*/ 4086230 w 4384220"/>
              <a:gd name="connsiteY3334" fmla="*/ 1370169 h 4384220"/>
              <a:gd name="connsiteX3335" fmla="*/ 4101437 w 4384220"/>
              <a:gd name="connsiteY3335" fmla="*/ 1372303 h 4384220"/>
              <a:gd name="connsiteX3336" fmla="*/ 4128915 w 4384220"/>
              <a:gd name="connsiteY3336" fmla="*/ 1394979 h 4384220"/>
              <a:gd name="connsiteX3337" fmla="*/ 4130782 w 4384220"/>
              <a:gd name="connsiteY3337" fmla="*/ 1404050 h 4384220"/>
              <a:gd name="connsiteX3338" fmla="*/ 4109440 w 4384220"/>
              <a:gd name="connsiteY3338" fmla="*/ 1401115 h 4384220"/>
              <a:gd name="connsiteX3339" fmla="*/ 4092633 w 4384220"/>
              <a:gd name="connsiteY3339" fmla="*/ 1429660 h 4384220"/>
              <a:gd name="connsiteX3340" fmla="*/ 4126513 w 4384220"/>
              <a:gd name="connsiteY3340" fmla="*/ 1467009 h 4384220"/>
              <a:gd name="connsiteX3341" fmla="*/ 4184938 w 4384220"/>
              <a:gd name="connsiteY3341" fmla="*/ 1430461 h 4384220"/>
              <a:gd name="connsiteX3342" fmla="*/ 4186272 w 4384220"/>
              <a:gd name="connsiteY3342" fmla="*/ 1423524 h 4384220"/>
              <a:gd name="connsiteX3343" fmla="*/ 4226288 w 4384220"/>
              <a:gd name="connsiteY3343" fmla="*/ 1536371 h 4384220"/>
              <a:gd name="connsiteX3344" fmla="*/ 4221753 w 4384220"/>
              <a:gd name="connsiteY3344" fmla="*/ 1581990 h 4384220"/>
              <a:gd name="connsiteX3345" fmla="*/ 4200144 w 4384220"/>
              <a:gd name="connsiteY3345" fmla="*/ 1570786 h 4384220"/>
              <a:gd name="connsiteX3346" fmla="*/ 4211883 w 4384220"/>
              <a:gd name="connsiteY3346" fmla="*/ 1549443 h 4384220"/>
              <a:gd name="connsiteX3347" fmla="*/ 4234025 w 4384220"/>
              <a:gd name="connsiteY3347" fmla="*/ 1560381 h 4384220"/>
              <a:gd name="connsiteX3348" fmla="*/ 4221753 w 4384220"/>
              <a:gd name="connsiteY3348" fmla="*/ 1581990 h 4384220"/>
              <a:gd name="connsiteX3349" fmla="*/ 4270040 w 4384220"/>
              <a:gd name="connsiteY3349" fmla="*/ 1693770 h 4384220"/>
              <a:gd name="connsiteX3350" fmla="*/ 4251632 w 4384220"/>
              <a:gd name="connsiteY3350" fmla="*/ 1692703 h 4384220"/>
              <a:gd name="connsiteX3351" fmla="*/ 4231891 w 4384220"/>
              <a:gd name="connsiteY3351" fmla="*/ 1706575 h 4384220"/>
              <a:gd name="connsiteX3352" fmla="*/ 4195342 w 4384220"/>
              <a:gd name="connsiteY3352" fmla="*/ 1655888 h 4384220"/>
              <a:gd name="connsiteX3353" fmla="*/ 4195342 w 4384220"/>
              <a:gd name="connsiteY3353" fmla="*/ 1655354 h 4384220"/>
              <a:gd name="connsiteX3354" fmla="*/ 4195342 w 4384220"/>
              <a:gd name="connsiteY3354" fmla="*/ 1655354 h 4384220"/>
              <a:gd name="connsiteX3355" fmla="*/ 4195075 w 4384220"/>
              <a:gd name="connsiteY3355" fmla="*/ 1654820 h 4384220"/>
              <a:gd name="connsiteX3356" fmla="*/ 4201745 w 4384220"/>
              <a:gd name="connsiteY3356" fmla="*/ 1592395 h 4384220"/>
              <a:gd name="connsiteX3357" fmla="*/ 4225488 w 4384220"/>
              <a:gd name="connsiteY3357" fmla="*/ 1594529 h 4384220"/>
              <a:gd name="connsiteX3358" fmla="*/ 4240961 w 4384220"/>
              <a:gd name="connsiteY3358" fmla="*/ 1584391 h 4384220"/>
              <a:gd name="connsiteX3359" fmla="*/ 4256434 w 4384220"/>
              <a:gd name="connsiteY3359" fmla="*/ 1638814 h 4384220"/>
              <a:gd name="connsiteX3360" fmla="*/ 4270040 w 4384220"/>
              <a:gd name="connsiteY3360" fmla="*/ 1693770 h 4384220"/>
              <a:gd name="connsiteX3361" fmla="*/ 4262304 w 4384220"/>
              <a:gd name="connsiteY3361" fmla="*/ 1738855 h 4384220"/>
              <a:gd name="connsiteX3362" fmla="*/ 4241228 w 4384220"/>
              <a:gd name="connsiteY3362" fmla="*/ 1726050 h 4384220"/>
              <a:gd name="connsiteX3363" fmla="*/ 4254834 w 4384220"/>
              <a:gd name="connsiteY3363" fmla="*/ 1705508 h 4384220"/>
              <a:gd name="connsiteX3364" fmla="*/ 4275909 w 4384220"/>
              <a:gd name="connsiteY3364" fmla="*/ 1718314 h 4384220"/>
              <a:gd name="connsiteX3365" fmla="*/ 4262304 w 4384220"/>
              <a:gd name="connsiteY3365" fmla="*/ 1738855 h 4384220"/>
              <a:gd name="connsiteX3366" fmla="*/ 4303387 w 4384220"/>
              <a:gd name="connsiteY3366" fmla="*/ 1861040 h 4384220"/>
              <a:gd name="connsiteX3367" fmla="*/ 4298585 w 4384220"/>
              <a:gd name="connsiteY3367" fmla="*/ 1855704 h 4384220"/>
              <a:gd name="connsiteX3368" fmla="*/ 4229223 w 4384220"/>
              <a:gd name="connsiteY3368" fmla="*/ 1853036 h 4384220"/>
              <a:gd name="connsiteX3369" fmla="*/ 4218819 w 4384220"/>
              <a:gd name="connsiteY3369" fmla="*/ 1902390 h 4384220"/>
              <a:gd name="connsiteX3370" fmla="*/ 4247097 w 4384220"/>
              <a:gd name="connsiteY3370" fmla="*/ 1918663 h 4384220"/>
              <a:gd name="connsiteX3371" fmla="*/ 4264438 w 4384220"/>
              <a:gd name="connsiteY3371" fmla="*/ 1905591 h 4384220"/>
              <a:gd name="connsiteX3372" fmla="*/ 4267372 w 4384220"/>
              <a:gd name="connsiteY3372" fmla="*/ 1914395 h 4384220"/>
              <a:gd name="connsiteX3373" fmla="*/ 4254834 w 4384220"/>
              <a:gd name="connsiteY3373" fmla="*/ 1948009 h 4384220"/>
              <a:gd name="connsiteX3374" fmla="*/ 4216684 w 4384220"/>
              <a:gd name="connsiteY3374" fmla="*/ 1965616 h 4384220"/>
              <a:gd name="connsiteX3375" fmla="*/ 4193741 w 4384220"/>
              <a:gd name="connsiteY3375" fmla="*/ 1952277 h 4384220"/>
              <a:gd name="connsiteX3376" fmla="*/ 4179336 w 4384220"/>
              <a:gd name="connsiteY3376" fmla="*/ 1912794 h 4384220"/>
              <a:gd name="connsiteX3377" fmla="*/ 4210815 w 4384220"/>
              <a:gd name="connsiteY3377" fmla="*/ 1811152 h 4384220"/>
              <a:gd name="connsiteX3378" fmla="*/ 4237760 w 4384220"/>
              <a:gd name="connsiteY3378" fmla="*/ 1750060 h 4384220"/>
              <a:gd name="connsiteX3379" fmla="*/ 4237760 w 4384220"/>
              <a:gd name="connsiteY3379" fmla="*/ 1745258 h 4384220"/>
              <a:gd name="connsiteX3380" fmla="*/ 4265238 w 4384220"/>
              <a:gd name="connsiteY3380" fmla="*/ 1751927 h 4384220"/>
              <a:gd name="connsiteX3381" fmla="*/ 4281512 w 4384220"/>
              <a:gd name="connsiteY3381" fmla="*/ 1743124 h 4384220"/>
              <a:gd name="connsiteX3382" fmla="*/ 4292983 w 4384220"/>
              <a:gd name="connsiteY3382" fmla="*/ 1802082 h 4384220"/>
              <a:gd name="connsiteX3383" fmla="*/ 4303387 w 4384220"/>
              <a:gd name="connsiteY3383" fmla="*/ 1861040 h 4384220"/>
              <a:gd name="connsiteX3384" fmla="*/ 4295651 w 4384220"/>
              <a:gd name="connsiteY3384" fmla="*/ 1948809 h 4384220"/>
              <a:gd name="connsiteX3385" fmla="*/ 4268973 w 4384220"/>
              <a:gd name="connsiteY3385" fmla="*/ 1983490 h 4384220"/>
              <a:gd name="connsiteX3386" fmla="*/ 4208148 w 4384220"/>
              <a:gd name="connsiteY3386" fmla="*/ 1997096 h 4384220"/>
              <a:gd name="connsiteX3387" fmla="*/ 4164396 w 4384220"/>
              <a:gd name="connsiteY3387" fmla="*/ 1969885 h 4384220"/>
              <a:gd name="connsiteX3388" fmla="*/ 4143054 w 4384220"/>
              <a:gd name="connsiteY3388" fmla="*/ 1899189 h 4384220"/>
              <a:gd name="connsiteX3389" fmla="*/ 4166530 w 4384220"/>
              <a:gd name="connsiteY3389" fmla="*/ 1823424 h 4384220"/>
              <a:gd name="connsiteX3390" fmla="*/ 4188673 w 4384220"/>
              <a:gd name="connsiteY3390" fmla="*/ 1821823 h 4384220"/>
              <a:gd name="connsiteX3391" fmla="*/ 4167331 w 4384220"/>
              <a:gd name="connsiteY3391" fmla="*/ 1878380 h 4384220"/>
              <a:gd name="connsiteX3392" fmla="*/ 4166797 w 4384220"/>
              <a:gd name="connsiteY3392" fmla="*/ 1921064 h 4384220"/>
              <a:gd name="connsiteX3393" fmla="*/ 4182803 w 4384220"/>
              <a:gd name="connsiteY3393" fmla="*/ 1960014 h 4384220"/>
              <a:gd name="connsiteX3394" fmla="*/ 4216151 w 4384220"/>
              <a:gd name="connsiteY3394" fmla="*/ 1978688 h 4384220"/>
              <a:gd name="connsiteX3395" fmla="*/ 4265505 w 4384220"/>
              <a:gd name="connsiteY3395" fmla="*/ 1957079 h 4384220"/>
              <a:gd name="connsiteX3396" fmla="*/ 4281512 w 4384220"/>
              <a:gd name="connsiteY3396" fmla="*/ 1913328 h 4384220"/>
              <a:gd name="connsiteX3397" fmla="*/ 4266839 w 4384220"/>
              <a:gd name="connsiteY3397" fmla="*/ 1888518 h 4384220"/>
              <a:gd name="connsiteX3398" fmla="*/ 4260169 w 4384220"/>
              <a:gd name="connsiteY3398" fmla="*/ 1883982 h 4384220"/>
              <a:gd name="connsiteX3399" fmla="*/ 4256434 w 4384220"/>
              <a:gd name="connsiteY3399" fmla="*/ 1891185 h 4384220"/>
              <a:gd name="connsiteX3400" fmla="*/ 4253500 w 4384220"/>
              <a:gd name="connsiteY3400" fmla="*/ 1897855 h 4384220"/>
              <a:gd name="connsiteX3401" fmla="*/ 4245763 w 4384220"/>
              <a:gd name="connsiteY3401" fmla="*/ 1906392 h 4384220"/>
              <a:gd name="connsiteX3402" fmla="*/ 4231357 w 4384220"/>
              <a:gd name="connsiteY3402" fmla="*/ 1897054 h 4384220"/>
              <a:gd name="connsiteX3403" fmla="*/ 4229490 w 4384220"/>
              <a:gd name="connsiteY3403" fmla="*/ 1878914 h 4384220"/>
              <a:gd name="connsiteX3404" fmla="*/ 4238293 w 4384220"/>
              <a:gd name="connsiteY3404" fmla="*/ 1863440 h 4384220"/>
              <a:gd name="connsiteX3405" fmla="*/ 4288714 w 4384220"/>
              <a:gd name="connsiteY3405" fmla="*/ 1865575 h 4384220"/>
              <a:gd name="connsiteX3406" fmla="*/ 4295651 w 4384220"/>
              <a:gd name="connsiteY3406" fmla="*/ 1948809 h 4384220"/>
              <a:gd name="connsiteX3407" fmla="*/ 4231891 w 4384220"/>
              <a:gd name="connsiteY3407" fmla="*/ 2147559 h 4384220"/>
              <a:gd name="connsiteX3408" fmla="*/ 4243896 w 4384220"/>
              <a:gd name="connsiteY3408" fmla="*/ 2133419 h 4384220"/>
              <a:gd name="connsiteX3409" fmla="*/ 4231357 w 4384220"/>
              <a:gd name="connsiteY3409" fmla="*/ 2095804 h 4384220"/>
              <a:gd name="connsiteX3410" fmla="*/ 4196676 w 4384220"/>
              <a:gd name="connsiteY3410" fmla="*/ 2095804 h 4384220"/>
              <a:gd name="connsiteX3411" fmla="*/ 4183070 w 4384220"/>
              <a:gd name="connsiteY3411" fmla="*/ 2111277 h 4384220"/>
              <a:gd name="connsiteX3412" fmla="*/ 4182270 w 4384220"/>
              <a:gd name="connsiteY3412" fmla="*/ 2116612 h 4384220"/>
              <a:gd name="connsiteX3413" fmla="*/ 4180936 w 4384220"/>
              <a:gd name="connsiteY3413" fmla="*/ 2115278 h 4384220"/>
              <a:gd name="connsiteX3414" fmla="*/ 4180936 w 4384220"/>
              <a:gd name="connsiteY3414" fmla="*/ 2104074 h 4384220"/>
              <a:gd name="connsiteX3415" fmla="*/ 4187606 w 4384220"/>
              <a:gd name="connsiteY3415" fmla="*/ 2095003 h 4384220"/>
              <a:gd name="connsiteX3416" fmla="*/ 4202545 w 4384220"/>
              <a:gd name="connsiteY3416" fmla="*/ 2085399 h 4384220"/>
              <a:gd name="connsiteX3417" fmla="*/ 4215350 w 4384220"/>
              <a:gd name="connsiteY3417" fmla="*/ 2080597 h 4384220"/>
              <a:gd name="connsiteX3418" fmla="*/ 4232691 w 4384220"/>
              <a:gd name="connsiteY3418" fmla="*/ 2073394 h 4384220"/>
              <a:gd name="connsiteX3419" fmla="*/ 4245230 w 4384220"/>
              <a:gd name="connsiteY3419" fmla="*/ 2065124 h 4384220"/>
              <a:gd name="connsiteX3420" fmla="*/ 4276443 w 4384220"/>
              <a:gd name="connsiteY3420" fmla="*/ 2033645 h 4384220"/>
              <a:gd name="connsiteX3421" fmla="*/ 4293516 w 4384220"/>
              <a:gd name="connsiteY3421" fmla="*/ 1978422 h 4384220"/>
              <a:gd name="connsiteX3422" fmla="*/ 4308456 w 4384220"/>
              <a:gd name="connsiteY3422" fmla="*/ 1953878 h 4384220"/>
              <a:gd name="connsiteX3423" fmla="*/ 4314058 w 4384220"/>
              <a:gd name="connsiteY3423" fmla="*/ 1938138 h 4384220"/>
              <a:gd name="connsiteX3424" fmla="*/ 4323662 w 4384220"/>
              <a:gd name="connsiteY3424" fmla="*/ 2041381 h 4384220"/>
              <a:gd name="connsiteX3425" fmla="*/ 4326864 w 4384220"/>
              <a:gd name="connsiteY3425" fmla="*/ 2093136 h 4384220"/>
              <a:gd name="connsiteX3426" fmla="*/ 4328198 w 4384220"/>
              <a:gd name="connsiteY3426" fmla="*/ 2144891 h 4384220"/>
              <a:gd name="connsiteX3427" fmla="*/ 4231891 w 4384220"/>
              <a:gd name="connsiteY3427" fmla="*/ 2147559 h 4384220"/>
              <a:gd name="connsiteX3428" fmla="*/ 4147856 w 4384220"/>
              <a:gd name="connsiteY3428" fmla="*/ 2080331 h 4384220"/>
              <a:gd name="connsiteX3429" fmla="*/ 4179869 w 4384220"/>
              <a:gd name="connsiteY3429" fmla="*/ 2056854 h 4384220"/>
              <a:gd name="connsiteX3430" fmla="*/ 4248431 w 4384220"/>
              <a:gd name="connsiteY3430" fmla="*/ 2007233 h 4384220"/>
              <a:gd name="connsiteX3431" fmla="*/ 4276176 w 4384220"/>
              <a:gd name="connsiteY3431" fmla="*/ 1994428 h 4384220"/>
              <a:gd name="connsiteX3432" fmla="*/ 4278310 w 4384220"/>
              <a:gd name="connsiteY3432" fmla="*/ 1992827 h 4384220"/>
              <a:gd name="connsiteX3433" fmla="*/ 4264438 w 4384220"/>
              <a:gd name="connsiteY3433" fmla="*/ 2026975 h 4384220"/>
              <a:gd name="connsiteX3434" fmla="*/ 4236426 w 4384220"/>
              <a:gd name="connsiteY3434" fmla="*/ 2055520 h 4384220"/>
              <a:gd name="connsiteX3435" fmla="*/ 4225221 w 4384220"/>
              <a:gd name="connsiteY3435" fmla="*/ 2062990 h 4384220"/>
              <a:gd name="connsiteX3436" fmla="*/ 4210282 w 4384220"/>
              <a:gd name="connsiteY3436" fmla="*/ 2069126 h 4384220"/>
              <a:gd name="connsiteX3437" fmla="*/ 4195609 w 4384220"/>
              <a:gd name="connsiteY3437" fmla="*/ 2074728 h 4384220"/>
              <a:gd name="connsiteX3438" fmla="*/ 4177468 w 4384220"/>
              <a:gd name="connsiteY3438" fmla="*/ 2086733 h 4384220"/>
              <a:gd name="connsiteX3439" fmla="*/ 4167597 w 4384220"/>
              <a:gd name="connsiteY3439" fmla="*/ 2100872 h 4384220"/>
              <a:gd name="connsiteX3440" fmla="*/ 4169198 w 4384220"/>
              <a:gd name="connsiteY3440" fmla="*/ 2122748 h 4384220"/>
              <a:gd name="connsiteX3441" fmla="*/ 4192141 w 4384220"/>
              <a:gd name="connsiteY3441" fmla="*/ 2133419 h 4384220"/>
              <a:gd name="connsiteX3442" fmla="*/ 4207080 w 4384220"/>
              <a:gd name="connsiteY3442" fmla="*/ 2134220 h 4384220"/>
              <a:gd name="connsiteX3443" fmla="*/ 4198010 w 4384220"/>
              <a:gd name="connsiteY3443" fmla="*/ 2123282 h 4384220"/>
              <a:gd name="connsiteX3444" fmla="*/ 4196142 w 4384220"/>
              <a:gd name="connsiteY3444" fmla="*/ 2114211 h 4384220"/>
              <a:gd name="connsiteX3445" fmla="*/ 4202279 w 4384220"/>
              <a:gd name="connsiteY3445" fmla="*/ 2107275 h 4384220"/>
              <a:gd name="connsiteX3446" fmla="*/ 4225221 w 4384220"/>
              <a:gd name="connsiteY3446" fmla="*/ 2107542 h 4384220"/>
              <a:gd name="connsiteX3447" fmla="*/ 4231357 w 4384220"/>
              <a:gd name="connsiteY3447" fmla="*/ 2128351 h 4384220"/>
              <a:gd name="connsiteX3448" fmla="*/ 4182270 w 4384220"/>
              <a:gd name="connsiteY3448" fmla="*/ 2148359 h 4384220"/>
              <a:gd name="connsiteX3449" fmla="*/ 4155592 w 4384220"/>
              <a:gd name="connsiteY3449" fmla="*/ 2140889 h 4384220"/>
              <a:gd name="connsiteX3450" fmla="*/ 4147856 w 4384220"/>
              <a:gd name="connsiteY3450" fmla="*/ 2080331 h 4384220"/>
              <a:gd name="connsiteX3451" fmla="*/ 4031541 w 4384220"/>
              <a:gd name="connsiteY3451" fmla="*/ 2104340 h 4384220"/>
              <a:gd name="connsiteX3452" fmla="*/ 4027806 w 4384220"/>
              <a:gd name="connsiteY3452" fmla="*/ 2049651 h 4384220"/>
              <a:gd name="connsiteX3453" fmla="*/ 4023271 w 4384220"/>
              <a:gd name="connsiteY3453" fmla="*/ 1994962 h 4384220"/>
              <a:gd name="connsiteX3454" fmla="*/ 4031007 w 4384220"/>
              <a:gd name="connsiteY3454" fmla="*/ 2000031 h 4384220"/>
              <a:gd name="connsiteX3455" fmla="*/ 4067556 w 4384220"/>
              <a:gd name="connsiteY3455" fmla="*/ 2004833 h 4384220"/>
              <a:gd name="connsiteX3456" fmla="*/ 4081962 w 4384220"/>
              <a:gd name="connsiteY3456" fmla="*/ 2068859 h 4384220"/>
              <a:gd name="connsiteX3457" fmla="*/ 4122245 w 4384220"/>
              <a:gd name="connsiteY3457" fmla="*/ 2078463 h 4384220"/>
              <a:gd name="connsiteX3458" fmla="*/ 4134517 w 4384220"/>
              <a:gd name="connsiteY3458" fmla="*/ 2076329 h 4384220"/>
              <a:gd name="connsiteX3459" fmla="*/ 4127047 w 4384220"/>
              <a:gd name="connsiteY3459" fmla="*/ 2114478 h 4384220"/>
              <a:gd name="connsiteX3460" fmla="*/ 4145721 w 4384220"/>
              <a:gd name="connsiteY3460" fmla="*/ 2149426 h 4384220"/>
              <a:gd name="connsiteX3461" fmla="*/ 4080895 w 4384220"/>
              <a:gd name="connsiteY3461" fmla="*/ 2150760 h 4384220"/>
              <a:gd name="connsiteX3462" fmla="*/ 4031541 w 4384220"/>
              <a:gd name="connsiteY3462" fmla="*/ 2104340 h 4384220"/>
              <a:gd name="connsiteX3463" fmla="*/ 3803713 w 4384220"/>
              <a:gd name="connsiteY3463" fmla="*/ 1227977 h 4384220"/>
              <a:gd name="connsiteX3464" fmla="*/ 3809048 w 4384220"/>
              <a:gd name="connsiteY3464" fmla="*/ 1224775 h 4384220"/>
              <a:gd name="connsiteX3465" fmla="*/ 4037677 w 4384220"/>
              <a:gd name="connsiteY3465" fmla="*/ 1087652 h 4384220"/>
              <a:gd name="connsiteX3466" fmla="*/ 3712742 w 4384220"/>
              <a:gd name="connsiteY3466" fmla="*/ 671212 h 4384220"/>
              <a:gd name="connsiteX3467" fmla="*/ 3296302 w 4384220"/>
              <a:gd name="connsiteY3467" fmla="*/ 346277 h 4384220"/>
              <a:gd name="connsiteX3468" fmla="*/ 3155977 w 4384220"/>
              <a:gd name="connsiteY3468" fmla="*/ 580508 h 4384220"/>
              <a:gd name="connsiteX3469" fmla="*/ 3160512 w 4384220"/>
              <a:gd name="connsiteY3469" fmla="*/ 583709 h 4384220"/>
              <a:gd name="connsiteX3470" fmla="*/ 3170383 w 4384220"/>
              <a:gd name="connsiteY3470" fmla="*/ 598115 h 4384220"/>
              <a:gd name="connsiteX3471" fmla="*/ 3175185 w 4384220"/>
              <a:gd name="connsiteY3471" fmla="*/ 647202 h 4384220"/>
              <a:gd name="connsiteX3472" fmla="*/ 3174652 w 4384220"/>
              <a:gd name="connsiteY3472" fmla="*/ 650937 h 4384220"/>
              <a:gd name="connsiteX3473" fmla="*/ 3292567 w 4384220"/>
              <a:gd name="connsiteY3473" fmla="*/ 732304 h 4384220"/>
              <a:gd name="connsiteX3474" fmla="*/ 3294168 w 4384220"/>
              <a:gd name="connsiteY3474" fmla="*/ 733905 h 4384220"/>
              <a:gd name="connsiteX3475" fmla="*/ 3300571 w 4384220"/>
              <a:gd name="connsiteY3475" fmla="*/ 738707 h 4384220"/>
              <a:gd name="connsiteX3476" fmla="*/ 3380871 w 4384220"/>
              <a:gd name="connsiteY3476" fmla="*/ 803800 h 4384220"/>
              <a:gd name="connsiteX3477" fmla="*/ 3420087 w 4384220"/>
              <a:gd name="connsiteY3477" fmla="*/ 837681 h 4384220"/>
              <a:gd name="connsiteX3478" fmla="*/ 3457436 w 4384220"/>
              <a:gd name="connsiteY3478" fmla="*/ 873429 h 4384220"/>
              <a:gd name="connsiteX3479" fmla="*/ 3490783 w 4384220"/>
              <a:gd name="connsiteY3479" fmla="*/ 863559 h 4384220"/>
              <a:gd name="connsiteX3480" fmla="*/ 3521196 w 4384220"/>
              <a:gd name="connsiteY3480" fmla="*/ 832612 h 4384220"/>
              <a:gd name="connsiteX3481" fmla="*/ 3519061 w 4384220"/>
              <a:gd name="connsiteY3481" fmla="*/ 828611 h 4384220"/>
              <a:gd name="connsiteX3482" fmla="*/ 3514793 w 4384220"/>
              <a:gd name="connsiteY3482" fmla="*/ 815005 h 4384220"/>
              <a:gd name="connsiteX3483" fmla="*/ 3517461 w 4384220"/>
              <a:gd name="connsiteY3483" fmla="*/ 782992 h 4384220"/>
              <a:gd name="connsiteX3484" fmla="*/ 3570283 w 4384220"/>
              <a:gd name="connsiteY3484" fmla="*/ 734705 h 4384220"/>
              <a:gd name="connsiteX3485" fmla="*/ 3648715 w 4384220"/>
              <a:gd name="connsiteY3485" fmla="*/ 735772 h 4384220"/>
              <a:gd name="connsiteX3486" fmla="*/ 3648715 w 4384220"/>
              <a:gd name="connsiteY3486" fmla="*/ 735772 h 4384220"/>
              <a:gd name="connsiteX3487" fmla="*/ 3649782 w 4384220"/>
              <a:gd name="connsiteY3487" fmla="*/ 814205 h 4384220"/>
              <a:gd name="connsiteX3488" fmla="*/ 3601496 w 4384220"/>
              <a:gd name="connsiteY3488" fmla="*/ 867293 h 4384220"/>
              <a:gd name="connsiteX3489" fmla="*/ 3569482 w 4384220"/>
              <a:gd name="connsiteY3489" fmla="*/ 869961 h 4384220"/>
              <a:gd name="connsiteX3490" fmla="*/ 3555876 w 4384220"/>
              <a:gd name="connsiteY3490" fmla="*/ 865426 h 4384220"/>
              <a:gd name="connsiteX3491" fmla="*/ 3551875 w 4384220"/>
              <a:gd name="connsiteY3491" fmla="*/ 863292 h 4384220"/>
              <a:gd name="connsiteX3492" fmla="*/ 3520929 w 4384220"/>
              <a:gd name="connsiteY3492" fmla="*/ 893704 h 4384220"/>
              <a:gd name="connsiteX3493" fmla="*/ 3511058 w 4384220"/>
              <a:gd name="connsiteY3493" fmla="*/ 927052 h 4384220"/>
              <a:gd name="connsiteX3494" fmla="*/ 3546806 w 4384220"/>
              <a:gd name="connsiteY3494" fmla="*/ 964401 h 4384220"/>
              <a:gd name="connsiteX3495" fmla="*/ 3580687 w 4384220"/>
              <a:gd name="connsiteY3495" fmla="*/ 1003617 h 4384220"/>
              <a:gd name="connsiteX3496" fmla="*/ 3645781 w 4384220"/>
              <a:gd name="connsiteY3496" fmla="*/ 1083917 h 4384220"/>
              <a:gd name="connsiteX3497" fmla="*/ 3650583 w 4384220"/>
              <a:gd name="connsiteY3497" fmla="*/ 1090319 h 4384220"/>
              <a:gd name="connsiteX3498" fmla="*/ 3652183 w 4384220"/>
              <a:gd name="connsiteY3498" fmla="*/ 1091920 h 4384220"/>
              <a:gd name="connsiteX3499" fmla="*/ 3733550 w 4384220"/>
              <a:gd name="connsiteY3499" fmla="*/ 1209836 h 4384220"/>
              <a:gd name="connsiteX3500" fmla="*/ 3737285 w 4384220"/>
              <a:gd name="connsiteY3500" fmla="*/ 1209302 h 4384220"/>
              <a:gd name="connsiteX3501" fmla="*/ 3786372 w 4384220"/>
              <a:gd name="connsiteY3501" fmla="*/ 1214104 h 4384220"/>
              <a:gd name="connsiteX3502" fmla="*/ 3800778 w 4384220"/>
              <a:gd name="connsiteY3502" fmla="*/ 1223975 h 4384220"/>
              <a:gd name="connsiteX3503" fmla="*/ 3803713 w 4384220"/>
              <a:gd name="connsiteY3503" fmla="*/ 1227977 h 4384220"/>
              <a:gd name="connsiteX3504" fmla="*/ 3653250 w 4384220"/>
              <a:gd name="connsiteY3504" fmla="*/ 1054571 h 4384220"/>
              <a:gd name="connsiteX3505" fmla="*/ 3727948 w 4384220"/>
              <a:gd name="connsiteY3505" fmla="*/ 979340 h 4384220"/>
              <a:gd name="connsiteX3506" fmla="*/ 3738886 w 4384220"/>
              <a:gd name="connsiteY3506" fmla="*/ 993479 h 4384220"/>
              <a:gd name="connsiteX3507" fmla="*/ 3678061 w 4384220"/>
              <a:gd name="connsiteY3507" fmla="*/ 1037497 h 4384220"/>
              <a:gd name="connsiteX3508" fmla="*/ 3674326 w 4384220"/>
              <a:gd name="connsiteY3508" fmla="*/ 1062308 h 4384220"/>
              <a:gd name="connsiteX3509" fmla="*/ 3691133 w 4384220"/>
              <a:gd name="connsiteY3509" fmla="*/ 1066576 h 4384220"/>
              <a:gd name="connsiteX3510" fmla="*/ 3708473 w 4384220"/>
              <a:gd name="connsiteY3510" fmla="*/ 1052437 h 4384220"/>
              <a:gd name="connsiteX3511" fmla="*/ 3720745 w 4384220"/>
              <a:gd name="connsiteY3511" fmla="*/ 1043633 h 4384220"/>
              <a:gd name="connsiteX3512" fmla="*/ 3729815 w 4384220"/>
              <a:gd name="connsiteY3512" fmla="*/ 1055905 h 4384220"/>
              <a:gd name="connsiteX3513" fmla="*/ 3721279 w 4384220"/>
              <a:gd name="connsiteY3513" fmla="*/ 1077247 h 4384220"/>
              <a:gd name="connsiteX3514" fmla="*/ 3689532 w 4384220"/>
              <a:gd name="connsiteY3514" fmla="*/ 1094054 h 4384220"/>
              <a:gd name="connsiteX3515" fmla="*/ 3662054 w 4384220"/>
              <a:gd name="connsiteY3515" fmla="*/ 1083116 h 4384220"/>
              <a:gd name="connsiteX3516" fmla="*/ 3655918 w 4384220"/>
              <a:gd name="connsiteY3516" fmla="*/ 1075380 h 4384220"/>
              <a:gd name="connsiteX3517" fmla="*/ 3653250 w 4384220"/>
              <a:gd name="connsiteY3517" fmla="*/ 1054571 h 4384220"/>
              <a:gd name="connsiteX3518" fmla="*/ 3800512 w 4384220"/>
              <a:gd name="connsiteY3518" fmla="*/ 1118598 h 4384220"/>
              <a:gd name="connsiteX3519" fmla="*/ 3771166 w 4384220"/>
              <a:gd name="connsiteY3519" fmla="*/ 1127668 h 4384220"/>
              <a:gd name="connsiteX3520" fmla="*/ 3735951 w 4384220"/>
              <a:gd name="connsiteY3520" fmla="*/ 1078314 h 4384220"/>
              <a:gd name="connsiteX3521" fmla="*/ 3743154 w 4384220"/>
              <a:gd name="connsiteY3521" fmla="*/ 1054305 h 4384220"/>
              <a:gd name="connsiteX3522" fmla="*/ 3770099 w 4384220"/>
              <a:gd name="connsiteY3522" fmla="*/ 1018823 h 4384220"/>
              <a:gd name="connsiteX3523" fmla="*/ 3782637 w 4384220"/>
              <a:gd name="connsiteY3523" fmla="*/ 1025492 h 4384220"/>
              <a:gd name="connsiteX3524" fmla="*/ 3784505 w 4384220"/>
              <a:gd name="connsiteY3524" fmla="*/ 1026293 h 4384220"/>
              <a:gd name="connsiteX3525" fmla="*/ 3760762 w 4384220"/>
              <a:gd name="connsiteY3525" fmla="*/ 1082316 h 4384220"/>
              <a:gd name="connsiteX3526" fmla="*/ 3777035 w 4384220"/>
              <a:gd name="connsiteY3526" fmla="*/ 1104992 h 4384220"/>
              <a:gd name="connsiteX3527" fmla="*/ 3792508 w 4384220"/>
              <a:gd name="connsiteY3527" fmla="*/ 1111928 h 4384220"/>
              <a:gd name="connsiteX3528" fmla="*/ 3786639 w 4384220"/>
              <a:gd name="connsiteY3528" fmla="*/ 1096722 h 4384220"/>
              <a:gd name="connsiteX3529" fmla="*/ 3791174 w 4384220"/>
              <a:gd name="connsiteY3529" fmla="*/ 1085517 h 4384220"/>
              <a:gd name="connsiteX3530" fmla="*/ 3800778 w 4384220"/>
              <a:gd name="connsiteY3530" fmla="*/ 1079382 h 4384220"/>
              <a:gd name="connsiteX3531" fmla="*/ 3809582 w 4384220"/>
              <a:gd name="connsiteY3531" fmla="*/ 1078848 h 4384220"/>
              <a:gd name="connsiteX3532" fmla="*/ 3818386 w 4384220"/>
              <a:gd name="connsiteY3532" fmla="*/ 1088719 h 4384220"/>
              <a:gd name="connsiteX3533" fmla="*/ 3800512 w 4384220"/>
              <a:gd name="connsiteY3533" fmla="*/ 1118598 h 4384220"/>
              <a:gd name="connsiteX3534" fmla="*/ 3815451 w 4384220"/>
              <a:gd name="connsiteY3534" fmla="*/ 1066310 h 4384220"/>
              <a:gd name="connsiteX3535" fmla="*/ 3796510 w 4384220"/>
              <a:gd name="connsiteY3535" fmla="*/ 1067110 h 4384220"/>
              <a:gd name="connsiteX3536" fmla="*/ 3783438 w 4384220"/>
              <a:gd name="connsiteY3536" fmla="*/ 1075647 h 4384220"/>
              <a:gd name="connsiteX3537" fmla="*/ 3775968 w 4384220"/>
              <a:gd name="connsiteY3537" fmla="*/ 1084717 h 4384220"/>
              <a:gd name="connsiteX3538" fmla="*/ 3774101 w 4384220"/>
              <a:gd name="connsiteY3538" fmla="*/ 1078581 h 4384220"/>
              <a:gd name="connsiteX3539" fmla="*/ 3797310 w 4384220"/>
              <a:gd name="connsiteY3539" fmla="*/ 1030294 h 4384220"/>
              <a:gd name="connsiteX3540" fmla="*/ 3844530 w 4384220"/>
              <a:gd name="connsiteY3540" fmla="*/ 1027627 h 4384220"/>
              <a:gd name="connsiteX3541" fmla="*/ 3867473 w 4384220"/>
              <a:gd name="connsiteY3541" fmla="*/ 1015355 h 4384220"/>
              <a:gd name="connsiteX3542" fmla="*/ 3837327 w 4384220"/>
              <a:gd name="connsiteY3542" fmla="*/ 1072712 h 4384220"/>
              <a:gd name="connsiteX3543" fmla="*/ 3830657 w 4384220"/>
              <a:gd name="connsiteY3543" fmla="*/ 1080982 h 4384220"/>
              <a:gd name="connsiteX3544" fmla="*/ 3815451 w 4384220"/>
              <a:gd name="connsiteY3544" fmla="*/ 1066310 h 4384220"/>
              <a:gd name="connsiteX3545" fmla="*/ 3724747 w 4384220"/>
              <a:gd name="connsiteY3545" fmla="*/ 1031362 h 4384220"/>
              <a:gd name="connsiteX3546" fmla="*/ 3698069 w 4384220"/>
              <a:gd name="connsiteY3546" fmla="*/ 1046568 h 4384220"/>
              <a:gd name="connsiteX3547" fmla="*/ 3690066 w 4384220"/>
              <a:gd name="connsiteY3547" fmla="*/ 1054571 h 4384220"/>
              <a:gd name="connsiteX3548" fmla="*/ 3685797 w 4384220"/>
              <a:gd name="connsiteY3548" fmla="*/ 1054571 h 4384220"/>
              <a:gd name="connsiteX3549" fmla="*/ 3688732 w 4384220"/>
              <a:gd name="connsiteY3549" fmla="*/ 1043367 h 4384220"/>
              <a:gd name="connsiteX3550" fmla="*/ 3748757 w 4384220"/>
              <a:gd name="connsiteY3550" fmla="*/ 1003350 h 4384220"/>
              <a:gd name="connsiteX3551" fmla="*/ 3759428 w 4384220"/>
              <a:gd name="connsiteY3551" fmla="*/ 1011887 h 4384220"/>
              <a:gd name="connsiteX3552" fmla="*/ 3737019 w 4384220"/>
              <a:gd name="connsiteY3552" fmla="*/ 1038831 h 4384220"/>
              <a:gd name="connsiteX3553" fmla="*/ 3724747 w 4384220"/>
              <a:gd name="connsiteY3553" fmla="*/ 1031362 h 4384220"/>
              <a:gd name="connsiteX3554" fmla="*/ 3707140 w 4384220"/>
              <a:gd name="connsiteY3554" fmla="*/ 809936 h 4384220"/>
              <a:gd name="connsiteX3555" fmla="*/ 3669257 w 4384220"/>
              <a:gd name="connsiteY3555" fmla="*/ 766718 h 4384220"/>
              <a:gd name="connsiteX3556" fmla="*/ 3664989 w 4384220"/>
              <a:gd name="connsiteY3556" fmla="*/ 740041 h 4384220"/>
              <a:gd name="connsiteX3557" fmla="*/ 3730349 w 4384220"/>
              <a:gd name="connsiteY3557" fmla="*/ 793129 h 4384220"/>
              <a:gd name="connsiteX3558" fmla="*/ 3730883 w 4384220"/>
              <a:gd name="connsiteY3558" fmla="*/ 859557 h 4384220"/>
              <a:gd name="connsiteX3559" fmla="*/ 3697802 w 4384220"/>
              <a:gd name="connsiteY3559" fmla="*/ 878765 h 4384220"/>
              <a:gd name="connsiteX3560" fmla="*/ 3665522 w 4384220"/>
              <a:gd name="connsiteY3560" fmla="*/ 872095 h 4384220"/>
              <a:gd name="connsiteX3561" fmla="*/ 3652717 w 4384220"/>
              <a:gd name="connsiteY3561" fmla="*/ 853421 h 4384220"/>
              <a:gd name="connsiteX3562" fmla="*/ 3659386 w 4384220"/>
              <a:gd name="connsiteY3562" fmla="*/ 846218 h 4384220"/>
              <a:gd name="connsiteX3563" fmla="*/ 3676727 w 4384220"/>
              <a:gd name="connsiteY3563" fmla="*/ 846485 h 4384220"/>
              <a:gd name="connsiteX3564" fmla="*/ 3679128 w 4384220"/>
              <a:gd name="connsiteY3564" fmla="*/ 848352 h 4384220"/>
              <a:gd name="connsiteX3565" fmla="*/ 3695134 w 4384220"/>
              <a:gd name="connsiteY3565" fmla="*/ 853688 h 4384220"/>
              <a:gd name="connsiteX3566" fmla="*/ 3706339 w 4384220"/>
              <a:gd name="connsiteY3566" fmla="*/ 842750 h 4384220"/>
              <a:gd name="connsiteX3567" fmla="*/ 3707140 w 4384220"/>
              <a:gd name="connsiteY3567" fmla="*/ 809936 h 4384220"/>
              <a:gd name="connsiteX3568" fmla="*/ 3711675 w 4384220"/>
              <a:gd name="connsiteY3568" fmla="*/ 943325 h 4384220"/>
              <a:gd name="connsiteX3569" fmla="*/ 3676727 w 4384220"/>
              <a:gd name="connsiteY3569" fmla="*/ 944659 h 4384220"/>
              <a:gd name="connsiteX3570" fmla="*/ 3646314 w 4384220"/>
              <a:gd name="connsiteY3570" fmla="*/ 974271 h 4384220"/>
              <a:gd name="connsiteX3571" fmla="*/ 3640978 w 4384220"/>
              <a:gd name="connsiteY3571" fmla="*/ 986276 h 4384220"/>
              <a:gd name="connsiteX3572" fmla="*/ 3653784 w 4384220"/>
              <a:gd name="connsiteY3572" fmla="*/ 981741 h 4384220"/>
              <a:gd name="connsiteX3573" fmla="*/ 3666056 w 4384220"/>
              <a:gd name="connsiteY3573" fmla="*/ 981474 h 4384220"/>
              <a:gd name="connsiteX3574" fmla="*/ 3671124 w 4384220"/>
              <a:gd name="connsiteY3574" fmla="*/ 991345 h 4384220"/>
              <a:gd name="connsiteX3575" fmla="*/ 3652450 w 4384220"/>
              <a:gd name="connsiteY3575" fmla="*/ 1010286 h 4384220"/>
              <a:gd name="connsiteX3576" fmla="*/ 3630308 w 4384220"/>
              <a:gd name="connsiteY3576" fmla="*/ 1003617 h 4384220"/>
              <a:gd name="connsiteX3577" fmla="*/ 3635109 w 4384220"/>
              <a:gd name="connsiteY3577" fmla="*/ 952929 h 4384220"/>
              <a:gd name="connsiteX3578" fmla="*/ 3707406 w 4384220"/>
              <a:gd name="connsiteY3578" fmla="*/ 927318 h 4384220"/>
              <a:gd name="connsiteX3579" fmla="*/ 3711675 w 4384220"/>
              <a:gd name="connsiteY3579" fmla="*/ 943325 h 4384220"/>
              <a:gd name="connsiteX3580" fmla="*/ 3718077 w 4384220"/>
              <a:gd name="connsiteY3580" fmla="*/ 960666 h 4384220"/>
              <a:gd name="connsiteX3581" fmla="*/ 3721545 w 4384220"/>
              <a:gd name="connsiteY3581" fmla="*/ 968135 h 4384220"/>
              <a:gd name="connsiteX3582" fmla="*/ 3683930 w 4384220"/>
              <a:gd name="connsiteY3582" fmla="*/ 988410 h 4384220"/>
              <a:gd name="connsiteX3583" fmla="*/ 3674059 w 4384220"/>
              <a:gd name="connsiteY3583" fmla="*/ 970803 h 4384220"/>
              <a:gd name="connsiteX3584" fmla="*/ 3664989 w 4384220"/>
              <a:gd name="connsiteY3584" fmla="*/ 968135 h 4384220"/>
              <a:gd name="connsiteX3585" fmla="*/ 3680728 w 4384220"/>
              <a:gd name="connsiteY3585" fmla="*/ 956397 h 4384220"/>
              <a:gd name="connsiteX3586" fmla="*/ 3718077 w 4384220"/>
              <a:gd name="connsiteY3586" fmla="*/ 960666 h 4384220"/>
              <a:gd name="connsiteX3587" fmla="*/ 3656985 w 4384220"/>
              <a:gd name="connsiteY3587" fmla="*/ 882500 h 4384220"/>
              <a:gd name="connsiteX3588" fmla="*/ 3698869 w 4384220"/>
              <a:gd name="connsiteY3588" fmla="*/ 891303 h 4384220"/>
              <a:gd name="connsiteX3589" fmla="*/ 3703671 w 4384220"/>
              <a:gd name="connsiteY3589" fmla="*/ 890236 h 4384220"/>
              <a:gd name="connsiteX3590" fmla="*/ 3704738 w 4384220"/>
              <a:gd name="connsiteY3590" fmla="*/ 913179 h 4384220"/>
              <a:gd name="connsiteX3591" fmla="*/ 3624972 w 4384220"/>
              <a:gd name="connsiteY3591" fmla="*/ 946526 h 4384220"/>
              <a:gd name="connsiteX3592" fmla="*/ 3619370 w 4384220"/>
              <a:gd name="connsiteY3592" fmla="*/ 1012687 h 4384220"/>
              <a:gd name="connsiteX3593" fmla="*/ 3653250 w 4384220"/>
              <a:gd name="connsiteY3593" fmla="*/ 1022825 h 4384220"/>
              <a:gd name="connsiteX3594" fmla="*/ 3640445 w 4384220"/>
              <a:gd name="connsiteY3594" fmla="*/ 1053771 h 4384220"/>
              <a:gd name="connsiteX3595" fmla="*/ 3640178 w 4384220"/>
              <a:gd name="connsiteY3595" fmla="*/ 1055105 h 4384220"/>
              <a:gd name="connsiteX3596" fmla="*/ 3612967 w 4384220"/>
              <a:gd name="connsiteY3596" fmla="*/ 1020424 h 4384220"/>
              <a:gd name="connsiteX3597" fmla="*/ 3584155 w 4384220"/>
              <a:gd name="connsiteY3597" fmla="*/ 987077 h 4384220"/>
              <a:gd name="connsiteX3598" fmla="*/ 3555343 w 4384220"/>
              <a:gd name="connsiteY3598" fmla="*/ 953729 h 4384220"/>
              <a:gd name="connsiteX3599" fmla="*/ 3524931 w 4384220"/>
              <a:gd name="connsiteY3599" fmla="*/ 921716 h 4384220"/>
              <a:gd name="connsiteX3600" fmla="*/ 3531600 w 4384220"/>
              <a:gd name="connsiteY3600" fmla="*/ 899040 h 4384220"/>
              <a:gd name="connsiteX3601" fmla="*/ 3552409 w 4384220"/>
              <a:gd name="connsiteY3601" fmla="*/ 879032 h 4384220"/>
              <a:gd name="connsiteX3602" fmla="*/ 3604430 w 4384220"/>
              <a:gd name="connsiteY3602" fmla="*/ 879298 h 4384220"/>
              <a:gd name="connsiteX3603" fmla="*/ 3639912 w 4384220"/>
              <a:gd name="connsiteY3603" fmla="*/ 853421 h 4384220"/>
              <a:gd name="connsiteX3604" fmla="*/ 3646047 w 4384220"/>
              <a:gd name="connsiteY3604" fmla="*/ 871295 h 4384220"/>
              <a:gd name="connsiteX3605" fmla="*/ 3656985 w 4384220"/>
              <a:gd name="connsiteY3605" fmla="*/ 882500 h 4384220"/>
              <a:gd name="connsiteX3606" fmla="*/ 3661520 w 4384220"/>
              <a:gd name="connsiteY3606" fmla="*/ 818206 h 4384220"/>
              <a:gd name="connsiteX3607" fmla="*/ 3661787 w 4384220"/>
              <a:gd name="connsiteY3607" fmla="*/ 817406 h 4384220"/>
              <a:gd name="connsiteX3608" fmla="*/ 3668724 w 4384220"/>
              <a:gd name="connsiteY3608" fmla="*/ 783525 h 4384220"/>
              <a:gd name="connsiteX3609" fmla="*/ 3694334 w 4384220"/>
              <a:gd name="connsiteY3609" fmla="*/ 815272 h 4384220"/>
              <a:gd name="connsiteX3610" fmla="*/ 3694868 w 4384220"/>
              <a:gd name="connsiteY3610" fmla="*/ 837148 h 4384220"/>
              <a:gd name="connsiteX3611" fmla="*/ 3693000 w 4384220"/>
              <a:gd name="connsiteY3611" fmla="*/ 840349 h 4384220"/>
              <a:gd name="connsiteX3612" fmla="*/ 3687932 w 4384220"/>
              <a:gd name="connsiteY3612" fmla="*/ 836881 h 4384220"/>
              <a:gd name="connsiteX3613" fmla="*/ 3685264 w 4384220"/>
              <a:gd name="connsiteY3613" fmla="*/ 834747 h 4384220"/>
              <a:gd name="connsiteX3614" fmla="*/ 3653784 w 4384220"/>
              <a:gd name="connsiteY3614" fmla="*/ 834213 h 4384220"/>
              <a:gd name="connsiteX3615" fmla="*/ 3652183 w 4384220"/>
              <a:gd name="connsiteY3615" fmla="*/ 835280 h 4384220"/>
              <a:gd name="connsiteX3616" fmla="*/ 3661520 w 4384220"/>
              <a:gd name="connsiteY3616" fmla="*/ 818206 h 4384220"/>
              <a:gd name="connsiteX3617" fmla="*/ 3543605 w 4384220"/>
              <a:gd name="connsiteY3617" fmla="*/ 691220 h 4384220"/>
              <a:gd name="connsiteX3618" fmla="*/ 3546806 w 4384220"/>
              <a:gd name="connsiteY3618" fmla="*/ 689353 h 4384220"/>
              <a:gd name="connsiteX3619" fmla="*/ 3568682 w 4384220"/>
              <a:gd name="connsiteY3619" fmla="*/ 689887 h 4384220"/>
              <a:gd name="connsiteX3620" fmla="*/ 3600429 w 4384220"/>
              <a:gd name="connsiteY3620" fmla="*/ 715497 h 4384220"/>
              <a:gd name="connsiteX3621" fmla="*/ 3566548 w 4384220"/>
              <a:gd name="connsiteY3621" fmla="*/ 722433 h 4384220"/>
              <a:gd name="connsiteX3622" fmla="*/ 3565747 w 4384220"/>
              <a:gd name="connsiteY3622" fmla="*/ 722700 h 4384220"/>
              <a:gd name="connsiteX3623" fmla="*/ 3548140 w 4384220"/>
              <a:gd name="connsiteY3623" fmla="*/ 732037 h 4384220"/>
              <a:gd name="connsiteX3624" fmla="*/ 3549207 w 4384220"/>
              <a:gd name="connsiteY3624" fmla="*/ 730437 h 4384220"/>
              <a:gd name="connsiteX3625" fmla="*/ 3548674 w 4384220"/>
              <a:gd name="connsiteY3625" fmla="*/ 698957 h 4384220"/>
              <a:gd name="connsiteX3626" fmla="*/ 3546539 w 4384220"/>
              <a:gd name="connsiteY3626" fmla="*/ 696289 h 4384220"/>
              <a:gd name="connsiteX3627" fmla="*/ 3543605 w 4384220"/>
              <a:gd name="connsiteY3627" fmla="*/ 691220 h 4384220"/>
              <a:gd name="connsiteX3628" fmla="*/ 3531066 w 4384220"/>
              <a:gd name="connsiteY3628" fmla="*/ 731504 h 4384220"/>
              <a:gd name="connsiteX3629" fmla="*/ 3512392 w 4384220"/>
              <a:gd name="connsiteY3629" fmla="*/ 718698 h 4384220"/>
              <a:gd name="connsiteX3630" fmla="*/ 3505723 w 4384220"/>
              <a:gd name="connsiteY3630" fmla="*/ 686418 h 4384220"/>
              <a:gd name="connsiteX3631" fmla="*/ 3524931 w 4384220"/>
              <a:gd name="connsiteY3631" fmla="*/ 653338 h 4384220"/>
              <a:gd name="connsiteX3632" fmla="*/ 3591358 w 4384220"/>
              <a:gd name="connsiteY3632" fmla="*/ 653872 h 4384220"/>
              <a:gd name="connsiteX3633" fmla="*/ 3644447 w 4384220"/>
              <a:gd name="connsiteY3633" fmla="*/ 719232 h 4384220"/>
              <a:gd name="connsiteX3634" fmla="*/ 3617769 w 4384220"/>
              <a:gd name="connsiteY3634" fmla="*/ 714964 h 4384220"/>
              <a:gd name="connsiteX3635" fmla="*/ 3574551 w 4384220"/>
              <a:gd name="connsiteY3635" fmla="*/ 677081 h 4384220"/>
              <a:gd name="connsiteX3636" fmla="*/ 3542004 w 4384220"/>
              <a:gd name="connsiteY3636" fmla="*/ 677615 h 4384220"/>
              <a:gd name="connsiteX3637" fmla="*/ 3531066 w 4384220"/>
              <a:gd name="connsiteY3637" fmla="*/ 688819 h 4384220"/>
              <a:gd name="connsiteX3638" fmla="*/ 3536402 w 4384220"/>
              <a:gd name="connsiteY3638" fmla="*/ 704826 h 4384220"/>
              <a:gd name="connsiteX3639" fmla="*/ 3538269 w 4384220"/>
              <a:gd name="connsiteY3639" fmla="*/ 707227 h 4384220"/>
              <a:gd name="connsiteX3640" fmla="*/ 3538536 w 4384220"/>
              <a:gd name="connsiteY3640" fmla="*/ 724568 h 4384220"/>
              <a:gd name="connsiteX3641" fmla="*/ 3531066 w 4384220"/>
              <a:gd name="connsiteY3641" fmla="*/ 731504 h 4384220"/>
              <a:gd name="connsiteX3642" fmla="*/ 3329116 w 4384220"/>
              <a:gd name="connsiteY3642" fmla="*/ 743776 h 4384220"/>
              <a:gd name="connsiteX3643" fmla="*/ 3330450 w 4384220"/>
              <a:gd name="connsiteY3643" fmla="*/ 743509 h 4384220"/>
              <a:gd name="connsiteX3644" fmla="*/ 3361396 w 4384220"/>
              <a:gd name="connsiteY3644" fmla="*/ 730703 h 4384220"/>
              <a:gd name="connsiteX3645" fmla="*/ 3371533 w 4384220"/>
              <a:gd name="connsiteY3645" fmla="*/ 764584 h 4384220"/>
              <a:gd name="connsiteX3646" fmla="*/ 3437694 w 4384220"/>
              <a:gd name="connsiteY3646" fmla="*/ 758982 h 4384220"/>
              <a:gd name="connsiteX3647" fmla="*/ 3471041 w 4384220"/>
              <a:gd name="connsiteY3647" fmla="*/ 679215 h 4384220"/>
              <a:gd name="connsiteX3648" fmla="*/ 3493984 w 4384220"/>
              <a:gd name="connsiteY3648" fmla="*/ 680283 h 4384220"/>
              <a:gd name="connsiteX3649" fmla="*/ 3492917 w 4384220"/>
              <a:gd name="connsiteY3649" fmla="*/ 685085 h 4384220"/>
              <a:gd name="connsiteX3650" fmla="*/ 3501721 w 4384220"/>
              <a:gd name="connsiteY3650" fmla="*/ 726969 h 4384220"/>
              <a:gd name="connsiteX3651" fmla="*/ 3513192 w 4384220"/>
              <a:gd name="connsiteY3651" fmla="*/ 738173 h 4384220"/>
              <a:gd name="connsiteX3652" fmla="*/ 3531066 w 4384220"/>
              <a:gd name="connsiteY3652" fmla="*/ 744309 h 4384220"/>
              <a:gd name="connsiteX3653" fmla="*/ 3505189 w 4384220"/>
              <a:gd name="connsiteY3653" fmla="*/ 779790 h 4384220"/>
              <a:gd name="connsiteX3654" fmla="*/ 3505456 w 4384220"/>
              <a:gd name="connsiteY3654" fmla="*/ 831812 h 4384220"/>
              <a:gd name="connsiteX3655" fmla="*/ 3485447 w 4384220"/>
              <a:gd name="connsiteY3655" fmla="*/ 852621 h 4384220"/>
              <a:gd name="connsiteX3656" fmla="*/ 3462771 w 4384220"/>
              <a:gd name="connsiteY3656" fmla="*/ 859290 h 4384220"/>
              <a:gd name="connsiteX3657" fmla="*/ 3430758 w 4384220"/>
              <a:gd name="connsiteY3657" fmla="*/ 828878 h 4384220"/>
              <a:gd name="connsiteX3658" fmla="*/ 3397411 w 4384220"/>
              <a:gd name="connsiteY3658" fmla="*/ 800066 h 4384220"/>
              <a:gd name="connsiteX3659" fmla="*/ 3364064 w 4384220"/>
              <a:gd name="connsiteY3659" fmla="*/ 771254 h 4384220"/>
              <a:gd name="connsiteX3660" fmla="*/ 3329116 w 4384220"/>
              <a:gd name="connsiteY3660" fmla="*/ 743776 h 4384220"/>
              <a:gd name="connsiteX3661" fmla="*/ 3440895 w 4384220"/>
              <a:gd name="connsiteY3661" fmla="*/ 672546 h 4384220"/>
              <a:gd name="connsiteX3662" fmla="*/ 3456636 w 4384220"/>
              <a:gd name="connsiteY3662" fmla="*/ 676814 h 4384220"/>
              <a:gd name="connsiteX3663" fmla="*/ 3431025 w 4384220"/>
              <a:gd name="connsiteY3663" fmla="*/ 749111 h 4384220"/>
              <a:gd name="connsiteX3664" fmla="*/ 3380337 w 4384220"/>
              <a:gd name="connsiteY3664" fmla="*/ 753913 h 4384220"/>
              <a:gd name="connsiteX3665" fmla="*/ 3373668 w 4384220"/>
              <a:gd name="connsiteY3665" fmla="*/ 731771 h 4384220"/>
              <a:gd name="connsiteX3666" fmla="*/ 3392609 w 4384220"/>
              <a:gd name="connsiteY3666" fmla="*/ 713096 h 4384220"/>
              <a:gd name="connsiteX3667" fmla="*/ 3402480 w 4384220"/>
              <a:gd name="connsiteY3667" fmla="*/ 718165 h 4384220"/>
              <a:gd name="connsiteX3668" fmla="*/ 3402213 w 4384220"/>
              <a:gd name="connsiteY3668" fmla="*/ 730437 h 4384220"/>
              <a:gd name="connsiteX3669" fmla="*/ 3397678 w 4384220"/>
              <a:gd name="connsiteY3669" fmla="*/ 743242 h 4384220"/>
              <a:gd name="connsiteX3670" fmla="*/ 3409683 w 4384220"/>
              <a:gd name="connsiteY3670" fmla="*/ 737906 h 4384220"/>
              <a:gd name="connsiteX3671" fmla="*/ 3439295 w 4384220"/>
              <a:gd name="connsiteY3671" fmla="*/ 707494 h 4384220"/>
              <a:gd name="connsiteX3672" fmla="*/ 3440895 w 4384220"/>
              <a:gd name="connsiteY3672" fmla="*/ 672546 h 4384220"/>
              <a:gd name="connsiteX3673" fmla="*/ 3427824 w 4384220"/>
              <a:gd name="connsiteY3673" fmla="*/ 703759 h 4384220"/>
              <a:gd name="connsiteX3674" fmla="*/ 3416085 w 4384220"/>
              <a:gd name="connsiteY3674" fmla="*/ 719499 h 4384220"/>
              <a:gd name="connsiteX3675" fmla="*/ 3413417 w 4384220"/>
              <a:gd name="connsiteY3675" fmla="*/ 710428 h 4384220"/>
              <a:gd name="connsiteX3676" fmla="*/ 3395810 w 4384220"/>
              <a:gd name="connsiteY3676" fmla="*/ 700558 h 4384220"/>
              <a:gd name="connsiteX3677" fmla="*/ 3416085 w 4384220"/>
              <a:gd name="connsiteY3677" fmla="*/ 662942 h 4384220"/>
              <a:gd name="connsiteX3678" fmla="*/ 3423555 w 4384220"/>
              <a:gd name="connsiteY3678" fmla="*/ 666410 h 4384220"/>
              <a:gd name="connsiteX3679" fmla="*/ 3427824 w 4384220"/>
              <a:gd name="connsiteY3679" fmla="*/ 703759 h 4384220"/>
              <a:gd name="connsiteX3680" fmla="*/ 3290166 w 4384220"/>
              <a:gd name="connsiteY3680" fmla="*/ 694422 h 4384220"/>
              <a:gd name="connsiteX3681" fmla="*/ 3306973 w 4384220"/>
              <a:gd name="connsiteY3681" fmla="*/ 662675 h 4384220"/>
              <a:gd name="connsiteX3682" fmla="*/ 3328316 w 4384220"/>
              <a:gd name="connsiteY3682" fmla="*/ 654138 h 4384220"/>
              <a:gd name="connsiteX3683" fmla="*/ 3340587 w 4384220"/>
              <a:gd name="connsiteY3683" fmla="*/ 663209 h 4384220"/>
              <a:gd name="connsiteX3684" fmla="*/ 3331784 w 4384220"/>
              <a:gd name="connsiteY3684" fmla="*/ 675480 h 4384220"/>
              <a:gd name="connsiteX3685" fmla="*/ 3317644 w 4384220"/>
              <a:gd name="connsiteY3685" fmla="*/ 692821 h 4384220"/>
              <a:gd name="connsiteX3686" fmla="*/ 3321913 w 4384220"/>
              <a:gd name="connsiteY3686" fmla="*/ 709628 h 4384220"/>
              <a:gd name="connsiteX3687" fmla="*/ 3346190 w 4384220"/>
              <a:gd name="connsiteY3687" fmla="*/ 706160 h 4384220"/>
              <a:gd name="connsiteX3688" fmla="*/ 3390474 w 4384220"/>
              <a:gd name="connsiteY3688" fmla="*/ 645068 h 4384220"/>
              <a:gd name="connsiteX3689" fmla="*/ 3404614 w 4384220"/>
              <a:gd name="connsiteY3689" fmla="*/ 656006 h 4384220"/>
              <a:gd name="connsiteX3690" fmla="*/ 3329383 w 4384220"/>
              <a:gd name="connsiteY3690" fmla="*/ 730703 h 4384220"/>
              <a:gd name="connsiteX3691" fmla="*/ 3308307 w 4384220"/>
              <a:gd name="connsiteY3691" fmla="*/ 727502 h 4384220"/>
              <a:gd name="connsiteX3692" fmla="*/ 3300571 w 4384220"/>
              <a:gd name="connsiteY3692" fmla="*/ 721366 h 4384220"/>
              <a:gd name="connsiteX3693" fmla="*/ 3290166 w 4384220"/>
              <a:gd name="connsiteY3693" fmla="*/ 694422 h 4384220"/>
              <a:gd name="connsiteX3694" fmla="*/ 3317911 w 4384220"/>
              <a:gd name="connsiteY3694" fmla="*/ 569036 h 4384220"/>
              <a:gd name="connsiteX3695" fmla="*/ 3302972 w 4384220"/>
              <a:gd name="connsiteY3695" fmla="*/ 554364 h 4384220"/>
              <a:gd name="connsiteX3696" fmla="*/ 3311242 w 4384220"/>
              <a:gd name="connsiteY3696" fmla="*/ 547694 h 4384220"/>
              <a:gd name="connsiteX3697" fmla="*/ 3368599 w 4384220"/>
              <a:gd name="connsiteY3697" fmla="*/ 517548 h 4384220"/>
              <a:gd name="connsiteX3698" fmla="*/ 3356327 w 4384220"/>
              <a:gd name="connsiteY3698" fmla="*/ 540491 h 4384220"/>
              <a:gd name="connsiteX3699" fmla="*/ 3353659 w 4384220"/>
              <a:gd name="connsiteY3699" fmla="*/ 587711 h 4384220"/>
              <a:gd name="connsiteX3700" fmla="*/ 3305373 w 4384220"/>
              <a:gd name="connsiteY3700" fmla="*/ 610920 h 4384220"/>
              <a:gd name="connsiteX3701" fmla="*/ 3298970 w 4384220"/>
              <a:gd name="connsiteY3701" fmla="*/ 609053 h 4384220"/>
              <a:gd name="connsiteX3702" fmla="*/ 3308307 w 4384220"/>
              <a:gd name="connsiteY3702" fmla="*/ 601316 h 4384220"/>
              <a:gd name="connsiteX3703" fmla="*/ 3316844 w 4384220"/>
              <a:gd name="connsiteY3703" fmla="*/ 588244 h 4384220"/>
              <a:gd name="connsiteX3704" fmla="*/ 3317911 w 4384220"/>
              <a:gd name="connsiteY3704" fmla="*/ 569036 h 4384220"/>
              <a:gd name="connsiteX3705" fmla="*/ 3358728 w 4384220"/>
              <a:gd name="connsiteY3705" fmla="*/ 601850 h 4384220"/>
              <a:gd name="connsiteX3706" fmla="*/ 3365398 w 4384220"/>
              <a:gd name="connsiteY3706" fmla="*/ 614388 h 4384220"/>
              <a:gd name="connsiteX3707" fmla="*/ 3329916 w 4384220"/>
              <a:gd name="connsiteY3707" fmla="*/ 641333 h 4384220"/>
              <a:gd name="connsiteX3708" fmla="*/ 3305906 w 4384220"/>
              <a:gd name="connsiteY3708" fmla="*/ 648536 h 4384220"/>
              <a:gd name="connsiteX3709" fmla="*/ 3256552 w 4384220"/>
              <a:gd name="connsiteY3709" fmla="*/ 613321 h 4384220"/>
              <a:gd name="connsiteX3710" fmla="*/ 3265623 w 4384220"/>
              <a:gd name="connsiteY3710" fmla="*/ 583976 h 4384220"/>
              <a:gd name="connsiteX3711" fmla="*/ 3296035 w 4384220"/>
              <a:gd name="connsiteY3711" fmla="*/ 566102 h 4384220"/>
              <a:gd name="connsiteX3712" fmla="*/ 3305906 w 4384220"/>
              <a:gd name="connsiteY3712" fmla="*/ 574905 h 4384220"/>
              <a:gd name="connsiteX3713" fmla="*/ 3305373 w 4384220"/>
              <a:gd name="connsiteY3713" fmla="*/ 583709 h 4384220"/>
              <a:gd name="connsiteX3714" fmla="*/ 3299237 w 4384220"/>
              <a:gd name="connsiteY3714" fmla="*/ 593046 h 4384220"/>
              <a:gd name="connsiteX3715" fmla="*/ 3287765 w 4384220"/>
              <a:gd name="connsiteY3715" fmla="*/ 597848 h 4384220"/>
              <a:gd name="connsiteX3716" fmla="*/ 3272559 w 4384220"/>
              <a:gd name="connsiteY3716" fmla="*/ 591979 h 4384220"/>
              <a:gd name="connsiteX3717" fmla="*/ 3279495 w 4384220"/>
              <a:gd name="connsiteY3717" fmla="*/ 607452 h 4384220"/>
              <a:gd name="connsiteX3718" fmla="*/ 3302171 w 4384220"/>
              <a:gd name="connsiteY3718" fmla="*/ 623726 h 4384220"/>
              <a:gd name="connsiteX3719" fmla="*/ 3358194 w 4384220"/>
              <a:gd name="connsiteY3719" fmla="*/ 599982 h 4384220"/>
              <a:gd name="connsiteX3720" fmla="*/ 3358728 w 4384220"/>
              <a:gd name="connsiteY3720" fmla="*/ 601850 h 4384220"/>
              <a:gd name="connsiteX3721" fmla="*/ 3372600 w 4384220"/>
              <a:gd name="connsiteY3721" fmla="*/ 625060 h 4384220"/>
              <a:gd name="connsiteX3722" fmla="*/ 3381137 w 4384220"/>
              <a:gd name="connsiteY3722" fmla="*/ 635731 h 4384220"/>
              <a:gd name="connsiteX3723" fmla="*/ 3356861 w 4384220"/>
              <a:gd name="connsiteY3723" fmla="*/ 680016 h 4384220"/>
              <a:gd name="connsiteX3724" fmla="*/ 3345656 w 4384220"/>
              <a:gd name="connsiteY3724" fmla="*/ 691754 h 4384220"/>
              <a:gd name="connsiteX3725" fmla="*/ 3340854 w 4384220"/>
              <a:gd name="connsiteY3725" fmla="*/ 695756 h 4384220"/>
              <a:gd name="connsiteX3726" fmla="*/ 3330183 w 4384220"/>
              <a:gd name="connsiteY3726" fmla="*/ 698423 h 4384220"/>
              <a:gd name="connsiteX3727" fmla="*/ 3330183 w 4384220"/>
              <a:gd name="connsiteY3727" fmla="*/ 698423 h 4384220"/>
              <a:gd name="connsiteX3728" fmla="*/ 3330183 w 4384220"/>
              <a:gd name="connsiteY3728" fmla="*/ 694155 h 4384220"/>
              <a:gd name="connsiteX3729" fmla="*/ 3338186 w 4384220"/>
              <a:gd name="connsiteY3729" fmla="*/ 686152 h 4384220"/>
              <a:gd name="connsiteX3730" fmla="*/ 3353392 w 4384220"/>
              <a:gd name="connsiteY3730" fmla="*/ 659474 h 4384220"/>
              <a:gd name="connsiteX3731" fmla="*/ 3345923 w 4384220"/>
              <a:gd name="connsiteY3731" fmla="*/ 647469 h 4384220"/>
              <a:gd name="connsiteX3732" fmla="*/ 3372600 w 4384220"/>
              <a:gd name="connsiteY3732" fmla="*/ 625060 h 4384220"/>
              <a:gd name="connsiteX3733" fmla="*/ 3206398 w 4384220"/>
              <a:gd name="connsiteY3733" fmla="*/ 520750 h 4384220"/>
              <a:gd name="connsiteX3734" fmla="*/ 3263755 w 4384220"/>
              <a:gd name="connsiteY3734" fmla="*/ 567702 h 4384220"/>
              <a:gd name="connsiteX3735" fmla="*/ 3255752 w 4384220"/>
              <a:gd name="connsiteY3735" fmla="*/ 577306 h 4384220"/>
              <a:gd name="connsiteX3736" fmla="*/ 3244281 w 4384220"/>
              <a:gd name="connsiteY3736" fmla="*/ 616523 h 4384220"/>
              <a:gd name="connsiteX3737" fmla="*/ 3292034 w 4384220"/>
              <a:gd name="connsiteY3737" fmla="*/ 661875 h 4384220"/>
              <a:gd name="connsiteX3738" fmla="*/ 3277895 w 4384220"/>
              <a:gd name="connsiteY3738" fmla="*/ 696022 h 4384220"/>
              <a:gd name="connsiteX3739" fmla="*/ 3278428 w 4384220"/>
              <a:gd name="connsiteY3739" fmla="*/ 705093 h 4384220"/>
              <a:gd name="connsiteX3740" fmla="*/ 3187724 w 4384220"/>
              <a:gd name="connsiteY3740" fmla="*/ 643200 h 4384220"/>
              <a:gd name="connsiteX3741" fmla="*/ 3172784 w 4384220"/>
              <a:gd name="connsiteY3741" fmla="*/ 576506 h 4384220"/>
              <a:gd name="connsiteX3742" fmla="*/ 3206398 w 4384220"/>
              <a:gd name="connsiteY3742" fmla="*/ 520750 h 4384220"/>
              <a:gd name="connsiteX3743" fmla="*/ 3267223 w 4384220"/>
              <a:gd name="connsiteY3743" fmla="*/ 457790 h 4384220"/>
              <a:gd name="connsiteX3744" fmla="*/ 3282163 w 4384220"/>
              <a:gd name="connsiteY3744" fmla="*/ 473797 h 4384220"/>
              <a:gd name="connsiteX3745" fmla="*/ 3270958 w 4384220"/>
              <a:gd name="connsiteY3745" fmla="*/ 493805 h 4384220"/>
              <a:gd name="connsiteX3746" fmla="*/ 3261888 w 4384220"/>
              <a:gd name="connsiteY3746" fmla="*/ 495406 h 4384220"/>
              <a:gd name="connsiteX3747" fmla="*/ 3255218 w 4384220"/>
              <a:gd name="connsiteY3747" fmla="*/ 489003 h 4384220"/>
              <a:gd name="connsiteX3748" fmla="*/ 3250416 w 4384220"/>
              <a:gd name="connsiteY3748" fmla="*/ 475397 h 4384220"/>
              <a:gd name="connsiteX3749" fmla="*/ 3243480 w 4384220"/>
              <a:gd name="connsiteY3749" fmla="*/ 489003 h 4384220"/>
              <a:gd name="connsiteX3750" fmla="*/ 3241346 w 4384220"/>
              <a:gd name="connsiteY3750" fmla="*/ 514347 h 4384220"/>
              <a:gd name="connsiteX3751" fmla="*/ 3259220 w 4384220"/>
              <a:gd name="connsiteY3751" fmla="*/ 527152 h 4384220"/>
              <a:gd name="connsiteX3752" fmla="*/ 3276561 w 4384220"/>
              <a:gd name="connsiteY3752" fmla="*/ 525818 h 4384220"/>
              <a:gd name="connsiteX3753" fmla="*/ 3296302 w 4384220"/>
              <a:gd name="connsiteY3753" fmla="*/ 515681 h 4384220"/>
              <a:gd name="connsiteX3754" fmla="*/ 3308574 w 4384220"/>
              <a:gd name="connsiteY3754" fmla="*/ 505810 h 4384220"/>
              <a:gd name="connsiteX3755" fmla="*/ 3321379 w 4384220"/>
              <a:gd name="connsiteY3755" fmla="*/ 495672 h 4384220"/>
              <a:gd name="connsiteX3756" fmla="*/ 3333651 w 4384220"/>
              <a:gd name="connsiteY3756" fmla="*/ 489537 h 4384220"/>
              <a:gd name="connsiteX3757" fmla="*/ 3372334 w 4384220"/>
              <a:gd name="connsiteY3757" fmla="*/ 479666 h 4384220"/>
              <a:gd name="connsiteX3758" fmla="*/ 3408615 w 4384220"/>
              <a:gd name="connsiteY3758" fmla="*/ 485268 h 4384220"/>
              <a:gd name="connsiteX3759" fmla="*/ 3406214 w 4384220"/>
              <a:gd name="connsiteY3759" fmla="*/ 486335 h 4384220"/>
              <a:gd name="connsiteX3760" fmla="*/ 3381404 w 4384220"/>
              <a:gd name="connsiteY3760" fmla="*/ 503943 h 4384220"/>
              <a:gd name="connsiteX3761" fmla="*/ 3304306 w 4384220"/>
              <a:gd name="connsiteY3761" fmla="*/ 538090 h 4384220"/>
              <a:gd name="connsiteX3762" fmla="*/ 3267490 w 4384220"/>
              <a:gd name="connsiteY3762" fmla="*/ 554630 h 4384220"/>
              <a:gd name="connsiteX3763" fmla="*/ 3219203 w 4384220"/>
              <a:gd name="connsiteY3763" fmla="*/ 517015 h 4384220"/>
              <a:gd name="connsiteX3764" fmla="*/ 3226140 w 4384220"/>
              <a:gd name="connsiteY3764" fmla="*/ 490070 h 4384220"/>
              <a:gd name="connsiteX3765" fmla="*/ 3267223 w 4384220"/>
              <a:gd name="connsiteY3765" fmla="*/ 457790 h 4384220"/>
              <a:gd name="connsiteX3766" fmla="*/ 3472909 w 4384220"/>
              <a:gd name="connsiteY3766" fmla="*/ 481267 h 4384220"/>
              <a:gd name="connsiteX3767" fmla="*/ 3456369 w 4384220"/>
              <a:gd name="connsiteY3767" fmla="*/ 478599 h 4384220"/>
              <a:gd name="connsiteX3768" fmla="*/ 3427290 w 4384220"/>
              <a:gd name="connsiteY3768" fmla="*/ 479666 h 4384220"/>
              <a:gd name="connsiteX3769" fmla="*/ 3371533 w 4384220"/>
              <a:gd name="connsiteY3769" fmla="*/ 466060 h 4384220"/>
              <a:gd name="connsiteX3770" fmla="*/ 3328316 w 4384220"/>
              <a:gd name="connsiteY3770" fmla="*/ 477265 h 4384220"/>
              <a:gd name="connsiteX3771" fmla="*/ 3314977 w 4384220"/>
              <a:gd name="connsiteY3771" fmla="*/ 484201 h 4384220"/>
              <a:gd name="connsiteX3772" fmla="*/ 3300037 w 4384220"/>
              <a:gd name="connsiteY3772" fmla="*/ 495939 h 4384220"/>
              <a:gd name="connsiteX3773" fmla="*/ 3289366 w 4384220"/>
              <a:gd name="connsiteY3773" fmla="*/ 504743 h 4384220"/>
              <a:gd name="connsiteX3774" fmla="*/ 3273626 w 4384220"/>
              <a:gd name="connsiteY3774" fmla="*/ 513013 h 4384220"/>
              <a:gd name="connsiteX3775" fmla="*/ 3262421 w 4384220"/>
              <a:gd name="connsiteY3775" fmla="*/ 514080 h 4384220"/>
              <a:gd name="connsiteX3776" fmla="*/ 3253084 w 4384220"/>
              <a:gd name="connsiteY3776" fmla="*/ 508211 h 4384220"/>
              <a:gd name="connsiteX3777" fmla="*/ 3252551 w 4384220"/>
              <a:gd name="connsiteY3777" fmla="*/ 506344 h 4384220"/>
              <a:gd name="connsiteX3778" fmla="*/ 3257619 w 4384220"/>
              <a:gd name="connsiteY3778" fmla="*/ 508478 h 4384220"/>
              <a:gd name="connsiteX3779" fmla="*/ 3277628 w 4384220"/>
              <a:gd name="connsiteY3779" fmla="*/ 504743 h 4384220"/>
              <a:gd name="connsiteX3780" fmla="*/ 3295235 w 4384220"/>
              <a:gd name="connsiteY3780" fmla="*/ 474597 h 4384220"/>
              <a:gd name="connsiteX3781" fmla="*/ 3269358 w 4384220"/>
              <a:gd name="connsiteY3781" fmla="*/ 444184 h 4384220"/>
              <a:gd name="connsiteX3782" fmla="*/ 3251217 w 4384220"/>
              <a:gd name="connsiteY3782" fmla="*/ 447119 h 4384220"/>
              <a:gd name="connsiteX3783" fmla="*/ 3301104 w 4384220"/>
              <a:gd name="connsiteY3783" fmla="*/ 364952 h 4384220"/>
              <a:gd name="connsiteX3784" fmla="*/ 3388607 w 4384220"/>
              <a:gd name="connsiteY3784" fmla="*/ 420975 h 4384220"/>
              <a:gd name="connsiteX3785" fmla="*/ 3472909 w 4384220"/>
              <a:gd name="connsiteY3785" fmla="*/ 481267 h 4384220"/>
              <a:gd name="connsiteX3786" fmla="*/ 3500387 w 4384220"/>
              <a:gd name="connsiteY3786" fmla="*/ 584776 h 4384220"/>
              <a:gd name="connsiteX3787" fmla="*/ 3467573 w 4384220"/>
              <a:gd name="connsiteY3787" fmla="*/ 574105 h 4384220"/>
              <a:gd name="connsiteX3788" fmla="*/ 3466773 w 4384220"/>
              <a:gd name="connsiteY3788" fmla="*/ 557031 h 4384220"/>
              <a:gd name="connsiteX3789" fmla="*/ 3477977 w 4384220"/>
              <a:gd name="connsiteY3789" fmla="*/ 554897 h 4384220"/>
              <a:gd name="connsiteX3790" fmla="*/ 3485181 w 4384220"/>
              <a:gd name="connsiteY3790" fmla="*/ 555964 h 4384220"/>
              <a:gd name="connsiteX3791" fmla="*/ 3493184 w 4384220"/>
              <a:gd name="connsiteY3791" fmla="*/ 556231 h 4384220"/>
              <a:gd name="connsiteX3792" fmla="*/ 3492650 w 4384220"/>
              <a:gd name="connsiteY3792" fmla="*/ 548228 h 4384220"/>
              <a:gd name="connsiteX3793" fmla="*/ 3479311 w 4384220"/>
              <a:gd name="connsiteY3793" fmla="*/ 523151 h 4384220"/>
              <a:gd name="connsiteX3794" fmla="*/ 3478778 w 4384220"/>
              <a:gd name="connsiteY3794" fmla="*/ 522884 h 4384220"/>
              <a:gd name="connsiteX3795" fmla="*/ 3433159 w 4384220"/>
              <a:gd name="connsiteY3795" fmla="*/ 514614 h 4384220"/>
              <a:gd name="connsiteX3796" fmla="*/ 3389141 w 4384220"/>
              <a:gd name="connsiteY3796" fmla="*/ 546894 h 4384220"/>
              <a:gd name="connsiteX3797" fmla="*/ 3388874 w 4384220"/>
              <a:gd name="connsiteY3797" fmla="*/ 584509 h 4384220"/>
              <a:gd name="connsiteX3798" fmla="*/ 3414218 w 4384220"/>
              <a:gd name="connsiteY3798" fmla="*/ 618390 h 4384220"/>
              <a:gd name="connsiteX3799" fmla="*/ 3511058 w 4384220"/>
              <a:gd name="connsiteY3799" fmla="*/ 649070 h 4384220"/>
              <a:gd name="connsiteX3800" fmla="*/ 3498519 w 4384220"/>
              <a:gd name="connsiteY3800" fmla="*/ 667477 h 4384220"/>
              <a:gd name="connsiteX3801" fmla="*/ 3457703 w 4384220"/>
              <a:gd name="connsiteY3801" fmla="*/ 663476 h 4384220"/>
              <a:gd name="connsiteX3802" fmla="*/ 3420887 w 4384220"/>
              <a:gd name="connsiteY3802" fmla="*/ 649870 h 4384220"/>
              <a:gd name="connsiteX3803" fmla="*/ 3370733 w 4384220"/>
              <a:gd name="connsiteY3803" fmla="*/ 595447 h 4384220"/>
              <a:gd name="connsiteX3804" fmla="*/ 3368866 w 4384220"/>
              <a:gd name="connsiteY3804" fmla="*/ 544226 h 4384220"/>
              <a:gd name="connsiteX3805" fmla="*/ 3411016 w 4384220"/>
              <a:gd name="connsiteY3805" fmla="*/ 498607 h 4384220"/>
              <a:gd name="connsiteX3806" fmla="*/ 3455035 w 4384220"/>
              <a:gd name="connsiteY3806" fmla="*/ 492204 h 4384220"/>
              <a:gd name="connsiteX3807" fmla="*/ 3523863 w 4384220"/>
              <a:gd name="connsiteY3807" fmla="*/ 540491 h 4384220"/>
              <a:gd name="connsiteX3808" fmla="*/ 3500387 w 4384220"/>
              <a:gd name="connsiteY3808" fmla="*/ 584776 h 4384220"/>
              <a:gd name="connsiteX3809" fmla="*/ 3625772 w 4384220"/>
              <a:gd name="connsiteY3809" fmla="*/ 607452 h 4384220"/>
              <a:gd name="connsiteX3810" fmla="*/ 3609766 w 4384220"/>
              <a:gd name="connsiteY3810" fmla="*/ 617056 h 4384220"/>
              <a:gd name="connsiteX3811" fmla="*/ 3602029 w 4384220"/>
              <a:gd name="connsiteY3811" fmla="*/ 644001 h 4384220"/>
              <a:gd name="connsiteX3812" fmla="*/ 3597761 w 4384220"/>
              <a:gd name="connsiteY3812" fmla="*/ 641600 h 4384220"/>
              <a:gd name="connsiteX3813" fmla="*/ 3531333 w 4384220"/>
              <a:gd name="connsiteY3813" fmla="*/ 634664 h 4384220"/>
              <a:gd name="connsiteX3814" fmla="*/ 3466773 w 4384220"/>
              <a:gd name="connsiteY3814" fmla="*/ 629328 h 4384220"/>
              <a:gd name="connsiteX3815" fmla="*/ 3427023 w 4384220"/>
              <a:gd name="connsiteY3815" fmla="*/ 610387 h 4384220"/>
              <a:gd name="connsiteX3816" fmla="*/ 3406748 w 4384220"/>
              <a:gd name="connsiteY3816" fmla="*/ 589045 h 4384220"/>
              <a:gd name="connsiteX3817" fmla="*/ 3402213 w 4384220"/>
              <a:gd name="connsiteY3817" fmla="*/ 581575 h 4384220"/>
              <a:gd name="connsiteX3818" fmla="*/ 3400879 w 4384220"/>
              <a:gd name="connsiteY3818" fmla="*/ 578640 h 4384220"/>
              <a:gd name="connsiteX3819" fmla="*/ 3400612 w 4384220"/>
              <a:gd name="connsiteY3819" fmla="*/ 552229 h 4384220"/>
              <a:gd name="connsiteX3820" fmla="*/ 3421154 w 4384220"/>
              <a:gd name="connsiteY3820" fmla="*/ 533555 h 4384220"/>
              <a:gd name="connsiteX3821" fmla="*/ 3435560 w 4384220"/>
              <a:gd name="connsiteY3821" fmla="*/ 527686 h 4384220"/>
              <a:gd name="connsiteX3822" fmla="*/ 3470508 w 4384220"/>
              <a:gd name="connsiteY3822" fmla="*/ 534088 h 4384220"/>
              <a:gd name="connsiteX3823" fmla="*/ 3476644 w 4384220"/>
              <a:gd name="connsiteY3823" fmla="*/ 541025 h 4384220"/>
              <a:gd name="connsiteX3824" fmla="*/ 3456636 w 4384220"/>
              <a:gd name="connsiteY3824" fmla="*/ 549295 h 4384220"/>
              <a:gd name="connsiteX3825" fmla="*/ 3456369 w 4384220"/>
              <a:gd name="connsiteY3825" fmla="*/ 582375 h 4384220"/>
              <a:gd name="connsiteX3826" fmla="*/ 3504655 w 4384220"/>
              <a:gd name="connsiteY3826" fmla="*/ 597581 h 4384220"/>
              <a:gd name="connsiteX3827" fmla="*/ 3536935 w 4384220"/>
              <a:gd name="connsiteY3827" fmla="*/ 536756 h 4384220"/>
              <a:gd name="connsiteX3828" fmla="*/ 3534535 w 4384220"/>
              <a:gd name="connsiteY3828" fmla="*/ 530087 h 4384220"/>
              <a:gd name="connsiteX3829" fmla="*/ 3580420 w 4384220"/>
              <a:gd name="connsiteY3829" fmla="*/ 568503 h 4384220"/>
              <a:gd name="connsiteX3830" fmla="*/ 3625772 w 4384220"/>
              <a:gd name="connsiteY3830" fmla="*/ 607452 h 4384220"/>
              <a:gd name="connsiteX3831" fmla="*/ 3644447 w 4384220"/>
              <a:gd name="connsiteY3831" fmla="*/ 649336 h 4384220"/>
              <a:gd name="connsiteX3832" fmla="*/ 3620170 w 4384220"/>
              <a:gd name="connsiteY3832" fmla="*/ 650670 h 4384220"/>
              <a:gd name="connsiteX3833" fmla="*/ 3619903 w 4384220"/>
              <a:gd name="connsiteY3833" fmla="*/ 625860 h 4384220"/>
              <a:gd name="connsiteX3834" fmla="*/ 3644180 w 4384220"/>
              <a:gd name="connsiteY3834" fmla="*/ 624526 h 4384220"/>
              <a:gd name="connsiteX3835" fmla="*/ 3644447 w 4384220"/>
              <a:gd name="connsiteY3835" fmla="*/ 649336 h 4384220"/>
              <a:gd name="connsiteX3836" fmla="*/ 3742354 w 4384220"/>
              <a:gd name="connsiteY3836" fmla="*/ 721900 h 4384220"/>
              <a:gd name="connsiteX3837" fmla="*/ 3725814 w 4384220"/>
              <a:gd name="connsiteY3837" fmla="*/ 730170 h 4384220"/>
              <a:gd name="connsiteX3838" fmla="*/ 3715676 w 4384220"/>
              <a:gd name="connsiteY3838" fmla="*/ 752046 h 4384220"/>
              <a:gd name="connsiteX3839" fmla="*/ 3658853 w 4384220"/>
              <a:gd name="connsiteY3839" fmla="*/ 726168 h 4384220"/>
              <a:gd name="connsiteX3840" fmla="*/ 3658586 w 4384220"/>
              <a:gd name="connsiteY3840" fmla="*/ 725635 h 4384220"/>
              <a:gd name="connsiteX3841" fmla="*/ 3658586 w 4384220"/>
              <a:gd name="connsiteY3841" fmla="*/ 725635 h 4384220"/>
              <a:gd name="connsiteX3842" fmla="*/ 3658319 w 4384220"/>
              <a:gd name="connsiteY3842" fmla="*/ 725368 h 4384220"/>
              <a:gd name="connsiteX3843" fmla="*/ 3632442 w 4384220"/>
              <a:gd name="connsiteY3843" fmla="*/ 668544 h 4384220"/>
              <a:gd name="connsiteX3844" fmla="*/ 3654317 w 4384220"/>
              <a:gd name="connsiteY3844" fmla="*/ 658407 h 4384220"/>
              <a:gd name="connsiteX3845" fmla="*/ 3662587 w 4384220"/>
              <a:gd name="connsiteY3845" fmla="*/ 641867 h 4384220"/>
              <a:gd name="connsiteX3846" fmla="*/ 3703405 w 4384220"/>
              <a:gd name="connsiteY3846" fmla="*/ 680816 h 4384220"/>
              <a:gd name="connsiteX3847" fmla="*/ 3742354 w 4384220"/>
              <a:gd name="connsiteY3847" fmla="*/ 721900 h 4384220"/>
              <a:gd name="connsiteX3848" fmla="*/ 3758361 w 4384220"/>
              <a:gd name="connsiteY3848" fmla="*/ 764584 h 4384220"/>
              <a:gd name="connsiteX3849" fmla="*/ 3733550 w 4384220"/>
              <a:gd name="connsiteY3849" fmla="*/ 764317 h 4384220"/>
              <a:gd name="connsiteX3850" fmla="*/ 3734884 w 4384220"/>
              <a:gd name="connsiteY3850" fmla="*/ 740041 h 4384220"/>
              <a:gd name="connsiteX3851" fmla="*/ 3759694 w 4384220"/>
              <a:gd name="connsiteY3851" fmla="*/ 740307 h 4384220"/>
              <a:gd name="connsiteX3852" fmla="*/ 3758361 w 4384220"/>
              <a:gd name="connsiteY3852" fmla="*/ 764584 h 4384220"/>
              <a:gd name="connsiteX3853" fmla="*/ 3854667 w 4384220"/>
              <a:gd name="connsiteY3853" fmla="*/ 849686 h 4384220"/>
              <a:gd name="connsiteX3854" fmla="*/ 3847998 w 4384220"/>
              <a:gd name="connsiteY3854" fmla="*/ 847285 h 4384220"/>
              <a:gd name="connsiteX3855" fmla="*/ 3787173 w 4384220"/>
              <a:gd name="connsiteY3855" fmla="*/ 879565 h 4384220"/>
              <a:gd name="connsiteX3856" fmla="*/ 3802379 w 4384220"/>
              <a:gd name="connsiteY3856" fmla="*/ 927852 h 4384220"/>
              <a:gd name="connsiteX3857" fmla="*/ 3835459 w 4384220"/>
              <a:gd name="connsiteY3857" fmla="*/ 927585 h 4384220"/>
              <a:gd name="connsiteX3858" fmla="*/ 3843730 w 4384220"/>
              <a:gd name="connsiteY3858" fmla="*/ 907577 h 4384220"/>
              <a:gd name="connsiteX3859" fmla="*/ 3850666 w 4384220"/>
              <a:gd name="connsiteY3859" fmla="*/ 913713 h 4384220"/>
              <a:gd name="connsiteX3860" fmla="*/ 3857068 w 4384220"/>
              <a:gd name="connsiteY3860" fmla="*/ 948927 h 4384220"/>
              <a:gd name="connsiteX3861" fmla="*/ 3832525 w 4384220"/>
              <a:gd name="connsiteY3861" fmla="*/ 983608 h 4384220"/>
              <a:gd name="connsiteX3862" fmla="*/ 3806114 w 4384220"/>
              <a:gd name="connsiteY3862" fmla="*/ 983342 h 4384220"/>
              <a:gd name="connsiteX3863" fmla="*/ 3773300 w 4384220"/>
              <a:gd name="connsiteY3863" fmla="*/ 956664 h 4384220"/>
              <a:gd name="connsiteX3864" fmla="*/ 3754893 w 4384220"/>
              <a:gd name="connsiteY3864" fmla="*/ 916914 h 4384220"/>
              <a:gd name="connsiteX3865" fmla="*/ 3749557 w 4384220"/>
              <a:gd name="connsiteY3865" fmla="*/ 852887 h 4384220"/>
              <a:gd name="connsiteX3866" fmla="*/ 3742621 w 4384220"/>
              <a:gd name="connsiteY3866" fmla="*/ 786460 h 4384220"/>
              <a:gd name="connsiteX3867" fmla="*/ 3740220 w 4384220"/>
              <a:gd name="connsiteY3867" fmla="*/ 782191 h 4384220"/>
              <a:gd name="connsiteX3868" fmla="*/ 3767165 w 4384220"/>
              <a:gd name="connsiteY3868" fmla="*/ 774455 h 4384220"/>
              <a:gd name="connsiteX3869" fmla="*/ 3776769 w 4384220"/>
              <a:gd name="connsiteY3869" fmla="*/ 758448 h 4384220"/>
              <a:gd name="connsiteX3870" fmla="*/ 3815984 w 4384220"/>
              <a:gd name="connsiteY3870" fmla="*/ 803800 h 4384220"/>
              <a:gd name="connsiteX3871" fmla="*/ 3854667 w 4384220"/>
              <a:gd name="connsiteY3871" fmla="*/ 849686 h 4384220"/>
              <a:gd name="connsiteX3872" fmla="*/ 3885880 w 4384220"/>
              <a:gd name="connsiteY3872" fmla="*/ 973204 h 4384220"/>
              <a:gd name="connsiteX3873" fmla="*/ 3840261 w 4384220"/>
              <a:gd name="connsiteY3873" fmla="*/ 1015355 h 4384220"/>
              <a:gd name="connsiteX3874" fmla="*/ 3789040 w 4384220"/>
              <a:gd name="connsiteY3874" fmla="*/ 1013488 h 4384220"/>
              <a:gd name="connsiteX3875" fmla="*/ 3734618 w 4384220"/>
              <a:gd name="connsiteY3875" fmla="*/ 963333 h 4384220"/>
              <a:gd name="connsiteX3876" fmla="*/ 3721012 w 4384220"/>
              <a:gd name="connsiteY3876" fmla="*/ 926518 h 4384220"/>
              <a:gd name="connsiteX3877" fmla="*/ 3717010 w 4384220"/>
              <a:gd name="connsiteY3877" fmla="*/ 885701 h 4384220"/>
              <a:gd name="connsiteX3878" fmla="*/ 3735418 w 4384220"/>
              <a:gd name="connsiteY3878" fmla="*/ 873163 h 4384220"/>
              <a:gd name="connsiteX3879" fmla="*/ 3766097 w 4384220"/>
              <a:gd name="connsiteY3879" fmla="*/ 970003 h 4384220"/>
              <a:gd name="connsiteX3880" fmla="*/ 3799978 w 4384220"/>
              <a:gd name="connsiteY3880" fmla="*/ 995347 h 4384220"/>
              <a:gd name="connsiteX3881" fmla="*/ 3837594 w 4384220"/>
              <a:gd name="connsiteY3881" fmla="*/ 995080 h 4384220"/>
              <a:gd name="connsiteX3882" fmla="*/ 3869874 w 4384220"/>
              <a:gd name="connsiteY3882" fmla="*/ 951328 h 4384220"/>
              <a:gd name="connsiteX3883" fmla="*/ 3861604 w 4384220"/>
              <a:gd name="connsiteY3883" fmla="*/ 905443 h 4384220"/>
              <a:gd name="connsiteX3884" fmla="*/ 3836260 w 4384220"/>
              <a:gd name="connsiteY3884" fmla="*/ 891570 h 4384220"/>
              <a:gd name="connsiteX3885" fmla="*/ 3828256 w 4384220"/>
              <a:gd name="connsiteY3885" fmla="*/ 891037 h 4384220"/>
              <a:gd name="connsiteX3886" fmla="*/ 3828523 w 4384220"/>
              <a:gd name="connsiteY3886" fmla="*/ 899040 h 4384220"/>
              <a:gd name="connsiteX3887" fmla="*/ 3829590 w 4384220"/>
              <a:gd name="connsiteY3887" fmla="*/ 906243 h 4384220"/>
              <a:gd name="connsiteX3888" fmla="*/ 3827456 w 4384220"/>
              <a:gd name="connsiteY3888" fmla="*/ 917448 h 4384220"/>
              <a:gd name="connsiteX3889" fmla="*/ 3810382 w 4384220"/>
              <a:gd name="connsiteY3889" fmla="*/ 916647 h 4384220"/>
              <a:gd name="connsiteX3890" fmla="*/ 3799711 w 4384220"/>
              <a:gd name="connsiteY3890" fmla="*/ 883834 h 4384220"/>
              <a:gd name="connsiteX3891" fmla="*/ 3844263 w 4384220"/>
              <a:gd name="connsiteY3891" fmla="*/ 860624 h 4384220"/>
              <a:gd name="connsiteX3892" fmla="*/ 3892550 w 4384220"/>
              <a:gd name="connsiteY3892" fmla="*/ 929453 h 4384220"/>
              <a:gd name="connsiteX3893" fmla="*/ 3885880 w 4384220"/>
              <a:gd name="connsiteY3893" fmla="*/ 973204 h 4384220"/>
              <a:gd name="connsiteX3894" fmla="*/ 3940036 w 4384220"/>
              <a:gd name="connsiteY3894" fmla="*/ 1115130 h 4384220"/>
              <a:gd name="connsiteX3895" fmla="*/ 3909624 w 4384220"/>
              <a:gd name="connsiteY3895" fmla="*/ 1089252 h 4384220"/>
              <a:gd name="connsiteX3896" fmla="*/ 3879478 w 4384220"/>
              <a:gd name="connsiteY3896" fmla="*/ 1106860 h 4384220"/>
              <a:gd name="connsiteX3897" fmla="*/ 3875743 w 4384220"/>
              <a:gd name="connsiteY3897" fmla="*/ 1126868 h 4384220"/>
              <a:gd name="connsiteX3898" fmla="*/ 3877877 w 4384220"/>
              <a:gd name="connsiteY3898" fmla="*/ 1131937 h 4384220"/>
              <a:gd name="connsiteX3899" fmla="*/ 3876009 w 4384220"/>
              <a:gd name="connsiteY3899" fmla="*/ 1131403 h 4384220"/>
              <a:gd name="connsiteX3900" fmla="*/ 3870141 w 4384220"/>
              <a:gd name="connsiteY3900" fmla="*/ 1122066 h 4384220"/>
              <a:gd name="connsiteX3901" fmla="*/ 3871208 w 4384220"/>
              <a:gd name="connsiteY3901" fmla="*/ 1110861 h 4384220"/>
              <a:gd name="connsiteX3902" fmla="*/ 3879478 w 4384220"/>
              <a:gd name="connsiteY3902" fmla="*/ 1095121 h 4384220"/>
              <a:gd name="connsiteX3903" fmla="*/ 3888281 w 4384220"/>
              <a:gd name="connsiteY3903" fmla="*/ 1084450 h 4384220"/>
              <a:gd name="connsiteX3904" fmla="*/ 3900020 w 4384220"/>
              <a:gd name="connsiteY3904" fmla="*/ 1069511 h 4384220"/>
              <a:gd name="connsiteX3905" fmla="*/ 3906956 w 4384220"/>
              <a:gd name="connsiteY3905" fmla="*/ 1056172 h 4384220"/>
              <a:gd name="connsiteX3906" fmla="*/ 3918160 w 4384220"/>
              <a:gd name="connsiteY3906" fmla="*/ 1012954 h 4384220"/>
              <a:gd name="connsiteX3907" fmla="*/ 3904555 w 4384220"/>
              <a:gd name="connsiteY3907" fmla="*/ 957198 h 4384220"/>
              <a:gd name="connsiteX3908" fmla="*/ 3905622 w 4384220"/>
              <a:gd name="connsiteY3908" fmla="*/ 928119 h 4384220"/>
              <a:gd name="connsiteX3909" fmla="*/ 3902954 w 4384220"/>
              <a:gd name="connsiteY3909" fmla="*/ 911578 h 4384220"/>
              <a:gd name="connsiteX3910" fmla="*/ 3963246 w 4384220"/>
              <a:gd name="connsiteY3910" fmla="*/ 996147 h 4384220"/>
              <a:gd name="connsiteX3911" fmla="*/ 4019269 w 4384220"/>
              <a:gd name="connsiteY3911" fmla="*/ 1083650 h 4384220"/>
              <a:gd name="connsiteX3912" fmla="*/ 3937102 w 4384220"/>
              <a:gd name="connsiteY3912" fmla="*/ 1133537 h 4384220"/>
              <a:gd name="connsiteX3913" fmla="*/ 3940036 w 4384220"/>
              <a:gd name="connsiteY3913" fmla="*/ 1115130 h 4384220"/>
              <a:gd name="connsiteX3914" fmla="*/ 3867473 w 4384220"/>
              <a:gd name="connsiteY3914" fmla="*/ 1165817 h 4384220"/>
              <a:gd name="connsiteX3915" fmla="*/ 3829857 w 4384220"/>
              <a:gd name="connsiteY3915" fmla="*/ 1117531 h 4384220"/>
              <a:gd name="connsiteX3916" fmla="*/ 3846397 w 4384220"/>
              <a:gd name="connsiteY3916" fmla="*/ 1080715 h 4384220"/>
              <a:gd name="connsiteX3917" fmla="*/ 3880545 w 4384220"/>
              <a:gd name="connsiteY3917" fmla="*/ 1003617 h 4384220"/>
              <a:gd name="connsiteX3918" fmla="*/ 3898152 w 4384220"/>
              <a:gd name="connsiteY3918" fmla="*/ 978806 h 4384220"/>
              <a:gd name="connsiteX3919" fmla="*/ 3899219 w 4384220"/>
              <a:gd name="connsiteY3919" fmla="*/ 976405 h 4384220"/>
              <a:gd name="connsiteX3920" fmla="*/ 3904821 w 4384220"/>
              <a:gd name="connsiteY3920" fmla="*/ 1012687 h 4384220"/>
              <a:gd name="connsiteX3921" fmla="*/ 3894951 w 4384220"/>
              <a:gd name="connsiteY3921" fmla="*/ 1051370 h 4384220"/>
              <a:gd name="connsiteX3922" fmla="*/ 3888815 w 4384220"/>
              <a:gd name="connsiteY3922" fmla="*/ 1063642 h 4384220"/>
              <a:gd name="connsiteX3923" fmla="*/ 3878677 w 4384220"/>
              <a:gd name="connsiteY3923" fmla="*/ 1076447 h 4384220"/>
              <a:gd name="connsiteX3924" fmla="*/ 3868807 w 4384220"/>
              <a:gd name="connsiteY3924" fmla="*/ 1088719 h 4384220"/>
              <a:gd name="connsiteX3925" fmla="*/ 3858669 w 4384220"/>
              <a:gd name="connsiteY3925" fmla="*/ 1108460 h 4384220"/>
              <a:gd name="connsiteX3926" fmla="*/ 3857335 w 4384220"/>
              <a:gd name="connsiteY3926" fmla="*/ 1125801 h 4384220"/>
              <a:gd name="connsiteX3927" fmla="*/ 3870141 w 4384220"/>
              <a:gd name="connsiteY3927" fmla="*/ 1143675 h 4384220"/>
              <a:gd name="connsiteX3928" fmla="*/ 3895484 w 4384220"/>
              <a:gd name="connsiteY3928" fmla="*/ 1141541 h 4384220"/>
              <a:gd name="connsiteX3929" fmla="*/ 3909090 w 4384220"/>
              <a:gd name="connsiteY3929" fmla="*/ 1134604 h 4384220"/>
              <a:gd name="connsiteX3930" fmla="*/ 3895484 w 4384220"/>
              <a:gd name="connsiteY3930" fmla="*/ 1129802 h 4384220"/>
              <a:gd name="connsiteX3931" fmla="*/ 3889082 w 4384220"/>
              <a:gd name="connsiteY3931" fmla="*/ 1123133 h 4384220"/>
              <a:gd name="connsiteX3932" fmla="*/ 3890682 w 4384220"/>
              <a:gd name="connsiteY3932" fmla="*/ 1114063 h 4384220"/>
              <a:gd name="connsiteX3933" fmla="*/ 3910691 w 4384220"/>
              <a:gd name="connsiteY3933" fmla="*/ 1102858 h 4384220"/>
              <a:gd name="connsiteX3934" fmla="*/ 3926697 w 4384220"/>
              <a:gd name="connsiteY3934" fmla="*/ 1117798 h 4384220"/>
              <a:gd name="connsiteX3935" fmla="*/ 3894684 w 4384220"/>
              <a:gd name="connsiteY3935" fmla="*/ 1159415 h 4384220"/>
              <a:gd name="connsiteX3936" fmla="*/ 3867473 w 4384220"/>
              <a:gd name="connsiteY3936" fmla="*/ 1165817 h 4384220"/>
              <a:gd name="connsiteX3937" fmla="*/ 3807981 w 4384220"/>
              <a:gd name="connsiteY3937" fmla="*/ 1211703 h 4384220"/>
              <a:gd name="connsiteX3938" fmla="*/ 3741287 w 4384220"/>
              <a:gd name="connsiteY3938" fmla="*/ 1196764 h 4384220"/>
              <a:gd name="connsiteX3939" fmla="*/ 3679395 w 4384220"/>
              <a:gd name="connsiteY3939" fmla="*/ 1106059 h 4384220"/>
              <a:gd name="connsiteX3940" fmla="*/ 3688465 w 4384220"/>
              <a:gd name="connsiteY3940" fmla="*/ 1106593 h 4384220"/>
              <a:gd name="connsiteX3941" fmla="*/ 3722612 w 4384220"/>
              <a:gd name="connsiteY3941" fmla="*/ 1092454 h 4384220"/>
              <a:gd name="connsiteX3942" fmla="*/ 3767965 w 4384220"/>
              <a:gd name="connsiteY3942" fmla="*/ 1140207 h 4384220"/>
              <a:gd name="connsiteX3943" fmla="*/ 3807181 w 4384220"/>
              <a:gd name="connsiteY3943" fmla="*/ 1128735 h 4384220"/>
              <a:gd name="connsiteX3944" fmla="*/ 3816785 w 4384220"/>
              <a:gd name="connsiteY3944" fmla="*/ 1120732 h 4384220"/>
              <a:gd name="connsiteX3945" fmla="*/ 3863738 w 4384220"/>
              <a:gd name="connsiteY3945" fmla="*/ 1178089 h 4384220"/>
              <a:gd name="connsiteX3946" fmla="*/ 3807981 w 4384220"/>
              <a:gd name="connsiteY3946" fmla="*/ 1211703 h 4384220"/>
              <a:gd name="connsiteX3947" fmla="*/ 3108491 w 4384220"/>
              <a:gd name="connsiteY3947" fmla="*/ 545827 h 4384220"/>
              <a:gd name="connsiteX3948" fmla="*/ 3238411 w 4384220"/>
              <a:gd name="connsiteY3948" fmla="*/ 312930 h 4384220"/>
              <a:gd name="connsiteX3949" fmla="*/ 3179987 w 4384220"/>
              <a:gd name="connsiteY3949" fmla="*/ 281717 h 4384220"/>
              <a:gd name="connsiteX3950" fmla="*/ 3121029 w 4384220"/>
              <a:gd name="connsiteY3950" fmla="*/ 251838 h 4384220"/>
              <a:gd name="connsiteX3951" fmla="*/ 3060738 w 4384220"/>
              <a:gd name="connsiteY3951" fmla="*/ 224627 h 4384220"/>
              <a:gd name="connsiteX3952" fmla="*/ 3030592 w 4384220"/>
              <a:gd name="connsiteY3952" fmla="*/ 211021 h 4384220"/>
              <a:gd name="connsiteX3953" fmla="*/ 2999912 w 4384220"/>
              <a:gd name="connsiteY3953" fmla="*/ 198749 h 4384220"/>
              <a:gd name="connsiteX3954" fmla="*/ 2938287 w 4384220"/>
              <a:gd name="connsiteY3954" fmla="*/ 174472 h 4384220"/>
              <a:gd name="connsiteX3955" fmla="*/ 2875594 w 4384220"/>
              <a:gd name="connsiteY3955" fmla="*/ 152863 h 4384220"/>
              <a:gd name="connsiteX3956" fmla="*/ 2748875 w 4384220"/>
              <a:gd name="connsiteY3956" fmla="*/ 114448 h 4384220"/>
              <a:gd name="connsiteX3957" fmla="*/ 2684581 w 4384220"/>
              <a:gd name="connsiteY3957" fmla="*/ 98441 h 4384220"/>
              <a:gd name="connsiteX3958" fmla="*/ 2620021 w 4384220"/>
              <a:gd name="connsiteY3958" fmla="*/ 83768 h 4384220"/>
              <a:gd name="connsiteX3959" fmla="*/ 2554928 w 4384220"/>
              <a:gd name="connsiteY3959" fmla="*/ 72030 h 4384220"/>
              <a:gd name="connsiteX3960" fmla="*/ 2522381 w 4384220"/>
              <a:gd name="connsiteY3960" fmla="*/ 66161 h 4384220"/>
              <a:gd name="connsiteX3961" fmla="*/ 2489567 w 4384220"/>
              <a:gd name="connsiteY3961" fmla="*/ 61892 h 4384220"/>
              <a:gd name="connsiteX3962" fmla="*/ 2423940 w 4384220"/>
              <a:gd name="connsiteY3962" fmla="*/ 53622 h 4384220"/>
              <a:gd name="connsiteX3963" fmla="*/ 2358046 w 4384220"/>
              <a:gd name="connsiteY3963" fmla="*/ 48020 h 4384220"/>
              <a:gd name="connsiteX3964" fmla="*/ 2292152 w 4384220"/>
              <a:gd name="connsiteY3964" fmla="*/ 43485 h 4384220"/>
              <a:gd name="connsiteX3965" fmla="*/ 2225991 w 4384220"/>
              <a:gd name="connsiteY3965" fmla="*/ 41884 h 4384220"/>
              <a:gd name="connsiteX3966" fmla="*/ 2221723 w 4384220"/>
              <a:gd name="connsiteY3966" fmla="*/ 315064 h 4384220"/>
              <a:gd name="connsiteX3967" fmla="*/ 2227058 w 4384220"/>
              <a:gd name="connsiteY3967" fmla="*/ 315598 h 4384220"/>
              <a:gd name="connsiteX3968" fmla="*/ 2242798 w 4384220"/>
              <a:gd name="connsiteY3968" fmla="*/ 323067 h 4384220"/>
              <a:gd name="connsiteX3969" fmla="*/ 2271610 w 4384220"/>
              <a:gd name="connsiteY3969" fmla="*/ 362551 h 4384220"/>
              <a:gd name="connsiteX3970" fmla="*/ 2273211 w 4384220"/>
              <a:gd name="connsiteY3970" fmla="*/ 366019 h 4384220"/>
              <a:gd name="connsiteX3971" fmla="*/ 2344707 w 4384220"/>
              <a:gd name="connsiteY3971" fmla="*/ 370821 h 4384220"/>
              <a:gd name="connsiteX3972" fmla="*/ 2380455 w 4384220"/>
              <a:gd name="connsiteY3972" fmla="*/ 373488 h 4384220"/>
              <a:gd name="connsiteX3973" fmla="*/ 2415937 w 4384220"/>
              <a:gd name="connsiteY3973" fmla="*/ 378024 h 4384220"/>
              <a:gd name="connsiteX3974" fmla="*/ 2418071 w 4384220"/>
              <a:gd name="connsiteY3974" fmla="*/ 378557 h 4384220"/>
              <a:gd name="connsiteX3975" fmla="*/ 2426074 w 4384220"/>
              <a:gd name="connsiteY3975" fmla="*/ 379358 h 4384220"/>
              <a:gd name="connsiteX3976" fmla="*/ 2477295 w 4384220"/>
              <a:gd name="connsiteY3976" fmla="*/ 386027 h 4384220"/>
              <a:gd name="connsiteX3977" fmla="*/ 2528250 w 4384220"/>
              <a:gd name="connsiteY3977" fmla="*/ 395097 h 4384220"/>
              <a:gd name="connsiteX3978" fmla="*/ 2629358 w 4384220"/>
              <a:gd name="connsiteY3978" fmla="*/ 416706 h 4384220"/>
              <a:gd name="connsiteX3979" fmla="*/ 2653369 w 4384220"/>
              <a:gd name="connsiteY3979" fmla="*/ 391363 h 4384220"/>
              <a:gd name="connsiteX3980" fmla="*/ 2664040 w 4384220"/>
              <a:gd name="connsiteY3980" fmla="*/ 349212 h 4384220"/>
              <a:gd name="connsiteX3981" fmla="*/ 2660038 w 4384220"/>
              <a:gd name="connsiteY3981" fmla="*/ 346811 h 4384220"/>
              <a:gd name="connsiteX3982" fmla="*/ 2649367 w 4384220"/>
              <a:gd name="connsiteY3982" fmla="*/ 337207 h 4384220"/>
              <a:gd name="connsiteX3983" fmla="*/ 2635761 w 4384220"/>
              <a:gd name="connsiteY3983" fmla="*/ 308395 h 4384220"/>
              <a:gd name="connsiteX3984" fmla="*/ 2657370 w 4384220"/>
              <a:gd name="connsiteY3984" fmla="*/ 240100 h 4384220"/>
              <a:gd name="connsiteX3985" fmla="*/ 2680580 w 4384220"/>
              <a:gd name="connsiteY3985" fmla="*/ 219558 h 4384220"/>
              <a:gd name="connsiteX3986" fmla="*/ 2725665 w 4384220"/>
              <a:gd name="connsiteY3986" fmla="*/ 201951 h 4384220"/>
              <a:gd name="connsiteX3987" fmla="*/ 2725665 w 4384220"/>
              <a:gd name="connsiteY3987" fmla="*/ 201951 h 4384220"/>
              <a:gd name="connsiteX3988" fmla="*/ 2765949 w 4384220"/>
              <a:gd name="connsiteY3988" fmla="*/ 268912 h 4384220"/>
              <a:gd name="connsiteX3989" fmla="*/ 2750475 w 4384220"/>
              <a:gd name="connsiteY3989" fmla="*/ 339074 h 4384220"/>
              <a:gd name="connsiteX3990" fmla="*/ 2724065 w 4384220"/>
              <a:gd name="connsiteY3990" fmla="*/ 357482 h 4384220"/>
              <a:gd name="connsiteX3991" fmla="*/ 2709925 w 4384220"/>
              <a:gd name="connsiteY3991" fmla="*/ 360683 h 4384220"/>
              <a:gd name="connsiteX3992" fmla="*/ 2705390 w 4384220"/>
              <a:gd name="connsiteY3992" fmla="*/ 360950 h 4384220"/>
              <a:gd name="connsiteX3993" fmla="*/ 2693652 w 4384220"/>
              <a:gd name="connsiteY3993" fmla="*/ 402834 h 4384220"/>
              <a:gd name="connsiteX3994" fmla="*/ 2701922 w 4384220"/>
              <a:gd name="connsiteY3994" fmla="*/ 436448 h 4384220"/>
              <a:gd name="connsiteX3995" fmla="*/ 2896936 w 4384220"/>
              <a:gd name="connsiteY3995" fmla="*/ 504743 h 4384220"/>
              <a:gd name="connsiteX3996" fmla="*/ 2904406 w 4384220"/>
              <a:gd name="connsiteY3996" fmla="*/ 507944 h 4384220"/>
              <a:gd name="connsiteX3997" fmla="*/ 2906540 w 4384220"/>
              <a:gd name="connsiteY3997" fmla="*/ 508478 h 4384220"/>
              <a:gd name="connsiteX3998" fmla="*/ 2971634 w 4384220"/>
              <a:gd name="connsiteY3998" fmla="*/ 538090 h 4384220"/>
              <a:gd name="connsiteX3999" fmla="*/ 3035661 w 4384220"/>
              <a:gd name="connsiteY3999" fmla="*/ 570103 h 4384220"/>
              <a:gd name="connsiteX4000" fmla="*/ 3038862 w 4384220"/>
              <a:gd name="connsiteY4000" fmla="*/ 567702 h 4384220"/>
              <a:gd name="connsiteX4001" fmla="*/ 3083947 w 4384220"/>
              <a:gd name="connsiteY4001" fmla="*/ 547161 h 4384220"/>
              <a:gd name="connsiteX4002" fmla="*/ 3101021 w 4384220"/>
              <a:gd name="connsiteY4002" fmla="*/ 548761 h 4384220"/>
              <a:gd name="connsiteX4003" fmla="*/ 3105823 w 4384220"/>
              <a:gd name="connsiteY4003" fmla="*/ 550895 h 4384220"/>
              <a:gd name="connsiteX4004" fmla="*/ 3108491 w 4384220"/>
              <a:gd name="connsiteY4004" fmla="*/ 545827 h 4384220"/>
              <a:gd name="connsiteX4005" fmla="*/ 2915878 w 4384220"/>
              <a:gd name="connsiteY4005" fmla="*/ 373222 h 4384220"/>
              <a:gd name="connsiteX4006" fmla="*/ 2932418 w 4384220"/>
              <a:gd name="connsiteY4006" fmla="*/ 380158 h 4384220"/>
              <a:gd name="connsiteX4007" fmla="*/ 2901738 w 4384220"/>
              <a:gd name="connsiteY4007" fmla="*/ 448720 h 4384220"/>
              <a:gd name="connsiteX4008" fmla="*/ 2910809 w 4384220"/>
              <a:gd name="connsiteY4008" fmla="*/ 471929 h 4384220"/>
              <a:gd name="connsiteX4009" fmla="*/ 2927616 w 4384220"/>
              <a:gd name="connsiteY4009" fmla="*/ 467394 h 4384220"/>
              <a:gd name="connsiteX4010" fmla="*/ 2935619 w 4384220"/>
              <a:gd name="connsiteY4010" fmla="*/ 446585 h 4384220"/>
              <a:gd name="connsiteX4011" fmla="*/ 2942022 w 4384220"/>
              <a:gd name="connsiteY4011" fmla="*/ 432713 h 4384220"/>
              <a:gd name="connsiteX4012" fmla="*/ 2955894 w 4384220"/>
              <a:gd name="connsiteY4012" fmla="*/ 439116 h 4384220"/>
              <a:gd name="connsiteX4013" fmla="*/ 2959095 w 4384220"/>
              <a:gd name="connsiteY4013" fmla="*/ 461792 h 4384220"/>
              <a:gd name="connsiteX4014" fmla="*/ 2940154 w 4384220"/>
              <a:gd name="connsiteY4014" fmla="*/ 492204 h 4384220"/>
              <a:gd name="connsiteX4015" fmla="*/ 2911076 w 4384220"/>
              <a:gd name="connsiteY4015" fmla="*/ 496206 h 4384220"/>
              <a:gd name="connsiteX4016" fmla="*/ 2902005 w 4384220"/>
              <a:gd name="connsiteY4016" fmla="*/ 492471 h 4384220"/>
              <a:gd name="connsiteX4017" fmla="*/ 2888666 w 4384220"/>
              <a:gd name="connsiteY4017" fmla="*/ 475931 h 4384220"/>
              <a:gd name="connsiteX4018" fmla="*/ 2915878 w 4384220"/>
              <a:gd name="connsiteY4018" fmla="*/ 373222 h 4384220"/>
              <a:gd name="connsiteX4019" fmla="*/ 2953226 w 4384220"/>
              <a:gd name="connsiteY4019" fmla="*/ 420708 h 4384220"/>
              <a:gd name="connsiteX4020" fmla="*/ 2939354 w 4384220"/>
              <a:gd name="connsiteY4020" fmla="*/ 419908 h 4384220"/>
              <a:gd name="connsiteX4021" fmla="*/ 2923614 w 4384220"/>
              <a:gd name="connsiteY4021" fmla="*/ 446319 h 4384220"/>
              <a:gd name="connsiteX4022" fmla="*/ 2920680 w 4384220"/>
              <a:gd name="connsiteY4022" fmla="*/ 457257 h 4384220"/>
              <a:gd name="connsiteX4023" fmla="*/ 2916945 w 4384220"/>
              <a:gd name="connsiteY4023" fmla="*/ 459391 h 4384220"/>
              <a:gd name="connsiteX4024" fmla="*/ 2914010 w 4384220"/>
              <a:gd name="connsiteY4024" fmla="*/ 448453 h 4384220"/>
              <a:gd name="connsiteX4025" fmla="*/ 2946023 w 4384220"/>
              <a:gd name="connsiteY4025" fmla="*/ 383893 h 4384220"/>
              <a:gd name="connsiteX4026" fmla="*/ 2959362 w 4384220"/>
              <a:gd name="connsiteY4026" fmla="*/ 386027 h 4384220"/>
              <a:gd name="connsiteX4027" fmla="*/ 2953226 w 4384220"/>
              <a:gd name="connsiteY4027" fmla="*/ 420708 h 4384220"/>
              <a:gd name="connsiteX4028" fmla="*/ 2864923 w 4384220"/>
              <a:gd name="connsiteY4028" fmla="*/ 393230 h 4384220"/>
              <a:gd name="connsiteX4029" fmla="*/ 2855853 w 4384220"/>
              <a:gd name="connsiteY4029" fmla="*/ 395097 h 4384220"/>
              <a:gd name="connsiteX4030" fmla="*/ 2863589 w 4384220"/>
              <a:gd name="connsiteY4030" fmla="*/ 377223 h 4384220"/>
              <a:gd name="connsiteX4031" fmla="*/ 2898003 w 4384220"/>
              <a:gd name="connsiteY4031" fmla="*/ 362551 h 4384220"/>
              <a:gd name="connsiteX4032" fmla="*/ 2904940 w 4384220"/>
              <a:gd name="connsiteY4032" fmla="*/ 367086 h 4384220"/>
              <a:gd name="connsiteX4033" fmla="*/ 2882530 w 4384220"/>
              <a:gd name="connsiteY4033" fmla="*/ 403368 h 4384220"/>
              <a:gd name="connsiteX4034" fmla="*/ 2864923 w 4384220"/>
              <a:gd name="connsiteY4034" fmla="*/ 393230 h 4384220"/>
              <a:gd name="connsiteX4035" fmla="*/ 2842780 w 4384220"/>
              <a:gd name="connsiteY4035" fmla="*/ 409503 h 4384220"/>
              <a:gd name="connsiteX4036" fmla="*/ 2844114 w 4384220"/>
              <a:gd name="connsiteY4036" fmla="*/ 422842 h 4384220"/>
              <a:gd name="connsiteX4037" fmla="*/ 2852918 w 4384220"/>
              <a:gd name="connsiteY4037" fmla="*/ 412705 h 4384220"/>
              <a:gd name="connsiteX4038" fmla="*/ 2863322 w 4384220"/>
              <a:gd name="connsiteY4038" fmla="*/ 406569 h 4384220"/>
              <a:gd name="connsiteX4039" fmla="*/ 2872660 w 4384220"/>
              <a:gd name="connsiteY4039" fmla="*/ 412438 h 4384220"/>
              <a:gd name="connsiteX4040" fmla="*/ 2865990 w 4384220"/>
              <a:gd name="connsiteY4040" fmla="*/ 438315 h 4384220"/>
              <a:gd name="connsiteX4041" fmla="*/ 2843581 w 4384220"/>
              <a:gd name="connsiteY4041" fmla="*/ 443651 h 4384220"/>
              <a:gd name="connsiteX4042" fmla="*/ 2822506 w 4384220"/>
              <a:gd name="connsiteY4042" fmla="*/ 397232 h 4384220"/>
              <a:gd name="connsiteX4043" fmla="*/ 2872393 w 4384220"/>
              <a:gd name="connsiteY4043" fmla="*/ 338807 h 4384220"/>
              <a:gd name="connsiteX4044" fmla="*/ 2883864 w 4384220"/>
              <a:gd name="connsiteY4044" fmla="*/ 350546 h 4384220"/>
              <a:gd name="connsiteX4045" fmla="*/ 2854519 w 4384220"/>
              <a:gd name="connsiteY4045" fmla="*/ 368686 h 4384220"/>
              <a:gd name="connsiteX4046" fmla="*/ 2842780 w 4384220"/>
              <a:gd name="connsiteY4046" fmla="*/ 409503 h 4384220"/>
              <a:gd name="connsiteX4047" fmla="*/ 2776620 w 4384220"/>
              <a:gd name="connsiteY4047" fmla="*/ 308128 h 4384220"/>
              <a:gd name="connsiteX4048" fmla="*/ 2805965 w 4384220"/>
              <a:gd name="connsiteY4048" fmla="*/ 325202 h 4384220"/>
              <a:gd name="connsiteX4049" fmla="*/ 2846782 w 4384220"/>
              <a:gd name="connsiteY4049" fmla="*/ 311863 h 4384220"/>
              <a:gd name="connsiteX4050" fmla="*/ 2850517 w 4384220"/>
              <a:gd name="connsiteY4050" fmla="*/ 308395 h 4384220"/>
              <a:gd name="connsiteX4051" fmla="*/ 2863056 w 4384220"/>
              <a:gd name="connsiteY4051" fmla="*/ 327603 h 4384220"/>
              <a:gd name="connsiteX4052" fmla="*/ 2810500 w 4384220"/>
              <a:gd name="connsiteY4052" fmla="*/ 396698 h 4384220"/>
              <a:gd name="connsiteX4053" fmla="*/ 2838512 w 4384220"/>
              <a:gd name="connsiteY4053" fmla="*/ 456990 h 4384220"/>
              <a:gd name="connsiteX4054" fmla="*/ 2872926 w 4384220"/>
              <a:gd name="connsiteY4054" fmla="*/ 448720 h 4384220"/>
              <a:gd name="connsiteX4055" fmla="*/ 2877462 w 4384220"/>
              <a:gd name="connsiteY4055" fmla="*/ 481800 h 4384220"/>
              <a:gd name="connsiteX4056" fmla="*/ 2877995 w 4384220"/>
              <a:gd name="connsiteY4056" fmla="*/ 482867 h 4384220"/>
              <a:gd name="connsiteX4057" fmla="*/ 2795294 w 4384220"/>
              <a:gd name="connsiteY4057" fmla="*/ 451921 h 4384220"/>
              <a:gd name="connsiteX4058" fmla="*/ 2711259 w 4384220"/>
              <a:gd name="connsiteY4058" fmla="*/ 424976 h 4384220"/>
              <a:gd name="connsiteX4059" fmla="*/ 2705657 w 4384220"/>
              <a:gd name="connsiteY4059" fmla="*/ 402034 h 4384220"/>
              <a:gd name="connsiteX4060" fmla="*/ 2713660 w 4384220"/>
              <a:gd name="connsiteY4060" fmla="*/ 374289 h 4384220"/>
              <a:gd name="connsiteX4061" fmla="*/ 2758746 w 4384220"/>
              <a:gd name="connsiteY4061" fmla="*/ 348145 h 4384220"/>
              <a:gd name="connsiteX4062" fmla="*/ 2776620 w 4384220"/>
              <a:gd name="connsiteY4062" fmla="*/ 308128 h 4384220"/>
              <a:gd name="connsiteX4063" fmla="*/ 2779554 w 4384220"/>
              <a:gd name="connsiteY4063" fmla="*/ 284918 h 4384220"/>
              <a:gd name="connsiteX4064" fmla="*/ 2778754 w 4384220"/>
              <a:gd name="connsiteY4064" fmla="*/ 286519 h 4384220"/>
              <a:gd name="connsiteX4065" fmla="*/ 2777954 w 4384220"/>
              <a:gd name="connsiteY4065" fmla="*/ 266777 h 4384220"/>
              <a:gd name="connsiteX4066" fmla="*/ 2777954 w 4384220"/>
              <a:gd name="connsiteY4066" fmla="*/ 265977 h 4384220"/>
              <a:gd name="connsiteX4067" fmla="*/ 2766749 w 4384220"/>
              <a:gd name="connsiteY4067" fmla="*/ 233430 h 4384220"/>
              <a:gd name="connsiteX4068" fmla="*/ 2804898 w 4384220"/>
              <a:gd name="connsiteY4068" fmla="*/ 248103 h 4384220"/>
              <a:gd name="connsiteX4069" fmla="*/ 2816103 w 4384220"/>
              <a:gd name="connsiteY4069" fmla="*/ 267311 h 4384220"/>
              <a:gd name="connsiteX4070" fmla="*/ 2816103 w 4384220"/>
              <a:gd name="connsiteY4070" fmla="*/ 271046 h 4384220"/>
              <a:gd name="connsiteX4071" fmla="*/ 2809967 w 4384220"/>
              <a:gd name="connsiteY4071" fmla="*/ 270512 h 4384220"/>
              <a:gd name="connsiteX4072" fmla="*/ 2806499 w 4384220"/>
              <a:gd name="connsiteY4072" fmla="*/ 270246 h 4384220"/>
              <a:gd name="connsiteX4073" fmla="*/ 2779554 w 4384220"/>
              <a:gd name="connsiteY4073" fmla="*/ 284918 h 4384220"/>
              <a:gd name="connsiteX4074" fmla="*/ 2741672 w 4384220"/>
              <a:gd name="connsiteY4074" fmla="*/ 197682 h 4384220"/>
              <a:gd name="connsiteX4075" fmla="*/ 2824906 w 4384220"/>
              <a:gd name="connsiteY4075" fmla="*/ 211021 h 4384220"/>
              <a:gd name="connsiteX4076" fmla="*/ 2858787 w 4384220"/>
              <a:gd name="connsiteY4076" fmla="*/ 267845 h 4384220"/>
              <a:gd name="connsiteX4077" fmla="*/ 2839579 w 4384220"/>
              <a:gd name="connsiteY4077" fmla="*/ 301192 h 4384220"/>
              <a:gd name="connsiteX4078" fmla="*/ 2808100 w 4384220"/>
              <a:gd name="connsiteY4078" fmla="*/ 311596 h 4384220"/>
              <a:gd name="connsiteX4079" fmla="*/ 2787558 w 4384220"/>
              <a:gd name="connsiteY4079" fmla="*/ 301459 h 4384220"/>
              <a:gd name="connsiteX4080" fmla="*/ 2789692 w 4384220"/>
              <a:gd name="connsiteY4080" fmla="*/ 291855 h 4384220"/>
              <a:gd name="connsiteX4081" fmla="*/ 2804898 w 4384220"/>
              <a:gd name="connsiteY4081" fmla="*/ 283851 h 4384220"/>
              <a:gd name="connsiteX4082" fmla="*/ 2808100 w 4384220"/>
              <a:gd name="connsiteY4082" fmla="*/ 284118 h 4384220"/>
              <a:gd name="connsiteX4083" fmla="*/ 2824640 w 4384220"/>
              <a:gd name="connsiteY4083" fmla="*/ 280650 h 4384220"/>
              <a:gd name="connsiteX4084" fmla="*/ 2828908 w 4384220"/>
              <a:gd name="connsiteY4084" fmla="*/ 265444 h 4384220"/>
              <a:gd name="connsiteX4085" fmla="*/ 2812902 w 4384220"/>
              <a:gd name="connsiteY4085" fmla="*/ 236898 h 4384220"/>
              <a:gd name="connsiteX4086" fmla="*/ 2758479 w 4384220"/>
              <a:gd name="connsiteY4086" fmla="*/ 218224 h 4384220"/>
              <a:gd name="connsiteX4087" fmla="*/ 2741672 w 4384220"/>
              <a:gd name="connsiteY4087" fmla="*/ 197682 h 4384220"/>
              <a:gd name="connsiteX4088" fmla="*/ 2631493 w 4384220"/>
              <a:gd name="connsiteY4088" fmla="*/ 189145 h 4384220"/>
              <a:gd name="connsiteX4089" fmla="*/ 2603748 w 4384220"/>
              <a:gd name="connsiteY4089" fmla="*/ 205152 h 4384220"/>
              <a:gd name="connsiteX4090" fmla="*/ 2599746 w 4384220"/>
              <a:gd name="connsiteY4090" fmla="*/ 220358 h 4384220"/>
              <a:gd name="connsiteX4091" fmla="*/ 2612285 w 4384220"/>
              <a:gd name="connsiteY4091" fmla="*/ 232096 h 4384220"/>
              <a:gd name="connsiteX4092" fmla="*/ 2615219 w 4384220"/>
              <a:gd name="connsiteY4092" fmla="*/ 233430 h 4384220"/>
              <a:gd name="connsiteX4093" fmla="*/ 2624290 w 4384220"/>
              <a:gd name="connsiteY4093" fmla="*/ 248103 h 4384220"/>
              <a:gd name="connsiteX4094" fmla="*/ 2621355 w 4384220"/>
              <a:gd name="connsiteY4094" fmla="*/ 257440 h 4384220"/>
              <a:gd name="connsiteX4095" fmla="*/ 2598679 w 4384220"/>
              <a:gd name="connsiteY4095" fmla="*/ 255306 h 4384220"/>
              <a:gd name="connsiteX4096" fmla="*/ 2576803 w 4384220"/>
              <a:gd name="connsiteY4096" fmla="*/ 230762 h 4384220"/>
              <a:gd name="connsiteX4097" fmla="*/ 2576803 w 4384220"/>
              <a:gd name="connsiteY4097" fmla="*/ 192613 h 4384220"/>
              <a:gd name="connsiteX4098" fmla="*/ 2634427 w 4384220"/>
              <a:gd name="connsiteY4098" fmla="*/ 160333 h 4384220"/>
              <a:gd name="connsiteX4099" fmla="*/ 2713393 w 4384220"/>
              <a:gd name="connsiteY4099" fmla="*/ 189679 h 4384220"/>
              <a:gd name="connsiteX4100" fmla="*/ 2688050 w 4384220"/>
              <a:gd name="connsiteY4100" fmla="*/ 199283 h 4384220"/>
              <a:gd name="connsiteX4101" fmla="*/ 2631493 w 4384220"/>
              <a:gd name="connsiteY4101" fmla="*/ 189145 h 4384220"/>
              <a:gd name="connsiteX4102" fmla="*/ 2636828 w 4384220"/>
              <a:gd name="connsiteY4102" fmla="*/ 247303 h 4384220"/>
              <a:gd name="connsiteX4103" fmla="*/ 2620555 w 4384220"/>
              <a:gd name="connsiteY4103" fmla="*/ 220625 h 4384220"/>
              <a:gd name="connsiteX4104" fmla="*/ 2617354 w 4384220"/>
              <a:gd name="connsiteY4104" fmla="*/ 219291 h 4384220"/>
              <a:gd name="connsiteX4105" fmla="*/ 2612018 w 4384220"/>
              <a:gd name="connsiteY4105" fmla="*/ 216357 h 4384220"/>
              <a:gd name="connsiteX4106" fmla="*/ 2613886 w 4384220"/>
              <a:gd name="connsiteY4106" fmla="*/ 213155 h 4384220"/>
              <a:gd name="connsiteX4107" fmla="*/ 2633093 w 4384220"/>
              <a:gd name="connsiteY4107" fmla="*/ 202751 h 4384220"/>
              <a:gd name="connsiteX4108" fmla="*/ 2673644 w 4384220"/>
              <a:gd name="connsiteY4108" fmla="*/ 208620 h 4384220"/>
              <a:gd name="connsiteX4109" fmla="*/ 2647766 w 4384220"/>
              <a:gd name="connsiteY4109" fmla="*/ 231830 h 4384220"/>
              <a:gd name="connsiteX4110" fmla="*/ 2647233 w 4384220"/>
              <a:gd name="connsiteY4110" fmla="*/ 232363 h 4384220"/>
              <a:gd name="connsiteX4111" fmla="*/ 2636828 w 4384220"/>
              <a:gd name="connsiteY4111" fmla="*/ 249170 h 4384220"/>
              <a:gd name="connsiteX4112" fmla="*/ 2636828 w 4384220"/>
              <a:gd name="connsiteY4112" fmla="*/ 247303 h 4384220"/>
              <a:gd name="connsiteX4113" fmla="*/ 2453019 w 4384220"/>
              <a:gd name="connsiteY4113" fmla="*/ 369220 h 4384220"/>
              <a:gd name="connsiteX4114" fmla="*/ 2454086 w 4384220"/>
              <a:gd name="connsiteY4114" fmla="*/ 368420 h 4384220"/>
              <a:gd name="connsiteX4115" fmla="*/ 2474628 w 4384220"/>
              <a:gd name="connsiteY4115" fmla="*/ 341742 h 4384220"/>
              <a:gd name="connsiteX4116" fmla="*/ 2500238 w 4384220"/>
              <a:gd name="connsiteY4116" fmla="*/ 366819 h 4384220"/>
              <a:gd name="connsiteX4117" fmla="*/ 2554661 w 4384220"/>
              <a:gd name="connsiteY4117" fmla="*/ 328136 h 4384220"/>
              <a:gd name="connsiteX4118" fmla="*/ 2543456 w 4384220"/>
              <a:gd name="connsiteY4118" fmla="*/ 242767 h 4384220"/>
              <a:gd name="connsiteX4119" fmla="*/ 2563731 w 4384220"/>
              <a:gd name="connsiteY4119" fmla="*/ 232096 h 4384220"/>
              <a:gd name="connsiteX4120" fmla="*/ 2565332 w 4384220"/>
              <a:gd name="connsiteY4120" fmla="*/ 236898 h 4384220"/>
              <a:gd name="connsiteX4121" fmla="*/ 2594144 w 4384220"/>
              <a:gd name="connsiteY4121" fmla="*/ 268645 h 4384220"/>
              <a:gd name="connsiteX4122" fmla="*/ 2628025 w 4384220"/>
              <a:gd name="connsiteY4122" fmla="*/ 269445 h 4384220"/>
              <a:gd name="connsiteX4123" fmla="*/ 2623489 w 4384220"/>
              <a:gd name="connsiteY4123" fmla="*/ 312930 h 4384220"/>
              <a:gd name="connsiteX4124" fmla="*/ 2649634 w 4384220"/>
              <a:gd name="connsiteY4124" fmla="*/ 357482 h 4384220"/>
              <a:gd name="connsiteX4125" fmla="*/ 2642697 w 4384220"/>
              <a:gd name="connsiteY4125" fmla="*/ 385493 h 4384220"/>
              <a:gd name="connsiteX4126" fmla="*/ 2626424 w 4384220"/>
              <a:gd name="connsiteY4126" fmla="*/ 402834 h 4384220"/>
              <a:gd name="connsiteX4127" fmla="*/ 2453019 w 4384220"/>
              <a:gd name="connsiteY4127" fmla="*/ 369220 h 4384220"/>
              <a:gd name="connsiteX4128" fmla="*/ 2487700 w 4384220"/>
              <a:gd name="connsiteY4128" fmla="*/ 255039 h 4384220"/>
              <a:gd name="connsiteX4129" fmla="*/ 2495970 w 4384220"/>
              <a:gd name="connsiteY4129" fmla="*/ 254506 h 4384220"/>
              <a:gd name="connsiteX4130" fmla="*/ 2518379 w 4384220"/>
              <a:gd name="connsiteY4130" fmla="*/ 285452 h 4384220"/>
              <a:gd name="connsiteX4131" fmla="*/ 2516245 w 4384220"/>
              <a:gd name="connsiteY4131" fmla="*/ 304927 h 4384220"/>
              <a:gd name="connsiteX4132" fmla="*/ 2509309 w 4384220"/>
              <a:gd name="connsiteY4132" fmla="*/ 298524 h 4384220"/>
              <a:gd name="connsiteX4133" fmla="*/ 2489034 w 4384220"/>
              <a:gd name="connsiteY4133" fmla="*/ 297990 h 4384220"/>
              <a:gd name="connsiteX4134" fmla="*/ 2487700 w 4384220"/>
              <a:gd name="connsiteY4134" fmla="*/ 255039 h 4384220"/>
              <a:gd name="connsiteX4135" fmla="*/ 2513844 w 4384220"/>
              <a:gd name="connsiteY4135" fmla="*/ 251838 h 4384220"/>
              <a:gd name="connsiteX4136" fmla="*/ 2529584 w 4384220"/>
              <a:gd name="connsiteY4136" fmla="*/ 247836 h 4384220"/>
              <a:gd name="connsiteX4137" fmla="*/ 2543723 w 4384220"/>
              <a:gd name="connsiteY4137" fmla="*/ 323067 h 4384220"/>
              <a:gd name="connsiteX4138" fmla="*/ 2502106 w 4384220"/>
              <a:gd name="connsiteY4138" fmla="*/ 352947 h 4384220"/>
              <a:gd name="connsiteX4139" fmla="*/ 2485299 w 4384220"/>
              <a:gd name="connsiteY4139" fmla="*/ 336406 h 4384220"/>
              <a:gd name="connsiteX4140" fmla="*/ 2492235 w 4384220"/>
              <a:gd name="connsiteY4140" fmla="*/ 310796 h 4384220"/>
              <a:gd name="connsiteX4141" fmla="*/ 2503173 w 4384220"/>
              <a:gd name="connsiteY4141" fmla="*/ 310796 h 4384220"/>
              <a:gd name="connsiteX4142" fmla="*/ 2509042 w 4384220"/>
              <a:gd name="connsiteY4142" fmla="*/ 321467 h 4384220"/>
              <a:gd name="connsiteX4143" fmla="*/ 2511710 w 4384220"/>
              <a:gd name="connsiteY4143" fmla="*/ 334806 h 4384220"/>
              <a:gd name="connsiteX4144" fmla="*/ 2519446 w 4384220"/>
              <a:gd name="connsiteY4144" fmla="*/ 323868 h 4384220"/>
              <a:gd name="connsiteX4145" fmla="*/ 2529851 w 4384220"/>
              <a:gd name="connsiteY4145" fmla="*/ 282784 h 4384220"/>
              <a:gd name="connsiteX4146" fmla="*/ 2513844 w 4384220"/>
              <a:gd name="connsiteY4146" fmla="*/ 251838 h 4384220"/>
              <a:gd name="connsiteX4147" fmla="*/ 2393261 w 4384220"/>
              <a:gd name="connsiteY4147" fmla="*/ 309995 h 4384220"/>
              <a:gd name="connsiteX4148" fmla="*/ 2407400 w 4384220"/>
              <a:gd name="connsiteY4148" fmla="*/ 292388 h 4384220"/>
              <a:gd name="connsiteX4149" fmla="*/ 2422606 w 4384220"/>
              <a:gd name="connsiteY4149" fmla="*/ 294256 h 4384220"/>
              <a:gd name="connsiteX4150" fmla="*/ 2421272 w 4384220"/>
              <a:gd name="connsiteY4150" fmla="*/ 309462 h 4384220"/>
              <a:gd name="connsiteX4151" fmla="*/ 2417804 w 4384220"/>
              <a:gd name="connsiteY4151" fmla="*/ 331604 h 4384220"/>
              <a:gd name="connsiteX4152" fmla="*/ 2430076 w 4384220"/>
              <a:gd name="connsiteY4152" fmla="*/ 343876 h 4384220"/>
              <a:gd name="connsiteX4153" fmla="*/ 2449551 w 4384220"/>
              <a:gd name="connsiteY4153" fmla="*/ 328403 h 4384220"/>
              <a:gd name="connsiteX4154" fmla="*/ 2457287 w 4384220"/>
              <a:gd name="connsiteY4154" fmla="*/ 253439 h 4384220"/>
              <a:gd name="connsiteX4155" fmla="*/ 2475161 w 4384220"/>
              <a:gd name="connsiteY4155" fmla="*/ 255306 h 4384220"/>
              <a:gd name="connsiteX4156" fmla="*/ 2447416 w 4384220"/>
              <a:gd name="connsiteY4156" fmla="*/ 358015 h 4384220"/>
              <a:gd name="connsiteX4157" fmla="*/ 2427408 w 4384220"/>
              <a:gd name="connsiteY4157" fmla="*/ 366285 h 4384220"/>
              <a:gd name="connsiteX4158" fmla="*/ 2417804 w 4384220"/>
              <a:gd name="connsiteY4158" fmla="*/ 364952 h 4384220"/>
              <a:gd name="connsiteX4159" fmla="*/ 2394594 w 4384220"/>
              <a:gd name="connsiteY4159" fmla="*/ 346277 h 4384220"/>
              <a:gd name="connsiteX4160" fmla="*/ 2393261 w 4384220"/>
              <a:gd name="connsiteY4160" fmla="*/ 309995 h 4384220"/>
              <a:gd name="connsiteX4161" fmla="*/ 2374586 w 4384220"/>
              <a:gd name="connsiteY4161" fmla="*/ 179274 h 4384220"/>
              <a:gd name="connsiteX4162" fmla="*/ 2395928 w 4384220"/>
              <a:gd name="connsiteY4162" fmla="*/ 221159 h 4384220"/>
              <a:gd name="connsiteX4163" fmla="*/ 2365782 w 4384220"/>
              <a:gd name="connsiteY4163" fmla="*/ 265710 h 4384220"/>
              <a:gd name="connsiteX4164" fmla="*/ 2359380 w 4384220"/>
              <a:gd name="connsiteY4164" fmla="*/ 267311 h 4384220"/>
              <a:gd name="connsiteX4165" fmla="*/ 2363648 w 4384220"/>
              <a:gd name="connsiteY4165" fmla="*/ 255840 h 4384220"/>
              <a:gd name="connsiteX4166" fmla="*/ 2364448 w 4384220"/>
              <a:gd name="connsiteY4166" fmla="*/ 240366 h 4384220"/>
              <a:gd name="connsiteX4167" fmla="*/ 2355645 w 4384220"/>
              <a:gd name="connsiteY4167" fmla="*/ 223560 h 4384220"/>
              <a:gd name="connsiteX4168" fmla="*/ 2335370 w 4384220"/>
              <a:gd name="connsiteY4168" fmla="*/ 218491 h 4384220"/>
              <a:gd name="connsiteX4169" fmla="*/ 2339372 w 4384220"/>
              <a:gd name="connsiteY4169" fmla="*/ 208620 h 4384220"/>
              <a:gd name="connsiteX4170" fmla="*/ 2373786 w 4384220"/>
              <a:gd name="connsiteY4170" fmla="*/ 153130 h 4384220"/>
              <a:gd name="connsiteX4171" fmla="*/ 2374586 w 4384220"/>
              <a:gd name="connsiteY4171" fmla="*/ 179274 h 4384220"/>
              <a:gd name="connsiteX4172" fmla="*/ 2406066 w 4384220"/>
              <a:gd name="connsiteY4172" fmla="*/ 230229 h 4384220"/>
              <a:gd name="connsiteX4173" fmla="*/ 2407667 w 4384220"/>
              <a:gd name="connsiteY4173" fmla="*/ 231563 h 4384220"/>
              <a:gd name="connsiteX4174" fmla="*/ 2419671 w 4384220"/>
              <a:gd name="connsiteY4174" fmla="*/ 239299 h 4384220"/>
              <a:gd name="connsiteX4175" fmla="*/ 2402331 w 4384220"/>
              <a:gd name="connsiteY4175" fmla="*/ 279850 h 4384220"/>
              <a:gd name="connsiteX4176" fmla="*/ 2385257 w 4384220"/>
              <a:gd name="connsiteY4176" fmla="*/ 297724 h 4384220"/>
              <a:gd name="connsiteX4177" fmla="*/ 2324699 w 4384220"/>
              <a:gd name="connsiteY4177" fmla="*/ 293188 h 4384220"/>
              <a:gd name="connsiteX4178" fmla="*/ 2317762 w 4384220"/>
              <a:gd name="connsiteY4178" fmla="*/ 262776 h 4384220"/>
              <a:gd name="connsiteX4179" fmla="*/ 2335103 w 4384220"/>
              <a:gd name="connsiteY4179" fmla="*/ 232363 h 4384220"/>
              <a:gd name="connsiteX4180" fmla="*/ 2348175 w 4384220"/>
              <a:gd name="connsiteY4180" fmla="*/ 234764 h 4384220"/>
              <a:gd name="connsiteX4181" fmla="*/ 2352177 w 4384220"/>
              <a:gd name="connsiteY4181" fmla="*/ 242501 h 4384220"/>
              <a:gd name="connsiteX4182" fmla="*/ 2351643 w 4384220"/>
              <a:gd name="connsiteY4182" fmla="*/ 253705 h 4384220"/>
              <a:gd name="connsiteX4183" fmla="*/ 2344174 w 4384220"/>
              <a:gd name="connsiteY4183" fmla="*/ 263576 h 4384220"/>
              <a:gd name="connsiteX4184" fmla="*/ 2327900 w 4384220"/>
              <a:gd name="connsiteY4184" fmla="*/ 266777 h 4384220"/>
              <a:gd name="connsiteX4185" fmla="*/ 2341506 w 4384220"/>
              <a:gd name="connsiteY4185" fmla="*/ 276648 h 4384220"/>
              <a:gd name="connsiteX4186" fmla="*/ 2369250 w 4384220"/>
              <a:gd name="connsiteY4186" fmla="*/ 279049 h 4384220"/>
              <a:gd name="connsiteX4187" fmla="*/ 2406066 w 4384220"/>
              <a:gd name="connsiteY4187" fmla="*/ 230229 h 4384220"/>
              <a:gd name="connsiteX4188" fmla="*/ 2430876 w 4384220"/>
              <a:gd name="connsiteY4188" fmla="*/ 245168 h 4384220"/>
              <a:gd name="connsiteX4189" fmla="*/ 2443681 w 4384220"/>
              <a:gd name="connsiteY4189" fmla="*/ 249970 h 4384220"/>
              <a:gd name="connsiteX4190" fmla="*/ 2445015 w 4384220"/>
              <a:gd name="connsiteY4190" fmla="*/ 300391 h 4384220"/>
              <a:gd name="connsiteX4191" fmla="*/ 2441281 w 4384220"/>
              <a:gd name="connsiteY4191" fmla="*/ 316131 h 4384220"/>
              <a:gd name="connsiteX4192" fmla="*/ 2439146 w 4384220"/>
              <a:gd name="connsiteY4192" fmla="*/ 322000 h 4384220"/>
              <a:gd name="connsiteX4193" fmla="*/ 2431143 w 4384220"/>
              <a:gd name="connsiteY4193" fmla="*/ 329737 h 4384220"/>
              <a:gd name="connsiteX4194" fmla="*/ 2431143 w 4384220"/>
              <a:gd name="connsiteY4194" fmla="*/ 329737 h 4384220"/>
              <a:gd name="connsiteX4195" fmla="*/ 2429009 w 4384220"/>
              <a:gd name="connsiteY4195" fmla="*/ 326002 h 4384220"/>
              <a:gd name="connsiteX4196" fmla="*/ 2431943 w 4384220"/>
              <a:gd name="connsiteY4196" fmla="*/ 315064 h 4384220"/>
              <a:gd name="connsiteX4197" fmla="*/ 2431677 w 4384220"/>
              <a:gd name="connsiteY4197" fmla="*/ 284385 h 4384220"/>
              <a:gd name="connsiteX4198" fmla="*/ 2419138 w 4384220"/>
              <a:gd name="connsiteY4198" fmla="*/ 277715 h 4384220"/>
              <a:gd name="connsiteX4199" fmla="*/ 2430876 w 4384220"/>
              <a:gd name="connsiteY4199" fmla="*/ 245168 h 4384220"/>
              <a:gd name="connsiteX4200" fmla="*/ 2234795 w 4384220"/>
              <a:gd name="connsiteY4200" fmla="*/ 238499 h 4384220"/>
              <a:gd name="connsiteX4201" fmla="*/ 2269743 w 4384220"/>
              <a:gd name="connsiteY4201" fmla="*/ 257173 h 4384220"/>
              <a:gd name="connsiteX4202" fmla="*/ 2307892 w 4384220"/>
              <a:gd name="connsiteY4202" fmla="*/ 249704 h 4384220"/>
              <a:gd name="connsiteX4203" fmla="*/ 2305758 w 4384220"/>
              <a:gd name="connsiteY4203" fmla="*/ 261975 h 4384220"/>
              <a:gd name="connsiteX4204" fmla="*/ 2315362 w 4384220"/>
              <a:gd name="connsiteY4204" fmla="*/ 302259 h 4384220"/>
              <a:gd name="connsiteX4205" fmla="*/ 2379388 w 4384220"/>
              <a:gd name="connsiteY4205" fmla="*/ 316665 h 4384220"/>
              <a:gd name="connsiteX4206" fmla="*/ 2384190 w 4384220"/>
              <a:gd name="connsiteY4206" fmla="*/ 353213 h 4384220"/>
              <a:gd name="connsiteX4207" fmla="*/ 2389259 w 4384220"/>
              <a:gd name="connsiteY4207" fmla="*/ 360950 h 4384220"/>
              <a:gd name="connsiteX4208" fmla="*/ 2334570 w 4384220"/>
              <a:gd name="connsiteY4208" fmla="*/ 356415 h 4384220"/>
              <a:gd name="connsiteX4209" fmla="*/ 2279880 w 4384220"/>
              <a:gd name="connsiteY4209" fmla="*/ 352680 h 4384220"/>
              <a:gd name="connsiteX4210" fmla="*/ 2233461 w 4384220"/>
              <a:gd name="connsiteY4210" fmla="*/ 303593 h 4384220"/>
              <a:gd name="connsiteX4211" fmla="*/ 2234795 w 4384220"/>
              <a:gd name="connsiteY4211" fmla="*/ 238499 h 4384220"/>
              <a:gd name="connsiteX4212" fmla="*/ 2235862 w 4384220"/>
              <a:gd name="connsiteY4212" fmla="*/ 201951 h 4384220"/>
              <a:gd name="connsiteX4213" fmla="*/ 2255870 w 4384220"/>
              <a:gd name="connsiteY4213" fmla="*/ 152863 h 4384220"/>
              <a:gd name="connsiteX4214" fmla="*/ 2276679 w 4384220"/>
              <a:gd name="connsiteY4214" fmla="*/ 158999 h 4384220"/>
              <a:gd name="connsiteX4215" fmla="*/ 2276946 w 4384220"/>
              <a:gd name="connsiteY4215" fmla="*/ 181942 h 4384220"/>
              <a:gd name="connsiteX4216" fmla="*/ 2270009 w 4384220"/>
              <a:gd name="connsiteY4216" fmla="*/ 188078 h 4384220"/>
              <a:gd name="connsiteX4217" fmla="*/ 2260939 w 4384220"/>
              <a:gd name="connsiteY4217" fmla="*/ 186211 h 4384220"/>
              <a:gd name="connsiteX4218" fmla="*/ 2250001 w 4384220"/>
              <a:gd name="connsiteY4218" fmla="*/ 177140 h 4384220"/>
              <a:gd name="connsiteX4219" fmla="*/ 2250801 w 4384220"/>
              <a:gd name="connsiteY4219" fmla="*/ 192347 h 4384220"/>
              <a:gd name="connsiteX4220" fmla="*/ 2261472 w 4384220"/>
              <a:gd name="connsiteY4220" fmla="*/ 215289 h 4384220"/>
              <a:gd name="connsiteX4221" fmla="*/ 2283615 w 4384220"/>
              <a:gd name="connsiteY4221" fmla="*/ 216623 h 4384220"/>
              <a:gd name="connsiteX4222" fmla="*/ 2297754 w 4384220"/>
              <a:gd name="connsiteY4222" fmla="*/ 206753 h 4384220"/>
              <a:gd name="connsiteX4223" fmla="*/ 2309759 w 4384220"/>
              <a:gd name="connsiteY4223" fmla="*/ 188612 h 4384220"/>
              <a:gd name="connsiteX4224" fmla="*/ 2315362 w 4384220"/>
              <a:gd name="connsiteY4224" fmla="*/ 173939 h 4384220"/>
              <a:gd name="connsiteX4225" fmla="*/ 2321497 w 4384220"/>
              <a:gd name="connsiteY4225" fmla="*/ 158999 h 4384220"/>
              <a:gd name="connsiteX4226" fmla="*/ 2328967 w 4384220"/>
              <a:gd name="connsiteY4226" fmla="*/ 147795 h 4384220"/>
              <a:gd name="connsiteX4227" fmla="*/ 2357512 w 4384220"/>
              <a:gd name="connsiteY4227" fmla="*/ 119783 h 4384220"/>
              <a:gd name="connsiteX4228" fmla="*/ 2391660 w 4384220"/>
              <a:gd name="connsiteY4228" fmla="*/ 105911 h 4384220"/>
              <a:gd name="connsiteX4229" fmla="*/ 2390059 w 4384220"/>
              <a:gd name="connsiteY4229" fmla="*/ 108045 h 4384220"/>
              <a:gd name="connsiteX4230" fmla="*/ 2377254 w 4384220"/>
              <a:gd name="connsiteY4230" fmla="*/ 135790 h 4384220"/>
              <a:gd name="connsiteX4231" fmla="*/ 2327633 w 4384220"/>
              <a:gd name="connsiteY4231" fmla="*/ 204352 h 4384220"/>
              <a:gd name="connsiteX4232" fmla="*/ 2304157 w 4384220"/>
              <a:gd name="connsiteY4232" fmla="*/ 236365 h 4384220"/>
              <a:gd name="connsiteX4233" fmla="*/ 2243598 w 4384220"/>
              <a:gd name="connsiteY4233" fmla="*/ 228628 h 4384220"/>
              <a:gd name="connsiteX4234" fmla="*/ 2235862 w 4384220"/>
              <a:gd name="connsiteY4234" fmla="*/ 201951 h 4384220"/>
              <a:gd name="connsiteX4235" fmla="*/ 2445549 w 4384220"/>
              <a:gd name="connsiteY4235" fmla="*/ 70429 h 4384220"/>
              <a:gd name="connsiteX4236" fmla="*/ 2429809 w 4384220"/>
              <a:gd name="connsiteY4236" fmla="*/ 76032 h 4384220"/>
              <a:gd name="connsiteX4237" fmla="*/ 2405266 w 4384220"/>
              <a:gd name="connsiteY4237" fmla="*/ 90971 h 4384220"/>
              <a:gd name="connsiteX4238" fmla="*/ 2350042 w 4384220"/>
              <a:gd name="connsiteY4238" fmla="*/ 108045 h 4384220"/>
              <a:gd name="connsiteX4239" fmla="*/ 2318563 w 4384220"/>
              <a:gd name="connsiteY4239" fmla="*/ 139258 h 4384220"/>
              <a:gd name="connsiteX4240" fmla="*/ 2310293 w 4384220"/>
              <a:gd name="connsiteY4240" fmla="*/ 151796 h 4384220"/>
              <a:gd name="connsiteX4241" fmla="*/ 2303090 w 4384220"/>
              <a:gd name="connsiteY4241" fmla="*/ 169137 h 4384220"/>
              <a:gd name="connsiteX4242" fmla="*/ 2298288 w 4384220"/>
              <a:gd name="connsiteY4242" fmla="*/ 181942 h 4384220"/>
              <a:gd name="connsiteX4243" fmla="*/ 2288684 w 4384220"/>
              <a:gd name="connsiteY4243" fmla="*/ 196882 h 4384220"/>
              <a:gd name="connsiteX4244" fmla="*/ 2279613 w 4384220"/>
              <a:gd name="connsiteY4244" fmla="*/ 203551 h 4384220"/>
              <a:gd name="connsiteX4245" fmla="*/ 2268409 w 4384220"/>
              <a:gd name="connsiteY4245" fmla="*/ 203551 h 4384220"/>
              <a:gd name="connsiteX4246" fmla="*/ 2267608 w 4384220"/>
              <a:gd name="connsiteY4246" fmla="*/ 202217 h 4384220"/>
              <a:gd name="connsiteX4247" fmla="*/ 2273211 w 4384220"/>
              <a:gd name="connsiteY4247" fmla="*/ 201417 h 4384220"/>
              <a:gd name="connsiteX4248" fmla="*/ 2288684 w 4384220"/>
              <a:gd name="connsiteY4248" fmla="*/ 187811 h 4384220"/>
              <a:gd name="connsiteX4249" fmla="*/ 2288684 w 4384220"/>
              <a:gd name="connsiteY4249" fmla="*/ 153130 h 4384220"/>
              <a:gd name="connsiteX4250" fmla="*/ 2251068 w 4384220"/>
              <a:gd name="connsiteY4250" fmla="*/ 140592 h 4384220"/>
              <a:gd name="connsiteX4251" fmla="*/ 2236929 w 4384220"/>
              <a:gd name="connsiteY4251" fmla="*/ 152597 h 4384220"/>
              <a:gd name="connsiteX4252" fmla="*/ 2239063 w 4384220"/>
              <a:gd name="connsiteY4252" fmla="*/ 56557 h 4384220"/>
              <a:gd name="connsiteX4253" fmla="*/ 2290818 w 4384220"/>
              <a:gd name="connsiteY4253" fmla="*/ 57891 h 4384220"/>
              <a:gd name="connsiteX4254" fmla="*/ 2342573 w 4384220"/>
              <a:gd name="connsiteY4254" fmla="*/ 61092 h 4384220"/>
              <a:gd name="connsiteX4255" fmla="*/ 2445549 w 4384220"/>
              <a:gd name="connsiteY4255" fmla="*/ 70429 h 4384220"/>
              <a:gd name="connsiteX4256" fmla="*/ 2521580 w 4384220"/>
              <a:gd name="connsiteY4256" fmla="*/ 145660 h 4384220"/>
              <a:gd name="connsiteX4257" fmla="*/ 2506107 w 4384220"/>
              <a:gd name="connsiteY4257" fmla="*/ 154464 h 4384220"/>
              <a:gd name="connsiteX4258" fmla="*/ 2487967 w 4384220"/>
              <a:gd name="connsiteY4258" fmla="*/ 152597 h 4384220"/>
              <a:gd name="connsiteX4259" fmla="*/ 2478629 w 4384220"/>
              <a:gd name="connsiteY4259" fmla="*/ 138191 h 4384220"/>
              <a:gd name="connsiteX4260" fmla="*/ 2487166 w 4384220"/>
              <a:gd name="connsiteY4260" fmla="*/ 130454 h 4384220"/>
              <a:gd name="connsiteX4261" fmla="*/ 2493836 w 4384220"/>
              <a:gd name="connsiteY4261" fmla="*/ 127520 h 4384220"/>
              <a:gd name="connsiteX4262" fmla="*/ 2501039 w 4384220"/>
              <a:gd name="connsiteY4262" fmla="*/ 123785 h 4384220"/>
              <a:gd name="connsiteX4263" fmla="*/ 2496503 w 4384220"/>
              <a:gd name="connsiteY4263" fmla="*/ 117115 h 4384220"/>
              <a:gd name="connsiteX4264" fmla="*/ 2472227 w 4384220"/>
              <a:gd name="connsiteY4264" fmla="*/ 102443 h 4384220"/>
              <a:gd name="connsiteX4265" fmla="*/ 2471693 w 4384220"/>
              <a:gd name="connsiteY4265" fmla="*/ 102443 h 4384220"/>
              <a:gd name="connsiteX4266" fmla="*/ 2427675 w 4384220"/>
              <a:gd name="connsiteY4266" fmla="*/ 118716 h 4384220"/>
              <a:gd name="connsiteX4267" fmla="*/ 2405799 w 4384220"/>
              <a:gd name="connsiteY4267" fmla="*/ 168070 h 4384220"/>
              <a:gd name="connsiteX4268" fmla="*/ 2424473 w 4384220"/>
              <a:gd name="connsiteY4268" fmla="*/ 201417 h 4384220"/>
              <a:gd name="connsiteX4269" fmla="*/ 2463423 w 4384220"/>
              <a:gd name="connsiteY4269" fmla="*/ 217424 h 4384220"/>
              <a:gd name="connsiteX4270" fmla="*/ 2506107 w 4384220"/>
              <a:gd name="connsiteY4270" fmla="*/ 216890 h 4384220"/>
              <a:gd name="connsiteX4271" fmla="*/ 2562664 w 4384220"/>
              <a:gd name="connsiteY4271" fmla="*/ 195548 h 4384220"/>
              <a:gd name="connsiteX4272" fmla="*/ 2561064 w 4384220"/>
              <a:gd name="connsiteY4272" fmla="*/ 217957 h 4384220"/>
              <a:gd name="connsiteX4273" fmla="*/ 2485299 w 4384220"/>
              <a:gd name="connsiteY4273" fmla="*/ 241434 h 4384220"/>
              <a:gd name="connsiteX4274" fmla="*/ 2414603 w 4384220"/>
              <a:gd name="connsiteY4274" fmla="*/ 220091 h 4384220"/>
              <a:gd name="connsiteX4275" fmla="*/ 2387391 w 4384220"/>
              <a:gd name="connsiteY4275" fmla="*/ 176340 h 4384220"/>
              <a:gd name="connsiteX4276" fmla="*/ 2400997 w 4384220"/>
              <a:gd name="connsiteY4276" fmla="*/ 115515 h 4384220"/>
              <a:gd name="connsiteX4277" fmla="*/ 2435678 w 4384220"/>
              <a:gd name="connsiteY4277" fmla="*/ 88837 h 4384220"/>
              <a:gd name="connsiteX4278" fmla="*/ 2519713 w 4384220"/>
              <a:gd name="connsiteY4278" fmla="*/ 95506 h 4384220"/>
              <a:gd name="connsiteX4279" fmla="*/ 2521580 w 4384220"/>
              <a:gd name="connsiteY4279" fmla="*/ 145660 h 4384220"/>
              <a:gd name="connsiteX4280" fmla="*/ 2641364 w 4384220"/>
              <a:gd name="connsiteY4280" fmla="*/ 102709 h 4384220"/>
              <a:gd name="connsiteX4281" fmla="*/ 2632560 w 4384220"/>
              <a:gd name="connsiteY4281" fmla="*/ 118983 h 4384220"/>
              <a:gd name="connsiteX4282" fmla="*/ 2639229 w 4384220"/>
              <a:gd name="connsiteY4282" fmla="*/ 146461 h 4384220"/>
              <a:gd name="connsiteX4283" fmla="*/ 2634427 w 4384220"/>
              <a:gd name="connsiteY4283" fmla="*/ 146461 h 4384220"/>
              <a:gd name="connsiteX4284" fmla="*/ 2573335 w 4384220"/>
              <a:gd name="connsiteY4284" fmla="*/ 173405 h 4384220"/>
              <a:gd name="connsiteX4285" fmla="*/ 2470893 w 4384220"/>
              <a:gd name="connsiteY4285" fmla="*/ 204618 h 4384220"/>
              <a:gd name="connsiteX4286" fmla="*/ 2442614 w 4384220"/>
              <a:gd name="connsiteY4286" fmla="*/ 196615 h 4384220"/>
              <a:gd name="connsiteX4287" fmla="*/ 2434878 w 4384220"/>
              <a:gd name="connsiteY4287" fmla="*/ 192347 h 4384220"/>
              <a:gd name="connsiteX4288" fmla="*/ 2432210 w 4384220"/>
              <a:gd name="connsiteY4288" fmla="*/ 190479 h 4384220"/>
              <a:gd name="connsiteX4289" fmla="*/ 2418871 w 4384220"/>
              <a:gd name="connsiteY4289" fmla="*/ 167536 h 4384220"/>
              <a:gd name="connsiteX4290" fmla="*/ 2427141 w 4384220"/>
              <a:gd name="connsiteY4290" fmla="*/ 141125 h 4384220"/>
              <a:gd name="connsiteX4291" fmla="*/ 2436479 w 4384220"/>
              <a:gd name="connsiteY4291" fmla="*/ 129120 h 4384220"/>
              <a:gd name="connsiteX4292" fmla="*/ 2469826 w 4384220"/>
              <a:gd name="connsiteY4292" fmla="*/ 116849 h 4384220"/>
              <a:gd name="connsiteX4293" fmla="*/ 2478629 w 4384220"/>
              <a:gd name="connsiteY4293" fmla="*/ 119783 h 4384220"/>
              <a:gd name="connsiteX4294" fmla="*/ 2465557 w 4384220"/>
              <a:gd name="connsiteY4294" fmla="*/ 137124 h 4384220"/>
              <a:gd name="connsiteX4295" fmla="*/ 2481831 w 4384220"/>
              <a:gd name="connsiteY4295" fmla="*/ 165402 h 4384220"/>
              <a:gd name="connsiteX4296" fmla="*/ 2531184 w 4384220"/>
              <a:gd name="connsiteY4296" fmla="*/ 154998 h 4384220"/>
              <a:gd name="connsiteX4297" fmla="*/ 2528517 w 4384220"/>
              <a:gd name="connsiteY4297" fmla="*/ 85636 h 4384220"/>
              <a:gd name="connsiteX4298" fmla="*/ 2523181 w 4384220"/>
              <a:gd name="connsiteY4298" fmla="*/ 80834 h 4384220"/>
              <a:gd name="connsiteX4299" fmla="*/ 2582139 w 4384220"/>
              <a:gd name="connsiteY4299" fmla="*/ 91238 h 4384220"/>
              <a:gd name="connsiteX4300" fmla="*/ 2641364 w 4384220"/>
              <a:gd name="connsiteY4300" fmla="*/ 102709 h 4384220"/>
              <a:gd name="connsiteX4301" fmla="*/ 2678446 w 4384220"/>
              <a:gd name="connsiteY4301" fmla="*/ 129654 h 4384220"/>
              <a:gd name="connsiteX4302" fmla="*/ 2657904 w 4384220"/>
              <a:gd name="connsiteY4302" fmla="*/ 143259 h 4384220"/>
              <a:gd name="connsiteX4303" fmla="*/ 2645098 w 4384220"/>
              <a:gd name="connsiteY4303" fmla="*/ 122184 h 4384220"/>
              <a:gd name="connsiteX4304" fmla="*/ 2665640 w 4384220"/>
              <a:gd name="connsiteY4304" fmla="*/ 108578 h 4384220"/>
              <a:gd name="connsiteX4305" fmla="*/ 2678446 w 4384220"/>
              <a:gd name="connsiteY4305" fmla="*/ 129654 h 4384220"/>
              <a:gd name="connsiteX4306" fmla="*/ 2799563 w 4384220"/>
              <a:gd name="connsiteY4306" fmla="*/ 143259 h 4384220"/>
              <a:gd name="connsiteX4307" fmla="*/ 2789425 w 4384220"/>
              <a:gd name="connsiteY4307" fmla="*/ 158733 h 4384220"/>
              <a:gd name="connsiteX4308" fmla="*/ 2791559 w 4384220"/>
              <a:gd name="connsiteY4308" fmla="*/ 182476 h 4384220"/>
              <a:gd name="connsiteX4309" fmla="*/ 2729133 w 4384220"/>
              <a:gd name="connsiteY4309" fmla="*/ 189145 h 4384220"/>
              <a:gd name="connsiteX4310" fmla="*/ 2728600 w 4384220"/>
              <a:gd name="connsiteY4310" fmla="*/ 188878 h 4384220"/>
              <a:gd name="connsiteX4311" fmla="*/ 2728600 w 4384220"/>
              <a:gd name="connsiteY4311" fmla="*/ 188878 h 4384220"/>
              <a:gd name="connsiteX4312" fmla="*/ 2728066 w 4384220"/>
              <a:gd name="connsiteY4312" fmla="*/ 188878 h 4384220"/>
              <a:gd name="connsiteX4313" fmla="*/ 2677379 w 4384220"/>
              <a:gd name="connsiteY4313" fmla="*/ 152330 h 4384220"/>
              <a:gd name="connsiteX4314" fmla="*/ 2691251 w 4384220"/>
              <a:gd name="connsiteY4314" fmla="*/ 132588 h 4384220"/>
              <a:gd name="connsiteX4315" fmla="*/ 2690184 w 4384220"/>
              <a:gd name="connsiteY4315" fmla="*/ 114181 h 4384220"/>
              <a:gd name="connsiteX4316" fmla="*/ 2744873 w 4384220"/>
              <a:gd name="connsiteY4316" fmla="*/ 127786 h 4384220"/>
              <a:gd name="connsiteX4317" fmla="*/ 2799563 w 4384220"/>
              <a:gd name="connsiteY4317" fmla="*/ 143259 h 4384220"/>
              <a:gd name="connsiteX4318" fmla="*/ 2834777 w 4384220"/>
              <a:gd name="connsiteY4318" fmla="*/ 172338 h 4384220"/>
              <a:gd name="connsiteX4319" fmla="*/ 2813435 w 4384220"/>
              <a:gd name="connsiteY4319" fmla="*/ 184076 h 4384220"/>
              <a:gd name="connsiteX4320" fmla="*/ 2802230 w 4384220"/>
              <a:gd name="connsiteY4320" fmla="*/ 162467 h 4384220"/>
              <a:gd name="connsiteX4321" fmla="*/ 2823839 w 4384220"/>
              <a:gd name="connsiteY4321" fmla="*/ 150196 h 4384220"/>
              <a:gd name="connsiteX4322" fmla="*/ 2834777 w 4384220"/>
              <a:gd name="connsiteY4322" fmla="*/ 172338 h 4384220"/>
              <a:gd name="connsiteX4323" fmla="*/ 2960963 w 4384220"/>
              <a:gd name="connsiteY4323" fmla="*/ 198216 h 4384220"/>
              <a:gd name="connsiteX4324" fmla="*/ 2954027 w 4384220"/>
              <a:gd name="connsiteY4324" fmla="*/ 199550 h 4384220"/>
              <a:gd name="connsiteX4325" fmla="*/ 2917478 w 4384220"/>
              <a:gd name="connsiteY4325" fmla="*/ 257974 h 4384220"/>
              <a:gd name="connsiteX4326" fmla="*/ 2954827 w 4384220"/>
              <a:gd name="connsiteY4326" fmla="*/ 291855 h 4384220"/>
              <a:gd name="connsiteX4327" fmla="*/ 2983372 w 4384220"/>
              <a:gd name="connsiteY4327" fmla="*/ 275048 h 4384220"/>
              <a:gd name="connsiteX4328" fmla="*/ 2980705 w 4384220"/>
              <a:gd name="connsiteY4328" fmla="*/ 253705 h 4384220"/>
              <a:gd name="connsiteX4329" fmla="*/ 2989775 w 4384220"/>
              <a:gd name="connsiteY4329" fmla="*/ 255573 h 4384220"/>
              <a:gd name="connsiteX4330" fmla="*/ 3012718 w 4384220"/>
              <a:gd name="connsiteY4330" fmla="*/ 283318 h 4384220"/>
              <a:gd name="connsiteX4331" fmla="*/ 3008716 w 4384220"/>
              <a:gd name="connsiteY4331" fmla="*/ 325468 h 4384220"/>
              <a:gd name="connsiteX4332" fmla="*/ 2985773 w 4384220"/>
              <a:gd name="connsiteY4332" fmla="*/ 338274 h 4384220"/>
              <a:gd name="connsiteX4333" fmla="*/ 2944156 w 4384220"/>
              <a:gd name="connsiteY4333" fmla="*/ 331338 h 4384220"/>
              <a:gd name="connsiteX4334" fmla="*/ 2908141 w 4384220"/>
              <a:gd name="connsiteY4334" fmla="*/ 306527 h 4384220"/>
              <a:gd name="connsiteX4335" fmla="*/ 2889733 w 4384220"/>
              <a:gd name="connsiteY4335" fmla="*/ 283851 h 4384220"/>
              <a:gd name="connsiteX4336" fmla="*/ 2871592 w 4384220"/>
              <a:gd name="connsiteY4336" fmla="*/ 253439 h 4384220"/>
              <a:gd name="connsiteX4337" fmla="*/ 2832110 w 4384220"/>
              <a:gd name="connsiteY4337" fmla="*/ 199816 h 4384220"/>
              <a:gd name="connsiteX4338" fmla="*/ 2827841 w 4384220"/>
              <a:gd name="connsiteY4338" fmla="*/ 196882 h 4384220"/>
              <a:gd name="connsiteX4339" fmla="*/ 2847316 w 4384220"/>
              <a:gd name="connsiteY4339" fmla="*/ 176607 h 4384220"/>
              <a:gd name="connsiteX4340" fmla="*/ 2847849 w 4384220"/>
              <a:gd name="connsiteY4340" fmla="*/ 157932 h 4384220"/>
              <a:gd name="connsiteX4341" fmla="*/ 2960963 w 4384220"/>
              <a:gd name="connsiteY4341" fmla="*/ 198216 h 4384220"/>
              <a:gd name="connsiteX4342" fmla="*/ 3033260 w 4384220"/>
              <a:gd name="connsiteY4342" fmla="*/ 248370 h 4384220"/>
              <a:gd name="connsiteX4343" fmla="*/ 3049800 w 4384220"/>
              <a:gd name="connsiteY4343" fmla="*/ 289454 h 4384220"/>
              <a:gd name="connsiteX4344" fmla="*/ 3031392 w 4384220"/>
              <a:gd name="connsiteY4344" fmla="*/ 348678 h 4384220"/>
              <a:gd name="connsiteX4345" fmla="*/ 2986040 w 4384220"/>
              <a:gd name="connsiteY4345" fmla="*/ 372688 h 4384220"/>
              <a:gd name="connsiteX4346" fmla="*/ 2913743 w 4384220"/>
              <a:gd name="connsiteY4346" fmla="*/ 356415 h 4384220"/>
              <a:gd name="connsiteX4347" fmla="*/ 2859854 w 4384220"/>
              <a:gd name="connsiteY4347" fmla="*/ 297724 h 4384220"/>
              <a:gd name="connsiteX4348" fmla="*/ 2869458 w 4384220"/>
              <a:gd name="connsiteY4348" fmla="*/ 277715 h 4384220"/>
              <a:gd name="connsiteX4349" fmla="*/ 2907607 w 4384220"/>
              <a:gd name="connsiteY4349" fmla="*/ 324668 h 4384220"/>
              <a:gd name="connsiteX4350" fmla="*/ 2944423 w 4384220"/>
              <a:gd name="connsiteY4350" fmla="*/ 346010 h 4384220"/>
              <a:gd name="connsiteX4351" fmla="*/ 2986307 w 4384220"/>
              <a:gd name="connsiteY4351" fmla="*/ 351346 h 4384220"/>
              <a:gd name="connsiteX4352" fmla="*/ 3018854 w 4384220"/>
              <a:gd name="connsiteY4352" fmla="*/ 332138 h 4384220"/>
              <a:gd name="connsiteX4353" fmla="*/ 3024989 w 4384220"/>
              <a:gd name="connsiteY4353" fmla="*/ 278249 h 4384220"/>
              <a:gd name="connsiteX4354" fmla="*/ 2995110 w 4384220"/>
              <a:gd name="connsiteY4354" fmla="*/ 242234 h 4384220"/>
              <a:gd name="connsiteX4355" fmla="*/ 2966032 w 4384220"/>
              <a:gd name="connsiteY4355" fmla="*/ 243034 h 4384220"/>
              <a:gd name="connsiteX4356" fmla="*/ 2958829 w 4384220"/>
              <a:gd name="connsiteY4356" fmla="*/ 246502 h 4384220"/>
              <a:gd name="connsiteX4357" fmla="*/ 2963097 w 4384220"/>
              <a:gd name="connsiteY4357" fmla="*/ 253172 h 4384220"/>
              <a:gd name="connsiteX4358" fmla="*/ 2967366 w 4384220"/>
              <a:gd name="connsiteY4358" fmla="*/ 258774 h 4384220"/>
              <a:gd name="connsiteX4359" fmla="*/ 2971101 w 4384220"/>
              <a:gd name="connsiteY4359" fmla="*/ 269712 h 4384220"/>
              <a:gd name="connsiteX4360" fmla="*/ 2955894 w 4384220"/>
              <a:gd name="connsiteY4360" fmla="*/ 277715 h 4384220"/>
              <a:gd name="connsiteX4361" fmla="*/ 2930017 w 4384220"/>
              <a:gd name="connsiteY4361" fmla="*/ 254772 h 4384220"/>
              <a:gd name="connsiteX4362" fmla="*/ 2956961 w 4384220"/>
              <a:gd name="connsiteY4362" fmla="*/ 212355 h 4384220"/>
              <a:gd name="connsiteX4363" fmla="*/ 2999112 w 4384220"/>
              <a:gd name="connsiteY4363" fmla="*/ 218758 h 4384220"/>
              <a:gd name="connsiteX4364" fmla="*/ 3033260 w 4384220"/>
              <a:gd name="connsiteY4364" fmla="*/ 248370 h 4384220"/>
              <a:gd name="connsiteX4365" fmla="*/ 2966299 w 4384220"/>
              <a:gd name="connsiteY4365" fmla="*/ 431112 h 4384220"/>
              <a:gd name="connsiteX4366" fmla="*/ 2971901 w 4384220"/>
              <a:gd name="connsiteY4366" fmla="*/ 386827 h 4384220"/>
              <a:gd name="connsiteX4367" fmla="*/ 2986040 w 4384220"/>
              <a:gd name="connsiteY4367" fmla="*/ 386294 h 4384220"/>
              <a:gd name="connsiteX4368" fmla="*/ 2987907 w 4384220"/>
              <a:gd name="connsiteY4368" fmla="*/ 386027 h 4384220"/>
              <a:gd name="connsiteX4369" fmla="*/ 2995377 w 4384220"/>
              <a:gd name="connsiteY4369" fmla="*/ 446052 h 4384220"/>
              <a:gd name="connsiteX4370" fmla="*/ 3020721 w 4384220"/>
              <a:gd name="connsiteY4370" fmla="*/ 457257 h 4384220"/>
              <a:gd name="connsiteX4371" fmla="*/ 3037528 w 4384220"/>
              <a:gd name="connsiteY4371" fmla="*/ 455656 h 4384220"/>
              <a:gd name="connsiteX4372" fmla="*/ 3024989 w 4384220"/>
              <a:gd name="connsiteY4372" fmla="*/ 444985 h 4384220"/>
              <a:gd name="connsiteX4373" fmla="*/ 3023389 w 4384220"/>
              <a:gd name="connsiteY4373" fmla="*/ 432980 h 4384220"/>
              <a:gd name="connsiteX4374" fmla="*/ 3028458 w 4384220"/>
              <a:gd name="connsiteY4374" fmla="*/ 422842 h 4384220"/>
              <a:gd name="connsiteX4375" fmla="*/ 3035927 w 4384220"/>
              <a:gd name="connsiteY4375" fmla="*/ 418040 h 4384220"/>
              <a:gd name="connsiteX4376" fmla="*/ 3048466 w 4384220"/>
              <a:gd name="connsiteY4376" fmla="*/ 422309 h 4384220"/>
              <a:gd name="connsiteX4377" fmla="*/ 3048199 w 4384220"/>
              <a:gd name="connsiteY4377" fmla="*/ 457790 h 4384220"/>
              <a:gd name="connsiteX4378" fmla="*/ 3027124 w 4384220"/>
              <a:gd name="connsiteY4378" fmla="*/ 480466 h 4384220"/>
              <a:gd name="connsiteX4379" fmla="*/ 2972168 w 4384220"/>
              <a:gd name="connsiteY4379" fmla="*/ 455122 h 4384220"/>
              <a:gd name="connsiteX4380" fmla="*/ 2966299 w 4384220"/>
              <a:gd name="connsiteY4380" fmla="*/ 431112 h 4384220"/>
              <a:gd name="connsiteX4381" fmla="*/ 3035127 w 4384220"/>
              <a:gd name="connsiteY4381" fmla="*/ 404968 h 4384220"/>
              <a:gd name="connsiteX4382" fmla="*/ 3019120 w 4384220"/>
              <a:gd name="connsiteY4382" fmla="*/ 415372 h 4384220"/>
              <a:gd name="connsiteX4383" fmla="*/ 3011917 w 4384220"/>
              <a:gd name="connsiteY4383" fmla="*/ 429512 h 4384220"/>
              <a:gd name="connsiteX4384" fmla="*/ 3010050 w 4384220"/>
              <a:gd name="connsiteY4384" fmla="*/ 441250 h 4384220"/>
              <a:gd name="connsiteX4385" fmla="*/ 3005248 w 4384220"/>
              <a:gd name="connsiteY4385" fmla="*/ 436715 h 4384220"/>
              <a:gd name="connsiteX4386" fmla="*/ 3001246 w 4384220"/>
              <a:gd name="connsiteY4386" fmla="*/ 383626 h 4384220"/>
              <a:gd name="connsiteX4387" fmla="*/ 3040729 w 4384220"/>
              <a:gd name="connsiteY4387" fmla="*/ 357482 h 4384220"/>
              <a:gd name="connsiteX4388" fmla="*/ 3054602 w 4384220"/>
              <a:gd name="connsiteY4388" fmla="*/ 335339 h 4384220"/>
              <a:gd name="connsiteX4389" fmla="*/ 3057003 w 4384220"/>
              <a:gd name="connsiteY4389" fmla="*/ 399899 h 4384220"/>
              <a:gd name="connsiteX4390" fmla="*/ 3055402 w 4384220"/>
              <a:gd name="connsiteY4390" fmla="*/ 410571 h 4384220"/>
              <a:gd name="connsiteX4391" fmla="*/ 3035127 w 4384220"/>
              <a:gd name="connsiteY4391" fmla="*/ 404968 h 4384220"/>
              <a:gd name="connsiteX4392" fmla="*/ 3128232 w 4384220"/>
              <a:gd name="connsiteY4392" fmla="*/ 378024 h 4384220"/>
              <a:gd name="connsiteX4393" fmla="*/ 3110892 w 4384220"/>
              <a:gd name="connsiteY4393" fmla="*/ 408170 h 4384220"/>
              <a:gd name="connsiteX4394" fmla="*/ 3117561 w 4384220"/>
              <a:gd name="connsiteY4394" fmla="*/ 427377 h 4384220"/>
              <a:gd name="connsiteX4395" fmla="*/ 3121830 w 4384220"/>
              <a:gd name="connsiteY4395" fmla="*/ 430579 h 4384220"/>
              <a:gd name="connsiteX4396" fmla="*/ 3119962 w 4384220"/>
              <a:gd name="connsiteY4396" fmla="*/ 431112 h 4384220"/>
              <a:gd name="connsiteX4397" fmla="*/ 3110092 w 4384220"/>
              <a:gd name="connsiteY4397" fmla="*/ 425777 h 4384220"/>
              <a:gd name="connsiteX4398" fmla="*/ 3105290 w 4384220"/>
              <a:gd name="connsiteY4398" fmla="*/ 415639 h 4384220"/>
              <a:gd name="connsiteX4399" fmla="*/ 3104489 w 4384220"/>
              <a:gd name="connsiteY4399" fmla="*/ 397765 h 4384220"/>
              <a:gd name="connsiteX4400" fmla="*/ 3106890 w 4384220"/>
              <a:gd name="connsiteY4400" fmla="*/ 384160 h 4384220"/>
              <a:gd name="connsiteX4401" fmla="*/ 3109558 w 4384220"/>
              <a:gd name="connsiteY4401" fmla="*/ 365485 h 4384220"/>
              <a:gd name="connsiteX4402" fmla="*/ 3108758 w 4384220"/>
              <a:gd name="connsiteY4402" fmla="*/ 350279 h 4384220"/>
              <a:gd name="connsiteX4403" fmla="*/ 3097286 w 4384220"/>
              <a:gd name="connsiteY4403" fmla="*/ 306794 h 4384220"/>
              <a:gd name="connsiteX4404" fmla="*/ 3057536 w 4384220"/>
              <a:gd name="connsiteY4404" fmla="*/ 265444 h 4384220"/>
              <a:gd name="connsiteX4405" fmla="*/ 3043931 w 4384220"/>
              <a:gd name="connsiteY4405" fmla="*/ 239833 h 4384220"/>
              <a:gd name="connsiteX4406" fmla="*/ 3033260 w 4384220"/>
              <a:gd name="connsiteY4406" fmla="*/ 226761 h 4384220"/>
              <a:gd name="connsiteX4407" fmla="*/ 3127699 w 4384220"/>
              <a:gd name="connsiteY4407" fmla="*/ 269979 h 4384220"/>
              <a:gd name="connsiteX4408" fmla="*/ 3220004 w 4384220"/>
              <a:gd name="connsiteY4408" fmla="*/ 317732 h 4384220"/>
              <a:gd name="connsiteX4409" fmla="*/ 3173585 w 4384220"/>
              <a:gd name="connsiteY4409" fmla="*/ 402034 h 4384220"/>
              <a:gd name="connsiteX4410" fmla="*/ 3167449 w 4384220"/>
              <a:gd name="connsiteY4410" fmla="*/ 384426 h 4384220"/>
              <a:gd name="connsiteX4411" fmla="*/ 3128232 w 4384220"/>
              <a:gd name="connsiteY4411" fmla="*/ 378024 h 4384220"/>
              <a:gd name="connsiteX4412" fmla="*/ 3129833 w 4384220"/>
              <a:gd name="connsiteY4412" fmla="*/ 465260 h 4384220"/>
              <a:gd name="connsiteX4413" fmla="*/ 3073010 w 4384220"/>
              <a:gd name="connsiteY4413" fmla="*/ 442584 h 4384220"/>
              <a:gd name="connsiteX4414" fmla="*/ 3069008 w 4384220"/>
              <a:gd name="connsiteY4414" fmla="*/ 402567 h 4384220"/>
              <a:gd name="connsiteX4415" fmla="*/ 3060204 w 4384220"/>
              <a:gd name="connsiteY4415" fmla="*/ 318532 h 4384220"/>
              <a:gd name="connsiteX4416" fmla="*/ 3062872 w 4384220"/>
              <a:gd name="connsiteY4416" fmla="*/ 288386 h 4384220"/>
              <a:gd name="connsiteX4417" fmla="*/ 3062605 w 4384220"/>
              <a:gd name="connsiteY4417" fmla="*/ 285985 h 4384220"/>
              <a:gd name="connsiteX4418" fmla="*/ 3085548 w 4384220"/>
              <a:gd name="connsiteY4418" fmla="*/ 314264 h 4384220"/>
              <a:gd name="connsiteX4419" fmla="*/ 3095952 w 4384220"/>
              <a:gd name="connsiteY4419" fmla="*/ 352947 h 4384220"/>
              <a:gd name="connsiteX4420" fmla="*/ 3096753 w 4384220"/>
              <a:gd name="connsiteY4420" fmla="*/ 366552 h 4384220"/>
              <a:gd name="connsiteX4421" fmla="*/ 3094352 w 4384220"/>
              <a:gd name="connsiteY4421" fmla="*/ 382559 h 4384220"/>
              <a:gd name="connsiteX4422" fmla="*/ 3091951 w 4384220"/>
              <a:gd name="connsiteY4422" fmla="*/ 398032 h 4384220"/>
              <a:gd name="connsiteX4423" fmla="*/ 3093018 w 4384220"/>
              <a:gd name="connsiteY4423" fmla="*/ 420174 h 4384220"/>
              <a:gd name="connsiteX4424" fmla="*/ 3100488 w 4384220"/>
              <a:gd name="connsiteY4424" fmla="*/ 435648 h 4384220"/>
              <a:gd name="connsiteX4425" fmla="*/ 3120496 w 4384220"/>
              <a:gd name="connsiteY4425" fmla="*/ 444718 h 4384220"/>
              <a:gd name="connsiteX4426" fmla="*/ 3141304 w 4384220"/>
              <a:gd name="connsiteY4426" fmla="*/ 430045 h 4384220"/>
              <a:gd name="connsiteX4427" fmla="*/ 3149841 w 4384220"/>
              <a:gd name="connsiteY4427" fmla="*/ 417240 h 4384220"/>
              <a:gd name="connsiteX4428" fmla="*/ 3135702 w 4384220"/>
              <a:gd name="connsiteY4428" fmla="*/ 419908 h 4384220"/>
              <a:gd name="connsiteX4429" fmla="*/ 3126898 w 4384220"/>
              <a:gd name="connsiteY4429" fmla="*/ 417240 h 4384220"/>
              <a:gd name="connsiteX4430" fmla="*/ 3123697 w 4384220"/>
              <a:gd name="connsiteY4430" fmla="*/ 408703 h 4384220"/>
              <a:gd name="connsiteX4431" fmla="*/ 3135435 w 4384220"/>
              <a:gd name="connsiteY4431" fmla="*/ 388962 h 4384220"/>
              <a:gd name="connsiteX4432" fmla="*/ 3156778 w 4384220"/>
              <a:gd name="connsiteY4432" fmla="*/ 393764 h 4384220"/>
              <a:gd name="connsiteX4433" fmla="*/ 3149575 w 4384220"/>
              <a:gd name="connsiteY4433" fmla="*/ 446052 h 4384220"/>
              <a:gd name="connsiteX4434" fmla="*/ 3129833 w 4384220"/>
              <a:gd name="connsiteY4434" fmla="*/ 465260 h 4384220"/>
              <a:gd name="connsiteX4435" fmla="*/ 3132234 w 4384220"/>
              <a:gd name="connsiteY4435" fmla="*/ 478065 h 4384220"/>
              <a:gd name="connsiteX4436" fmla="*/ 3101021 w 4384220"/>
              <a:gd name="connsiteY4436" fmla="*/ 534889 h 4384220"/>
              <a:gd name="connsiteX4437" fmla="*/ 3035661 w 4384220"/>
              <a:gd name="connsiteY4437" fmla="*/ 554897 h 4384220"/>
              <a:gd name="connsiteX4438" fmla="*/ 2986840 w 4384220"/>
              <a:gd name="connsiteY4438" fmla="*/ 530087 h 4384220"/>
              <a:gd name="connsiteX4439" fmla="*/ 2936953 w 4384220"/>
              <a:gd name="connsiteY4439" fmla="*/ 507411 h 4384220"/>
              <a:gd name="connsiteX4440" fmla="*/ 2944956 w 4384220"/>
              <a:gd name="connsiteY4440" fmla="*/ 503409 h 4384220"/>
              <a:gd name="connsiteX4441" fmla="*/ 2967366 w 4384220"/>
              <a:gd name="connsiteY4441" fmla="*/ 474064 h 4384220"/>
              <a:gd name="connsiteX4442" fmla="*/ 3030325 w 4384220"/>
              <a:gd name="connsiteY4442" fmla="*/ 493005 h 4384220"/>
              <a:gd name="connsiteX4443" fmla="*/ 3058604 w 4384220"/>
              <a:gd name="connsiteY4443" fmla="*/ 463392 h 4384220"/>
              <a:gd name="connsiteX4444" fmla="*/ 3062872 w 4384220"/>
              <a:gd name="connsiteY4444" fmla="*/ 451654 h 4384220"/>
              <a:gd name="connsiteX4445" fmla="*/ 3132234 w 4384220"/>
              <a:gd name="connsiteY4445" fmla="*/ 478065 h 4384220"/>
              <a:gd name="connsiteX4446" fmla="*/ 2141956 w 4384220"/>
              <a:gd name="connsiteY4446" fmla="*/ 323334 h 4384220"/>
              <a:gd name="connsiteX4447" fmla="*/ 2157696 w 4384220"/>
              <a:gd name="connsiteY4447" fmla="*/ 315865 h 4384220"/>
              <a:gd name="connsiteX4448" fmla="*/ 2163032 w 4384220"/>
              <a:gd name="connsiteY4448" fmla="*/ 315064 h 4384220"/>
              <a:gd name="connsiteX4449" fmla="*/ 2163032 w 4384220"/>
              <a:gd name="connsiteY4449" fmla="*/ 308662 h 4384220"/>
              <a:gd name="connsiteX4450" fmla="*/ 2159030 w 4384220"/>
              <a:gd name="connsiteY4450" fmla="*/ 41884 h 4384220"/>
              <a:gd name="connsiteX4451" fmla="*/ 2092869 w 4384220"/>
              <a:gd name="connsiteY4451" fmla="*/ 43485 h 4384220"/>
              <a:gd name="connsiteX4452" fmla="*/ 2026975 w 4384220"/>
              <a:gd name="connsiteY4452" fmla="*/ 48020 h 4384220"/>
              <a:gd name="connsiteX4453" fmla="*/ 1961081 w 4384220"/>
              <a:gd name="connsiteY4453" fmla="*/ 53622 h 4384220"/>
              <a:gd name="connsiteX4454" fmla="*/ 1895454 w 4384220"/>
              <a:gd name="connsiteY4454" fmla="*/ 61892 h 4384220"/>
              <a:gd name="connsiteX4455" fmla="*/ 1862640 w 4384220"/>
              <a:gd name="connsiteY4455" fmla="*/ 66161 h 4384220"/>
              <a:gd name="connsiteX4456" fmla="*/ 1830093 w 4384220"/>
              <a:gd name="connsiteY4456" fmla="*/ 72030 h 4384220"/>
              <a:gd name="connsiteX4457" fmla="*/ 1765000 w 4384220"/>
              <a:gd name="connsiteY4457" fmla="*/ 83768 h 4384220"/>
              <a:gd name="connsiteX4458" fmla="*/ 1700440 w 4384220"/>
              <a:gd name="connsiteY4458" fmla="*/ 98441 h 4384220"/>
              <a:gd name="connsiteX4459" fmla="*/ 1636146 w 4384220"/>
              <a:gd name="connsiteY4459" fmla="*/ 114448 h 4384220"/>
              <a:gd name="connsiteX4460" fmla="*/ 1509427 w 4384220"/>
              <a:gd name="connsiteY4460" fmla="*/ 152863 h 4384220"/>
              <a:gd name="connsiteX4461" fmla="*/ 1446201 w 4384220"/>
              <a:gd name="connsiteY4461" fmla="*/ 174472 h 4384220"/>
              <a:gd name="connsiteX4462" fmla="*/ 1384575 w 4384220"/>
              <a:gd name="connsiteY4462" fmla="*/ 198749 h 4384220"/>
              <a:gd name="connsiteX4463" fmla="*/ 1353896 w 4384220"/>
              <a:gd name="connsiteY4463" fmla="*/ 211021 h 4384220"/>
              <a:gd name="connsiteX4464" fmla="*/ 1323750 w 4384220"/>
              <a:gd name="connsiteY4464" fmla="*/ 224627 h 4384220"/>
              <a:gd name="connsiteX4465" fmla="*/ 1263458 w 4384220"/>
              <a:gd name="connsiteY4465" fmla="*/ 251838 h 4384220"/>
              <a:gd name="connsiteX4466" fmla="*/ 1204500 w 4384220"/>
              <a:gd name="connsiteY4466" fmla="*/ 281717 h 4384220"/>
              <a:gd name="connsiteX4467" fmla="*/ 1146076 w 4384220"/>
              <a:gd name="connsiteY4467" fmla="*/ 312930 h 4384220"/>
              <a:gd name="connsiteX4468" fmla="*/ 1279198 w 4384220"/>
              <a:gd name="connsiteY4468" fmla="*/ 551429 h 4384220"/>
              <a:gd name="connsiteX4469" fmla="*/ 1284000 w 4384220"/>
              <a:gd name="connsiteY4469" fmla="*/ 549295 h 4384220"/>
              <a:gd name="connsiteX4470" fmla="*/ 1301074 w 4384220"/>
              <a:gd name="connsiteY4470" fmla="*/ 547694 h 4384220"/>
              <a:gd name="connsiteX4471" fmla="*/ 1346159 w 4384220"/>
              <a:gd name="connsiteY4471" fmla="*/ 568236 h 4384220"/>
              <a:gd name="connsiteX4472" fmla="*/ 1349360 w 4384220"/>
              <a:gd name="connsiteY4472" fmla="*/ 570637 h 4384220"/>
              <a:gd name="connsiteX4473" fmla="*/ 1413387 w 4384220"/>
              <a:gd name="connsiteY4473" fmla="*/ 538624 h 4384220"/>
              <a:gd name="connsiteX4474" fmla="*/ 1478481 w 4384220"/>
              <a:gd name="connsiteY4474" fmla="*/ 509011 h 4384220"/>
              <a:gd name="connsiteX4475" fmla="*/ 1480615 w 4384220"/>
              <a:gd name="connsiteY4475" fmla="*/ 508478 h 4384220"/>
              <a:gd name="connsiteX4476" fmla="*/ 1488085 w 4384220"/>
              <a:gd name="connsiteY4476" fmla="*/ 505276 h 4384220"/>
              <a:gd name="connsiteX4477" fmla="*/ 1683099 w 4384220"/>
              <a:gd name="connsiteY4477" fmla="*/ 436981 h 4384220"/>
              <a:gd name="connsiteX4478" fmla="*/ 1691369 w 4384220"/>
              <a:gd name="connsiteY4478" fmla="*/ 403368 h 4384220"/>
              <a:gd name="connsiteX4479" fmla="*/ 1679631 w 4384220"/>
              <a:gd name="connsiteY4479" fmla="*/ 361483 h 4384220"/>
              <a:gd name="connsiteX4480" fmla="*/ 1675096 w 4384220"/>
              <a:gd name="connsiteY4480" fmla="*/ 361217 h 4384220"/>
              <a:gd name="connsiteX4481" fmla="*/ 1660956 w 4384220"/>
              <a:gd name="connsiteY4481" fmla="*/ 358015 h 4384220"/>
              <a:gd name="connsiteX4482" fmla="*/ 1634545 w 4384220"/>
              <a:gd name="connsiteY4482" fmla="*/ 339341 h 4384220"/>
              <a:gd name="connsiteX4483" fmla="*/ 1619339 w 4384220"/>
              <a:gd name="connsiteY4483" fmla="*/ 269445 h 4384220"/>
              <a:gd name="connsiteX4484" fmla="*/ 1659622 w 4384220"/>
              <a:gd name="connsiteY4484" fmla="*/ 202484 h 4384220"/>
              <a:gd name="connsiteX4485" fmla="*/ 1659622 w 4384220"/>
              <a:gd name="connsiteY4485" fmla="*/ 202484 h 4384220"/>
              <a:gd name="connsiteX4486" fmla="*/ 1704708 w 4384220"/>
              <a:gd name="connsiteY4486" fmla="*/ 220091 h 4384220"/>
              <a:gd name="connsiteX4487" fmla="*/ 1727917 w 4384220"/>
              <a:gd name="connsiteY4487" fmla="*/ 240633 h 4384220"/>
              <a:gd name="connsiteX4488" fmla="*/ 1749527 w 4384220"/>
              <a:gd name="connsiteY4488" fmla="*/ 309195 h 4384220"/>
              <a:gd name="connsiteX4489" fmla="*/ 1735921 w 4384220"/>
              <a:gd name="connsiteY4489" fmla="*/ 338007 h 4384220"/>
              <a:gd name="connsiteX4490" fmla="*/ 1725250 w 4384220"/>
              <a:gd name="connsiteY4490" fmla="*/ 347344 h 4384220"/>
              <a:gd name="connsiteX4491" fmla="*/ 1721248 w 4384220"/>
              <a:gd name="connsiteY4491" fmla="*/ 349745 h 4384220"/>
              <a:gd name="connsiteX4492" fmla="*/ 1731919 w 4384220"/>
              <a:gd name="connsiteY4492" fmla="*/ 391896 h 4384220"/>
              <a:gd name="connsiteX4493" fmla="*/ 1755929 w 4384220"/>
              <a:gd name="connsiteY4493" fmla="*/ 417240 h 4384220"/>
              <a:gd name="connsiteX4494" fmla="*/ 1857038 w 4384220"/>
              <a:gd name="connsiteY4494" fmla="*/ 395631 h 4384220"/>
              <a:gd name="connsiteX4495" fmla="*/ 1907992 w 4384220"/>
              <a:gd name="connsiteY4495" fmla="*/ 386561 h 4384220"/>
              <a:gd name="connsiteX4496" fmla="*/ 1959214 w 4384220"/>
              <a:gd name="connsiteY4496" fmla="*/ 379891 h 4384220"/>
              <a:gd name="connsiteX4497" fmla="*/ 1967217 w 4384220"/>
              <a:gd name="connsiteY4497" fmla="*/ 379091 h 4384220"/>
              <a:gd name="connsiteX4498" fmla="*/ 1969351 w 4384220"/>
              <a:gd name="connsiteY4498" fmla="*/ 378557 h 4384220"/>
              <a:gd name="connsiteX4499" fmla="*/ 2004833 w 4384220"/>
              <a:gd name="connsiteY4499" fmla="*/ 374022 h 4384220"/>
              <a:gd name="connsiteX4500" fmla="*/ 2040581 w 4384220"/>
              <a:gd name="connsiteY4500" fmla="*/ 371354 h 4384220"/>
              <a:gd name="connsiteX4501" fmla="*/ 2112077 w 4384220"/>
              <a:gd name="connsiteY4501" fmla="*/ 366552 h 4384220"/>
              <a:gd name="connsiteX4502" fmla="*/ 2113678 w 4384220"/>
              <a:gd name="connsiteY4502" fmla="*/ 363084 h 4384220"/>
              <a:gd name="connsiteX4503" fmla="*/ 2141956 w 4384220"/>
              <a:gd name="connsiteY4503" fmla="*/ 323334 h 4384220"/>
              <a:gd name="connsiteX4504" fmla="*/ 1937071 w 4384220"/>
              <a:gd name="connsiteY4504" fmla="*/ 357749 h 4384220"/>
              <a:gd name="connsiteX4505" fmla="*/ 1909326 w 4384220"/>
              <a:gd name="connsiteY4505" fmla="*/ 255039 h 4384220"/>
              <a:gd name="connsiteX4506" fmla="*/ 1927200 w 4384220"/>
              <a:gd name="connsiteY4506" fmla="*/ 253172 h 4384220"/>
              <a:gd name="connsiteX4507" fmla="*/ 1934937 w 4384220"/>
              <a:gd name="connsiteY4507" fmla="*/ 327869 h 4384220"/>
              <a:gd name="connsiteX4508" fmla="*/ 1954412 w 4384220"/>
              <a:gd name="connsiteY4508" fmla="*/ 343876 h 4384220"/>
              <a:gd name="connsiteX4509" fmla="*/ 1966683 w 4384220"/>
              <a:gd name="connsiteY4509" fmla="*/ 331604 h 4384220"/>
              <a:gd name="connsiteX4510" fmla="*/ 1963215 w 4384220"/>
              <a:gd name="connsiteY4510" fmla="*/ 309462 h 4384220"/>
              <a:gd name="connsiteX4511" fmla="*/ 1961881 w 4384220"/>
              <a:gd name="connsiteY4511" fmla="*/ 294256 h 4384220"/>
              <a:gd name="connsiteX4512" fmla="*/ 1977088 w 4384220"/>
              <a:gd name="connsiteY4512" fmla="*/ 292388 h 4384220"/>
              <a:gd name="connsiteX4513" fmla="*/ 1991227 w 4384220"/>
              <a:gd name="connsiteY4513" fmla="*/ 309995 h 4384220"/>
              <a:gd name="connsiteX4514" fmla="*/ 1989893 w 4384220"/>
              <a:gd name="connsiteY4514" fmla="*/ 346010 h 4384220"/>
              <a:gd name="connsiteX4515" fmla="*/ 1966683 w 4384220"/>
              <a:gd name="connsiteY4515" fmla="*/ 364685 h 4384220"/>
              <a:gd name="connsiteX4516" fmla="*/ 1957079 w 4384220"/>
              <a:gd name="connsiteY4516" fmla="*/ 366019 h 4384220"/>
              <a:gd name="connsiteX4517" fmla="*/ 1937071 w 4384220"/>
              <a:gd name="connsiteY4517" fmla="*/ 357749 h 4384220"/>
              <a:gd name="connsiteX4518" fmla="*/ 2010435 w 4384220"/>
              <a:gd name="connsiteY4518" fmla="*/ 153397 h 4384220"/>
              <a:gd name="connsiteX4519" fmla="*/ 2044849 w 4384220"/>
              <a:gd name="connsiteY4519" fmla="*/ 208887 h 4384220"/>
              <a:gd name="connsiteX4520" fmla="*/ 2048851 w 4384220"/>
              <a:gd name="connsiteY4520" fmla="*/ 218758 h 4384220"/>
              <a:gd name="connsiteX4521" fmla="*/ 2028576 w 4384220"/>
              <a:gd name="connsiteY4521" fmla="*/ 223826 h 4384220"/>
              <a:gd name="connsiteX4522" fmla="*/ 2019772 w 4384220"/>
              <a:gd name="connsiteY4522" fmla="*/ 240633 h 4384220"/>
              <a:gd name="connsiteX4523" fmla="*/ 2020572 w 4384220"/>
              <a:gd name="connsiteY4523" fmla="*/ 256373 h 4384220"/>
              <a:gd name="connsiteX4524" fmla="*/ 2024574 w 4384220"/>
              <a:gd name="connsiteY4524" fmla="*/ 267578 h 4384220"/>
              <a:gd name="connsiteX4525" fmla="*/ 2018171 w 4384220"/>
              <a:gd name="connsiteY4525" fmla="*/ 265977 h 4384220"/>
              <a:gd name="connsiteX4526" fmla="*/ 1988025 w 4384220"/>
              <a:gd name="connsiteY4526" fmla="*/ 221425 h 4384220"/>
              <a:gd name="connsiteX4527" fmla="*/ 2009368 w 4384220"/>
              <a:gd name="connsiteY4527" fmla="*/ 179541 h 4384220"/>
              <a:gd name="connsiteX4528" fmla="*/ 2010435 w 4384220"/>
              <a:gd name="connsiteY4528" fmla="*/ 153397 h 4384220"/>
              <a:gd name="connsiteX4529" fmla="*/ 2049118 w 4384220"/>
              <a:gd name="connsiteY4529" fmla="*/ 232630 h 4384220"/>
              <a:gd name="connsiteX4530" fmla="*/ 2066458 w 4384220"/>
              <a:gd name="connsiteY4530" fmla="*/ 263043 h 4384220"/>
              <a:gd name="connsiteX4531" fmla="*/ 2059522 w 4384220"/>
              <a:gd name="connsiteY4531" fmla="*/ 293455 h 4384220"/>
              <a:gd name="connsiteX4532" fmla="*/ 1998963 w 4384220"/>
              <a:gd name="connsiteY4532" fmla="*/ 297990 h 4384220"/>
              <a:gd name="connsiteX4533" fmla="*/ 1981890 w 4384220"/>
              <a:gd name="connsiteY4533" fmla="*/ 280116 h 4384220"/>
              <a:gd name="connsiteX4534" fmla="*/ 1964549 w 4384220"/>
              <a:gd name="connsiteY4534" fmla="*/ 239566 h 4384220"/>
              <a:gd name="connsiteX4535" fmla="*/ 1976554 w 4384220"/>
              <a:gd name="connsiteY4535" fmla="*/ 231830 h 4384220"/>
              <a:gd name="connsiteX4536" fmla="*/ 1978155 w 4384220"/>
              <a:gd name="connsiteY4536" fmla="*/ 230496 h 4384220"/>
              <a:gd name="connsiteX4537" fmla="*/ 2014703 w 4384220"/>
              <a:gd name="connsiteY4537" fmla="*/ 279049 h 4384220"/>
              <a:gd name="connsiteX4538" fmla="*/ 2042448 w 4384220"/>
              <a:gd name="connsiteY4538" fmla="*/ 276648 h 4384220"/>
              <a:gd name="connsiteX4539" fmla="*/ 2056321 w 4384220"/>
              <a:gd name="connsiteY4539" fmla="*/ 266777 h 4384220"/>
              <a:gd name="connsiteX4540" fmla="*/ 2040047 w 4384220"/>
              <a:gd name="connsiteY4540" fmla="*/ 263843 h 4384220"/>
              <a:gd name="connsiteX4541" fmla="*/ 2032577 w 4384220"/>
              <a:gd name="connsiteY4541" fmla="*/ 253972 h 4384220"/>
              <a:gd name="connsiteX4542" fmla="*/ 2032044 w 4384220"/>
              <a:gd name="connsiteY4542" fmla="*/ 242501 h 4384220"/>
              <a:gd name="connsiteX4543" fmla="*/ 2036045 w 4384220"/>
              <a:gd name="connsiteY4543" fmla="*/ 234764 h 4384220"/>
              <a:gd name="connsiteX4544" fmla="*/ 2049118 w 4384220"/>
              <a:gd name="connsiteY4544" fmla="*/ 232630 h 4384220"/>
              <a:gd name="connsiteX4545" fmla="*/ 1952811 w 4384220"/>
              <a:gd name="connsiteY4545" fmla="*/ 315331 h 4384220"/>
              <a:gd name="connsiteX4546" fmla="*/ 1955745 w 4384220"/>
              <a:gd name="connsiteY4546" fmla="*/ 326269 h 4384220"/>
              <a:gd name="connsiteX4547" fmla="*/ 1953345 w 4384220"/>
              <a:gd name="connsiteY4547" fmla="*/ 330004 h 4384220"/>
              <a:gd name="connsiteX4548" fmla="*/ 1945074 w 4384220"/>
              <a:gd name="connsiteY4548" fmla="*/ 321734 h 4384220"/>
              <a:gd name="connsiteX4549" fmla="*/ 1940539 w 4384220"/>
              <a:gd name="connsiteY4549" fmla="*/ 249970 h 4384220"/>
              <a:gd name="connsiteX4550" fmla="*/ 1953345 w 4384220"/>
              <a:gd name="connsiteY4550" fmla="*/ 245168 h 4384220"/>
              <a:gd name="connsiteX4551" fmla="*/ 1965349 w 4384220"/>
              <a:gd name="connsiteY4551" fmla="*/ 278249 h 4384220"/>
              <a:gd name="connsiteX4552" fmla="*/ 1952811 w 4384220"/>
              <a:gd name="connsiteY4552" fmla="*/ 284918 h 4384220"/>
              <a:gd name="connsiteX4553" fmla="*/ 1952811 w 4384220"/>
              <a:gd name="connsiteY4553" fmla="*/ 315331 h 4384220"/>
              <a:gd name="connsiteX4554" fmla="*/ 1760998 w 4384220"/>
              <a:gd name="connsiteY4554" fmla="*/ 312396 h 4384220"/>
              <a:gd name="connsiteX4555" fmla="*/ 1756463 w 4384220"/>
              <a:gd name="connsiteY4555" fmla="*/ 268912 h 4384220"/>
              <a:gd name="connsiteX4556" fmla="*/ 1790343 w 4384220"/>
              <a:gd name="connsiteY4556" fmla="*/ 268111 h 4384220"/>
              <a:gd name="connsiteX4557" fmla="*/ 1819155 w 4384220"/>
              <a:gd name="connsiteY4557" fmla="*/ 236365 h 4384220"/>
              <a:gd name="connsiteX4558" fmla="*/ 1820756 w 4384220"/>
              <a:gd name="connsiteY4558" fmla="*/ 231563 h 4384220"/>
              <a:gd name="connsiteX4559" fmla="*/ 1841031 w 4384220"/>
              <a:gd name="connsiteY4559" fmla="*/ 242234 h 4384220"/>
              <a:gd name="connsiteX4560" fmla="*/ 1829826 w 4384220"/>
              <a:gd name="connsiteY4560" fmla="*/ 327603 h 4384220"/>
              <a:gd name="connsiteX4561" fmla="*/ 1884249 w 4384220"/>
              <a:gd name="connsiteY4561" fmla="*/ 366285 h 4384220"/>
              <a:gd name="connsiteX4562" fmla="*/ 1909860 w 4384220"/>
              <a:gd name="connsiteY4562" fmla="*/ 341208 h 4384220"/>
              <a:gd name="connsiteX4563" fmla="*/ 1930402 w 4384220"/>
              <a:gd name="connsiteY4563" fmla="*/ 367886 h 4384220"/>
              <a:gd name="connsiteX4564" fmla="*/ 1931469 w 4384220"/>
              <a:gd name="connsiteY4564" fmla="*/ 368686 h 4384220"/>
              <a:gd name="connsiteX4565" fmla="*/ 1758330 w 4384220"/>
              <a:gd name="connsiteY4565" fmla="*/ 401767 h 4384220"/>
              <a:gd name="connsiteX4566" fmla="*/ 1742057 w 4384220"/>
              <a:gd name="connsiteY4566" fmla="*/ 384426 h 4384220"/>
              <a:gd name="connsiteX4567" fmla="*/ 1735121 w 4384220"/>
              <a:gd name="connsiteY4567" fmla="*/ 356415 h 4384220"/>
              <a:gd name="connsiteX4568" fmla="*/ 1760998 w 4384220"/>
              <a:gd name="connsiteY4568" fmla="*/ 312396 h 4384220"/>
              <a:gd name="connsiteX4569" fmla="*/ 1895454 w 4384220"/>
              <a:gd name="connsiteY4569" fmla="*/ 297724 h 4384220"/>
              <a:gd name="connsiteX4570" fmla="*/ 1875179 w 4384220"/>
              <a:gd name="connsiteY4570" fmla="*/ 298257 h 4384220"/>
              <a:gd name="connsiteX4571" fmla="*/ 1868242 w 4384220"/>
              <a:gd name="connsiteY4571" fmla="*/ 304660 h 4384220"/>
              <a:gd name="connsiteX4572" fmla="*/ 1866108 w 4384220"/>
              <a:gd name="connsiteY4572" fmla="*/ 285185 h 4384220"/>
              <a:gd name="connsiteX4573" fmla="*/ 1888518 w 4384220"/>
              <a:gd name="connsiteY4573" fmla="*/ 254506 h 4384220"/>
              <a:gd name="connsiteX4574" fmla="*/ 1896788 w 4384220"/>
              <a:gd name="connsiteY4574" fmla="*/ 255039 h 4384220"/>
              <a:gd name="connsiteX4575" fmla="*/ 1895454 w 4384220"/>
              <a:gd name="connsiteY4575" fmla="*/ 297724 h 4384220"/>
              <a:gd name="connsiteX4576" fmla="*/ 1898655 w 4384220"/>
              <a:gd name="connsiteY4576" fmla="*/ 336406 h 4384220"/>
              <a:gd name="connsiteX4577" fmla="*/ 1881848 w 4384220"/>
              <a:gd name="connsiteY4577" fmla="*/ 352947 h 4384220"/>
              <a:gd name="connsiteX4578" fmla="*/ 1840231 w 4384220"/>
              <a:gd name="connsiteY4578" fmla="*/ 323067 h 4384220"/>
              <a:gd name="connsiteX4579" fmla="*/ 1854370 w 4384220"/>
              <a:gd name="connsiteY4579" fmla="*/ 247836 h 4384220"/>
              <a:gd name="connsiteX4580" fmla="*/ 1870110 w 4384220"/>
              <a:gd name="connsiteY4580" fmla="*/ 251838 h 4384220"/>
              <a:gd name="connsiteX4581" fmla="*/ 1853836 w 4384220"/>
              <a:gd name="connsiteY4581" fmla="*/ 282517 h 4384220"/>
              <a:gd name="connsiteX4582" fmla="*/ 1864241 w 4384220"/>
              <a:gd name="connsiteY4582" fmla="*/ 323601 h 4384220"/>
              <a:gd name="connsiteX4583" fmla="*/ 1871977 w 4384220"/>
              <a:gd name="connsiteY4583" fmla="*/ 334539 h 4384220"/>
              <a:gd name="connsiteX4584" fmla="*/ 1874645 w 4384220"/>
              <a:gd name="connsiteY4584" fmla="*/ 321200 h 4384220"/>
              <a:gd name="connsiteX4585" fmla="*/ 1880514 w 4384220"/>
              <a:gd name="connsiteY4585" fmla="*/ 310529 h 4384220"/>
              <a:gd name="connsiteX4586" fmla="*/ 1891452 w 4384220"/>
              <a:gd name="connsiteY4586" fmla="*/ 310529 h 4384220"/>
              <a:gd name="connsiteX4587" fmla="*/ 1898655 w 4384220"/>
              <a:gd name="connsiteY4587" fmla="*/ 336406 h 4384220"/>
              <a:gd name="connsiteX4588" fmla="*/ 1710577 w 4384220"/>
              <a:gd name="connsiteY4588" fmla="*/ 208620 h 4384220"/>
              <a:gd name="connsiteX4589" fmla="*/ 1751127 w 4384220"/>
              <a:gd name="connsiteY4589" fmla="*/ 202751 h 4384220"/>
              <a:gd name="connsiteX4590" fmla="*/ 1770335 w 4384220"/>
              <a:gd name="connsiteY4590" fmla="*/ 213155 h 4384220"/>
              <a:gd name="connsiteX4591" fmla="*/ 1772203 w 4384220"/>
              <a:gd name="connsiteY4591" fmla="*/ 216357 h 4384220"/>
              <a:gd name="connsiteX4592" fmla="*/ 1766867 w 4384220"/>
              <a:gd name="connsiteY4592" fmla="*/ 219291 h 4384220"/>
              <a:gd name="connsiteX4593" fmla="*/ 1763666 w 4384220"/>
              <a:gd name="connsiteY4593" fmla="*/ 220892 h 4384220"/>
              <a:gd name="connsiteX4594" fmla="*/ 1747392 w 4384220"/>
              <a:gd name="connsiteY4594" fmla="*/ 247569 h 4384220"/>
              <a:gd name="connsiteX4595" fmla="*/ 1747392 w 4384220"/>
              <a:gd name="connsiteY4595" fmla="*/ 249437 h 4384220"/>
              <a:gd name="connsiteX4596" fmla="*/ 1736988 w 4384220"/>
              <a:gd name="connsiteY4596" fmla="*/ 232630 h 4384220"/>
              <a:gd name="connsiteX4597" fmla="*/ 1736454 w 4384220"/>
              <a:gd name="connsiteY4597" fmla="*/ 232096 h 4384220"/>
              <a:gd name="connsiteX4598" fmla="*/ 1710577 w 4384220"/>
              <a:gd name="connsiteY4598" fmla="*/ 208620 h 4384220"/>
              <a:gd name="connsiteX4599" fmla="*/ 1670827 w 4384220"/>
              <a:gd name="connsiteY4599" fmla="*/ 189679 h 4384220"/>
              <a:gd name="connsiteX4600" fmla="*/ 1749793 w 4384220"/>
              <a:gd name="connsiteY4600" fmla="*/ 160333 h 4384220"/>
              <a:gd name="connsiteX4601" fmla="*/ 1807417 w 4384220"/>
              <a:gd name="connsiteY4601" fmla="*/ 192613 h 4384220"/>
              <a:gd name="connsiteX4602" fmla="*/ 1807417 w 4384220"/>
              <a:gd name="connsiteY4602" fmla="*/ 230762 h 4384220"/>
              <a:gd name="connsiteX4603" fmla="*/ 1785275 w 4384220"/>
              <a:gd name="connsiteY4603" fmla="*/ 255306 h 4384220"/>
              <a:gd name="connsiteX4604" fmla="*/ 1762599 w 4384220"/>
              <a:gd name="connsiteY4604" fmla="*/ 257440 h 4384220"/>
              <a:gd name="connsiteX4605" fmla="*/ 1759931 w 4384220"/>
              <a:gd name="connsiteY4605" fmla="*/ 248103 h 4384220"/>
              <a:gd name="connsiteX4606" fmla="*/ 1769001 w 4384220"/>
              <a:gd name="connsiteY4606" fmla="*/ 233163 h 4384220"/>
              <a:gd name="connsiteX4607" fmla="*/ 1771936 w 4384220"/>
              <a:gd name="connsiteY4607" fmla="*/ 231830 h 4384220"/>
              <a:gd name="connsiteX4608" fmla="*/ 1784474 w 4384220"/>
              <a:gd name="connsiteY4608" fmla="*/ 220358 h 4384220"/>
              <a:gd name="connsiteX4609" fmla="*/ 1780473 w 4384220"/>
              <a:gd name="connsiteY4609" fmla="*/ 205152 h 4384220"/>
              <a:gd name="connsiteX4610" fmla="*/ 1752728 w 4384220"/>
              <a:gd name="connsiteY4610" fmla="*/ 189145 h 4384220"/>
              <a:gd name="connsiteX4611" fmla="*/ 1696171 w 4384220"/>
              <a:gd name="connsiteY4611" fmla="*/ 199550 h 4384220"/>
              <a:gd name="connsiteX4612" fmla="*/ 1670827 w 4384220"/>
              <a:gd name="connsiteY4612" fmla="*/ 189679 h 4384220"/>
              <a:gd name="connsiteX4613" fmla="*/ 1571052 w 4384220"/>
              <a:gd name="connsiteY4613" fmla="*/ 237432 h 4384220"/>
              <a:gd name="connsiteX4614" fmla="*/ 1555046 w 4384220"/>
              <a:gd name="connsiteY4614" fmla="*/ 265977 h 4384220"/>
              <a:gd name="connsiteX4615" fmla="*/ 1559314 w 4384220"/>
              <a:gd name="connsiteY4615" fmla="*/ 281183 h 4384220"/>
              <a:gd name="connsiteX4616" fmla="*/ 1575854 w 4384220"/>
              <a:gd name="connsiteY4616" fmla="*/ 284652 h 4384220"/>
              <a:gd name="connsiteX4617" fmla="*/ 1579056 w 4384220"/>
              <a:gd name="connsiteY4617" fmla="*/ 284385 h 4384220"/>
              <a:gd name="connsiteX4618" fmla="*/ 1594262 w 4384220"/>
              <a:gd name="connsiteY4618" fmla="*/ 292388 h 4384220"/>
              <a:gd name="connsiteX4619" fmla="*/ 1596396 w 4384220"/>
              <a:gd name="connsiteY4619" fmla="*/ 301992 h 4384220"/>
              <a:gd name="connsiteX4620" fmla="*/ 1575854 w 4384220"/>
              <a:gd name="connsiteY4620" fmla="*/ 312130 h 4384220"/>
              <a:gd name="connsiteX4621" fmla="*/ 1544375 w 4384220"/>
              <a:gd name="connsiteY4621" fmla="*/ 301725 h 4384220"/>
              <a:gd name="connsiteX4622" fmla="*/ 1525167 w 4384220"/>
              <a:gd name="connsiteY4622" fmla="*/ 268378 h 4384220"/>
              <a:gd name="connsiteX4623" fmla="*/ 1559047 w 4384220"/>
              <a:gd name="connsiteY4623" fmla="*/ 211555 h 4384220"/>
              <a:gd name="connsiteX4624" fmla="*/ 1642282 w 4384220"/>
              <a:gd name="connsiteY4624" fmla="*/ 198216 h 4384220"/>
              <a:gd name="connsiteX4625" fmla="*/ 1625208 w 4384220"/>
              <a:gd name="connsiteY4625" fmla="*/ 219024 h 4384220"/>
              <a:gd name="connsiteX4626" fmla="*/ 1571052 w 4384220"/>
              <a:gd name="connsiteY4626" fmla="*/ 237432 h 4384220"/>
              <a:gd name="connsiteX4627" fmla="*/ 1577455 w 4384220"/>
              <a:gd name="connsiteY4627" fmla="*/ 270246 h 4384220"/>
              <a:gd name="connsiteX4628" fmla="*/ 1573987 w 4384220"/>
              <a:gd name="connsiteY4628" fmla="*/ 270512 h 4384220"/>
              <a:gd name="connsiteX4629" fmla="*/ 1567851 w 4384220"/>
              <a:gd name="connsiteY4629" fmla="*/ 271046 h 4384220"/>
              <a:gd name="connsiteX4630" fmla="*/ 1567851 w 4384220"/>
              <a:gd name="connsiteY4630" fmla="*/ 267311 h 4384220"/>
              <a:gd name="connsiteX4631" fmla="*/ 1579056 w 4384220"/>
              <a:gd name="connsiteY4631" fmla="*/ 248103 h 4384220"/>
              <a:gd name="connsiteX4632" fmla="*/ 1617205 w 4384220"/>
              <a:gd name="connsiteY4632" fmla="*/ 233430 h 4384220"/>
              <a:gd name="connsiteX4633" fmla="*/ 1606000 w 4384220"/>
              <a:gd name="connsiteY4633" fmla="*/ 265977 h 4384220"/>
              <a:gd name="connsiteX4634" fmla="*/ 1606000 w 4384220"/>
              <a:gd name="connsiteY4634" fmla="*/ 266777 h 4384220"/>
              <a:gd name="connsiteX4635" fmla="*/ 1605200 w 4384220"/>
              <a:gd name="connsiteY4635" fmla="*/ 286519 h 4384220"/>
              <a:gd name="connsiteX4636" fmla="*/ 1604400 w 4384220"/>
              <a:gd name="connsiteY4636" fmla="*/ 284918 h 4384220"/>
              <a:gd name="connsiteX4637" fmla="*/ 1577455 w 4384220"/>
              <a:gd name="connsiteY4637" fmla="*/ 270246 h 4384220"/>
              <a:gd name="connsiteX4638" fmla="*/ 1506225 w 4384220"/>
              <a:gd name="connsiteY4638" fmla="*/ 482867 h 4384220"/>
              <a:gd name="connsiteX4639" fmla="*/ 1506759 w 4384220"/>
              <a:gd name="connsiteY4639" fmla="*/ 481800 h 4384220"/>
              <a:gd name="connsiteX4640" fmla="*/ 1511294 w 4384220"/>
              <a:gd name="connsiteY4640" fmla="*/ 448720 h 4384220"/>
              <a:gd name="connsiteX4641" fmla="*/ 1545709 w 4384220"/>
              <a:gd name="connsiteY4641" fmla="*/ 456990 h 4384220"/>
              <a:gd name="connsiteX4642" fmla="*/ 1573720 w 4384220"/>
              <a:gd name="connsiteY4642" fmla="*/ 396698 h 4384220"/>
              <a:gd name="connsiteX4643" fmla="*/ 1521165 w 4384220"/>
              <a:gd name="connsiteY4643" fmla="*/ 327603 h 4384220"/>
              <a:gd name="connsiteX4644" fmla="*/ 1533704 w 4384220"/>
              <a:gd name="connsiteY4644" fmla="*/ 308395 h 4384220"/>
              <a:gd name="connsiteX4645" fmla="*/ 1537438 w 4384220"/>
              <a:gd name="connsiteY4645" fmla="*/ 311863 h 4384220"/>
              <a:gd name="connsiteX4646" fmla="*/ 1578255 w 4384220"/>
              <a:gd name="connsiteY4646" fmla="*/ 325202 h 4384220"/>
              <a:gd name="connsiteX4647" fmla="*/ 1607601 w 4384220"/>
              <a:gd name="connsiteY4647" fmla="*/ 308128 h 4384220"/>
              <a:gd name="connsiteX4648" fmla="*/ 1625208 w 4384220"/>
              <a:gd name="connsiteY4648" fmla="*/ 348145 h 4384220"/>
              <a:gd name="connsiteX4649" fmla="*/ 1670294 w 4384220"/>
              <a:gd name="connsiteY4649" fmla="*/ 374289 h 4384220"/>
              <a:gd name="connsiteX4650" fmla="*/ 1678297 w 4384220"/>
              <a:gd name="connsiteY4650" fmla="*/ 402034 h 4384220"/>
              <a:gd name="connsiteX4651" fmla="*/ 1672695 w 4384220"/>
              <a:gd name="connsiteY4651" fmla="*/ 424976 h 4384220"/>
              <a:gd name="connsiteX4652" fmla="*/ 1588660 w 4384220"/>
              <a:gd name="connsiteY4652" fmla="*/ 451921 h 4384220"/>
              <a:gd name="connsiteX4653" fmla="*/ 1506225 w 4384220"/>
              <a:gd name="connsiteY4653" fmla="*/ 482867 h 4384220"/>
              <a:gd name="connsiteX4654" fmla="*/ 1529969 w 4384220"/>
              <a:gd name="connsiteY4654" fmla="*/ 368686 h 4384220"/>
              <a:gd name="connsiteX4655" fmla="*/ 1500623 w 4384220"/>
              <a:gd name="connsiteY4655" fmla="*/ 350546 h 4384220"/>
              <a:gd name="connsiteX4656" fmla="*/ 1512095 w 4384220"/>
              <a:gd name="connsiteY4656" fmla="*/ 338807 h 4384220"/>
              <a:gd name="connsiteX4657" fmla="*/ 1561982 w 4384220"/>
              <a:gd name="connsiteY4657" fmla="*/ 397232 h 4384220"/>
              <a:gd name="connsiteX4658" fmla="*/ 1540907 w 4384220"/>
              <a:gd name="connsiteY4658" fmla="*/ 443651 h 4384220"/>
              <a:gd name="connsiteX4659" fmla="*/ 1518497 w 4384220"/>
              <a:gd name="connsiteY4659" fmla="*/ 438315 h 4384220"/>
              <a:gd name="connsiteX4660" fmla="*/ 1511828 w 4384220"/>
              <a:gd name="connsiteY4660" fmla="*/ 412438 h 4384220"/>
              <a:gd name="connsiteX4661" fmla="*/ 1521165 w 4384220"/>
              <a:gd name="connsiteY4661" fmla="*/ 406569 h 4384220"/>
              <a:gd name="connsiteX4662" fmla="*/ 1531569 w 4384220"/>
              <a:gd name="connsiteY4662" fmla="*/ 412705 h 4384220"/>
              <a:gd name="connsiteX4663" fmla="*/ 1540373 w 4384220"/>
              <a:gd name="connsiteY4663" fmla="*/ 422842 h 4384220"/>
              <a:gd name="connsiteX4664" fmla="*/ 1541707 w 4384220"/>
              <a:gd name="connsiteY4664" fmla="*/ 409503 h 4384220"/>
              <a:gd name="connsiteX4665" fmla="*/ 1529969 w 4384220"/>
              <a:gd name="connsiteY4665" fmla="*/ 368686 h 4384220"/>
              <a:gd name="connsiteX4666" fmla="*/ 1501957 w 4384220"/>
              <a:gd name="connsiteY4666" fmla="*/ 403368 h 4384220"/>
              <a:gd name="connsiteX4667" fmla="*/ 1479548 w 4384220"/>
              <a:gd name="connsiteY4667" fmla="*/ 367086 h 4384220"/>
              <a:gd name="connsiteX4668" fmla="*/ 1486484 w 4384220"/>
              <a:gd name="connsiteY4668" fmla="*/ 362551 h 4384220"/>
              <a:gd name="connsiteX4669" fmla="*/ 1520898 w 4384220"/>
              <a:gd name="connsiteY4669" fmla="*/ 377223 h 4384220"/>
              <a:gd name="connsiteX4670" fmla="*/ 1528635 w 4384220"/>
              <a:gd name="connsiteY4670" fmla="*/ 395097 h 4384220"/>
              <a:gd name="connsiteX4671" fmla="*/ 1519564 w 4384220"/>
              <a:gd name="connsiteY4671" fmla="*/ 393230 h 4384220"/>
              <a:gd name="connsiteX4672" fmla="*/ 1501957 w 4384220"/>
              <a:gd name="connsiteY4672" fmla="*/ 403368 h 4384220"/>
              <a:gd name="connsiteX4673" fmla="*/ 1444066 w 4384220"/>
              <a:gd name="connsiteY4673" fmla="*/ 492204 h 4384220"/>
              <a:gd name="connsiteX4674" fmla="*/ 1425125 w 4384220"/>
              <a:gd name="connsiteY4674" fmla="*/ 461792 h 4384220"/>
              <a:gd name="connsiteX4675" fmla="*/ 1428326 w 4384220"/>
              <a:gd name="connsiteY4675" fmla="*/ 439116 h 4384220"/>
              <a:gd name="connsiteX4676" fmla="*/ 1442199 w 4384220"/>
              <a:gd name="connsiteY4676" fmla="*/ 432713 h 4384220"/>
              <a:gd name="connsiteX4677" fmla="*/ 1448602 w 4384220"/>
              <a:gd name="connsiteY4677" fmla="*/ 446585 h 4384220"/>
              <a:gd name="connsiteX4678" fmla="*/ 1456605 w 4384220"/>
              <a:gd name="connsiteY4678" fmla="*/ 467394 h 4384220"/>
              <a:gd name="connsiteX4679" fmla="*/ 1473412 w 4384220"/>
              <a:gd name="connsiteY4679" fmla="*/ 471663 h 4384220"/>
              <a:gd name="connsiteX4680" fmla="*/ 1482482 w 4384220"/>
              <a:gd name="connsiteY4680" fmla="*/ 448986 h 4384220"/>
              <a:gd name="connsiteX4681" fmla="*/ 1451803 w 4384220"/>
              <a:gd name="connsiteY4681" fmla="*/ 380158 h 4384220"/>
              <a:gd name="connsiteX4682" fmla="*/ 1468343 w 4384220"/>
              <a:gd name="connsiteY4682" fmla="*/ 373222 h 4384220"/>
              <a:gd name="connsiteX4683" fmla="*/ 1495554 w 4384220"/>
              <a:gd name="connsiteY4683" fmla="*/ 475664 h 4384220"/>
              <a:gd name="connsiteX4684" fmla="*/ 1482216 w 4384220"/>
              <a:gd name="connsiteY4684" fmla="*/ 492204 h 4384220"/>
              <a:gd name="connsiteX4685" fmla="*/ 1473145 w 4384220"/>
              <a:gd name="connsiteY4685" fmla="*/ 495939 h 4384220"/>
              <a:gd name="connsiteX4686" fmla="*/ 1444066 w 4384220"/>
              <a:gd name="connsiteY4686" fmla="*/ 492204 h 4384220"/>
              <a:gd name="connsiteX4687" fmla="*/ 1464875 w 4384220"/>
              <a:gd name="connsiteY4687" fmla="*/ 427111 h 4384220"/>
              <a:gd name="connsiteX4688" fmla="*/ 1469410 w 4384220"/>
              <a:gd name="connsiteY4688" fmla="*/ 442584 h 4384220"/>
              <a:gd name="connsiteX4689" fmla="*/ 1470477 w 4384220"/>
              <a:gd name="connsiteY4689" fmla="*/ 448720 h 4384220"/>
              <a:gd name="connsiteX4690" fmla="*/ 1467543 w 4384220"/>
              <a:gd name="connsiteY4690" fmla="*/ 459391 h 4384220"/>
              <a:gd name="connsiteX4691" fmla="*/ 1467543 w 4384220"/>
              <a:gd name="connsiteY4691" fmla="*/ 459391 h 4384220"/>
              <a:gd name="connsiteX4692" fmla="*/ 1463808 w 4384220"/>
              <a:gd name="connsiteY4692" fmla="*/ 457257 h 4384220"/>
              <a:gd name="connsiteX4693" fmla="*/ 1460873 w 4384220"/>
              <a:gd name="connsiteY4693" fmla="*/ 446319 h 4384220"/>
              <a:gd name="connsiteX4694" fmla="*/ 1445133 w 4384220"/>
              <a:gd name="connsiteY4694" fmla="*/ 419908 h 4384220"/>
              <a:gd name="connsiteX4695" fmla="*/ 1431261 w 4384220"/>
              <a:gd name="connsiteY4695" fmla="*/ 420708 h 4384220"/>
              <a:gd name="connsiteX4696" fmla="*/ 1425125 w 4384220"/>
              <a:gd name="connsiteY4696" fmla="*/ 386027 h 4384220"/>
              <a:gd name="connsiteX4697" fmla="*/ 1438464 w 4384220"/>
              <a:gd name="connsiteY4697" fmla="*/ 383893 h 4384220"/>
              <a:gd name="connsiteX4698" fmla="*/ 1464875 w 4384220"/>
              <a:gd name="connsiteY4698" fmla="*/ 427111 h 4384220"/>
              <a:gd name="connsiteX4699" fmla="*/ 1251987 w 4384220"/>
              <a:gd name="connsiteY4699" fmla="*/ 478065 h 4384220"/>
              <a:gd name="connsiteX4700" fmla="*/ 1321082 w 4384220"/>
              <a:gd name="connsiteY4700" fmla="*/ 451654 h 4384220"/>
              <a:gd name="connsiteX4701" fmla="*/ 1325350 w 4384220"/>
              <a:gd name="connsiteY4701" fmla="*/ 463392 h 4384220"/>
              <a:gd name="connsiteX4702" fmla="*/ 1353629 w 4384220"/>
              <a:gd name="connsiteY4702" fmla="*/ 493005 h 4384220"/>
              <a:gd name="connsiteX4703" fmla="*/ 1416588 w 4384220"/>
              <a:gd name="connsiteY4703" fmla="*/ 474064 h 4384220"/>
              <a:gd name="connsiteX4704" fmla="*/ 1438998 w 4384220"/>
              <a:gd name="connsiteY4704" fmla="*/ 503409 h 4384220"/>
              <a:gd name="connsiteX4705" fmla="*/ 1447001 w 4384220"/>
              <a:gd name="connsiteY4705" fmla="*/ 507411 h 4384220"/>
              <a:gd name="connsiteX4706" fmla="*/ 1397113 w 4384220"/>
              <a:gd name="connsiteY4706" fmla="*/ 530087 h 4384220"/>
              <a:gd name="connsiteX4707" fmla="*/ 1348293 w 4384220"/>
              <a:gd name="connsiteY4707" fmla="*/ 554897 h 4384220"/>
              <a:gd name="connsiteX4708" fmla="*/ 1282933 w 4384220"/>
              <a:gd name="connsiteY4708" fmla="*/ 534889 h 4384220"/>
              <a:gd name="connsiteX4709" fmla="*/ 1251987 w 4384220"/>
              <a:gd name="connsiteY4709" fmla="*/ 478065 h 4384220"/>
              <a:gd name="connsiteX4710" fmla="*/ 1396313 w 4384220"/>
              <a:gd name="connsiteY4710" fmla="*/ 386027 h 4384220"/>
              <a:gd name="connsiteX4711" fmla="*/ 1398181 w 4384220"/>
              <a:gd name="connsiteY4711" fmla="*/ 386294 h 4384220"/>
              <a:gd name="connsiteX4712" fmla="*/ 1412320 w 4384220"/>
              <a:gd name="connsiteY4712" fmla="*/ 386827 h 4384220"/>
              <a:gd name="connsiteX4713" fmla="*/ 1417922 w 4384220"/>
              <a:gd name="connsiteY4713" fmla="*/ 431112 h 4384220"/>
              <a:gd name="connsiteX4714" fmla="*/ 1412053 w 4384220"/>
              <a:gd name="connsiteY4714" fmla="*/ 455389 h 4384220"/>
              <a:gd name="connsiteX4715" fmla="*/ 1357097 w 4384220"/>
              <a:gd name="connsiteY4715" fmla="*/ 480733 h 4384220"/>
              <a:gd name="connsiteX4716" fmla="*/ 1336022 w 4384220"/>
              <a:gd name="connsiteY4716" fmla="*/ 458057 h 4384220"/>
              <a:gd name="connsiteX4717" fmla="*/ 1335755 w 4384220"/>
              <a:gd name="connsiteY4717" fmla="*/ 422575 h 4384220"/>
              <a:gd name="connsiteX4718" fmla="*/ 1348293 w 4384220"/>
              <a:gd name="connsiteY4718" fmla="*/ 418307 h 4384220"/>
              <a:gd name="connsiteX4719" fmla="*/ 1355763 w 4384220"/>
              <a:gd name="connsiteY4719" fmla="*/ 423109 h 4384220"/>
              <a:gd name="connsiteX4720" fmla="*/ 1360832 w 4384220"/>
              <a:gd name="connsiteY4720" fmla="*/ 433247 h 4384220"/>
              <a:gd name="connsiteX4721" fmla="*/ 1359231 w 4384220"/>
              <a:gd name="connsiteY4721" fmla="*/ 445518 h 4384220"/>
              <a:gd name="connsiteX4722" fmla="*/ 1346693 w 4384220"/>
              <a:gd name="connsiteY4722" fmla="*/ 456189 h 4384220"/>
              <a:gd name="connsiteX4723" fmla="*/ 1363500 w 4384220"/>
              <a:gd name="connsiteY4723" fmla="*/ 457790 h 4384220"/>
              <a:gd name="connsiteX4724" fmla="*/ 1389110 w 4384220"/>
              <a:gd name="connsiteY4724" fmla="*/ 446585 h 4384220"/>
              <a:gd name="connsiteX4725" fmla="*/ 1396313 w 4384220"/>
              <a:gd name="connsiteY4725" fmla="*/ 386027 h 4384220"/>
              <a:gd name="connsiteX4726" fmla="*/ 1379239 w 4384220"/>
              <a:gd name="connsiteY4726" fmla="*/ 436715 h 4384220"/>
              <a:gd name="connsiteX4727" fmla="*/ 1374437 w 4384220"/>
              <a:gd name="connsiteY4727" fmla="*/ 441250 h 4384220"/>
              <a:gd name="connsiteX4728" fmla="*/ 1372303 w 4384220"/>
              <a:gd name="connsiteY4728" fmla="*/ 429512 h 4384220"/>
              <a:gd name="connsiteX4729" fmla="*/ 1365100 w 4384220"/>
              <a:gd name="connsiteY4729" fmla="*/ 415639 h 4384220"/>
              <a:gd name="connsiteX4730" fmla="*/ 1349094 w 4384220"/>
              <a:gd name="connsiteY4730" fmla="*/ 405235 h 4384220"/>
              <a:gd name="connsiteX4731" fmla="*/ 1329085 w 4384220"/>
              <a:gd name="connsiteY4731" fmla="*/ 410837 h 4384220"/>
              <a:gd name="connsiteX4732" fmla="*/ 1327485 w 4384220"/>
              <a:gd name="connsiteY4732" fmla="*/ 400166 h 4384220"/>
              <a:gd name="connsiteX4733" fmla="*/ 1329886 w 4384220"/>
              <a:gd name="connsiteY4733" fmla="*/ 335606 h 4384220"/>
              <a:gd name="connsiteX4734" fmla="*/ 1343758 w 4384220"/>
              <a:gd name="connsiteY4734" fmla="*/ 357482 h 4384220"/>
              <a:gd name="connsiteX4735" fmla="*/ 1383241 w 4384220"/>
              <a:gd name="connsiteY4735" fmla="*/ 383626 h 4384220"/>
              <a:gd name="connsiteX4736" fmla="*/ 1379239 w 4384220"/>
              <a:gd name="connsiteY4736" fmla="*/ 436715 h 4384220"/>
              <a:gd name="connsiteX4737" fmla="*/ 1227443 w 4384220"/>
              <a:gd name="connsiteY4737" fmla="*/ 393764 h 4384220"/>
              <a:gd name="connsiteX4738" fmla="*/ 1248785 w 4384220"/>
              <a:gd name="connsiteY4738" fmla="*/ 388962 h 4384220"/>
              <a:gd name="connsiteX4739" fmla="*/ 1260523 w 4384220"/>
              <a:gd name="connsiteY4739" fmla="*/ 408703 h 4384220"/>
              <a:gd name="connsiteX4740" fmla="*/ 1257322 w 4384220"/>
              <a:gd name="connsiteY4740" fmla="*/ 417240 h 4384220"/>
              <a:gd name="connsiteX4741" fmla="*/ 1248518 w 4384220"/>
              <a:gd name="connsiteY4741" fmla="*/ 419908 h 4384220"/>
              <a:gd name="connsiteX4742" fmla="*/ 1234379 w 4384220"/>
              <a:gd name="connsiteY4742" fmla="*/ 417240 h 4384220"/>
              <a:gd name="connsiteX4743" fmla="*/ 1242916 w 4384220"/>
              <a:gd name="connsiteY4743" fmla="*/ 430045 h 4384220"/>
              <a:gd name="connsiteX4744" fmla="*/ 1263725 w 4384220"/>
              <a:gd name="connsiteY4744" fmla="*/ 444718 h 4384220"/>
              <a:gd name="connsiteX4745" fmla="*/ 1283733 w 4384220"/>
              <a:gd name="connsiteY4745" fmla="*/ 435648 h 4384220"/>
              <a:gd name="connsiteX4746" fmla="*/ 1291203 w 4384220"/>
              <a:gd name="connsiteY4746" fmla="*/ 420174 h 4384220"/>
              <a:gd name="connsiteX4747" fmla="*/ 1292270 w 4384220"/>
              <a:gd name="connsiteY4747" fmla="*/ 398032 h 4384220"/>
              <a:gd name="connsiteX4748" fmla="*/ 1289869 w 4384220"/>
              <a:gd name="connsiteY4748" fmla="*/ 382559 h 4384220"/>
              <a:gd name="connsiteX4749" fmla="*/ 1287468 w 4384220"/>
              <a:gd name="connsiteY4749" fmla="*/ 366552 h 4384220"/>
              <a:gd name="connsiteX4750" fmla="*/ 1288268 w 4384220"/>
              <a:gd name="connsiteY4750" fmla="*/ 352947 h 4384220"/>
              <a:gd name="connsiteX4751" fmla="*/ 1298673 w 4384220"/>
              <a:gd name="connsiteY4751" fmla="*/ 314264 h 4384220"/>
              <a:gd name="connsiteX4752" fmla="*/ 1321616 w 4384220"/>
              <a:gd name="connsiteY4752" fmla="*/ 285985 h 4384220"/>
              <a:gd name="connsiteX4753" fmla="*/ 1321349 w 4384220"/>
              <a:gd name="connsiteY4753" fmla="*/ 288386 h 4384220"/>
              <a:gd name="connsiteX4754" fmla="*/ 1324017 w 4384220"/>
              <a:gd name="connsiteY4754" fmla="*/ 318532 h 4384220"/>
              <a:gd name="connsiteX4755" fmla="*/ 1315213 w 4384220"/>
              <a:gd name="connsiteY4755" fmla="*/ 402567 h 4384220"/>
              <a:gd name="connsiteX4756" fmla="*/ 1311211 w 4384220"/>
              <a:gd name="connsiteY4756" fmla="*/ 442584 h 4384220"/>
              <a:gd name="connsiteX4757" fmla="*/ 1254388 w 4384220"/>
              <a:gd name="connsiteY4757" fmla="*/ 465260 h 4384220"/>
              <a:gd name="connsiteX4758" fmla="*/ 1234646 w 4384220"/>
              <a:gd name="connsiteY4758" fmla="*/ 446052 h 4384220"/>
              <a:gd name="connsiteX4759" fmla="*/ 1227443 w 4384220"/>
              <a:gd name="connsiteY4759" fmla="*/ 393764 h 4384220"/>
              <a:gd name="connsiteX4760" fmla="*/ 1350694 w 4384220"/>
              <a:gd name="connsiteY4760" fmla="*/ 227294 h 4384220"/>
              <a:gd name="connsiteX4761" fmla="*/ 1340023 w 4384220"/>
              <a:gd name="connsiteY4761" fmla="*/ 240366 h 4384220"/>
              <a:gd name="connsiteX4762" fmla="*/ 1326418 w 4384220"/>
              <a:gd name="connsiteY4762" fmla="*/ 265977 h 4384220"/>
              <a:gd name="connsiteX4763" fmla="*/ 1286668 w 4384220"/>
              <a:gd name="connsiteY4763" fmla="*/ 307328 h 4384220"/>
              <a:gd name="connsiteX4764" fmla="*/ 1275196 w 4384220"/>
              <a:gd name="connsiteY4764" fmla="*/ 350546 h 4384220"/>
              <a:gd name="connsiteX4765" fmla="*/ 1274396 w 4384220"/>
              <a:gd name="connsiteY4765" fmla="*/ 365752 h 4384220"/>
              <a:gd name="connsiteX4766" fmla="*/ 1277064 w 4384220"/>
              <a:gd name="connsiteY4766" fmla="*/ 384426 h 4384220"/>
              <a:gd name="connsiteX4767" fmla="*/ 1279465 w 4384220"/>
              <a:gd name="connsiteY4767" fmla="*/ 398032 h 4384220"/>
              <a:gd name="connsiteX4768" fmla="*/ 1278664 w 4384220"/>
              <a:gd name="connsiteY4768" fmla="*/ 415906 h 4384220"/>
              <a:gd name="connsiteX4769" fmla="*/ 1273862 w 4384220"/>
              <a:gd name="connsiteY4769" fmla="*/ 426044 h 4384220"/>
              <a:gd name="connsiteX4770" fmla="*/ 1263992 w 4384220"/>
              <a:gd name="connsiteY4770" fmla="*/ 431379 h 4384220"/>
              <a:gd name="connsiteX4771" fmla="*/ 1262124 w 4384220"/>
              <a:gd name="connsiteY4771" fmla="*/ 430846 h 4384220"/>
              <a:gd name="connsiteX4772" fmla="*/ 1266393 w 4384220"/>
              <a:gd name="connsiteY4772" fmla="*/ 427644 h 4384220"/>
              <a:gd name="connsiteX4773" fmla="*/ 1273062 w 4384220"/>
              <a:gd name="connsiteY4773" fmla="*/ 408436 h 4384220"/>
              <a:gd name="connsiteX4774" fmla="*/ 1255721 w 4384220"/>
              <a:gd name="connsiteY4774" fmla="*/ 378290 h 4384220"/>
              <a:gd name="connsiteX4775" fmla="*/ 1216238 w 4384220"/>
              <a:gd name="connsiteY4775" fmla="*/ 385227 h 4384220"/>
              <a:gd name="connsiteX4776" fmla="*/ 1210103 w 4384220"/>
              <a:gd name="connsiteY4776" fmla="*/ 402834 h 4384220"/>
              <a:gd name="connsiteX4777" fmla="*/ 1163683 w 4384220"/>
              <a:gd name="connsiteY4777" fmla="*/ 318532 h 4384220"/>
              <a:gd name="connsiteX4778" fmla="*/ 1255988 w 4384220"/>
              <a:gd name="connsiteY4778" fmla="*/ 270779 h 4384220"/>
              <a:gd name="connsiteX4779" fmla="*/ 1350694 w 4384220"/>
              <a:gd name="connsiteY4779" fmla="*/ 227294 h 4384220"/>
              <a:gd name="connsiteX4780" fmla="*/ 1427259 w 4384220"/>
              <a:gd name="connsiteY4780" fmla="*/ 212888 h 4384220"/>
              <a:gd name="connsiteX4781" fmla="*/ 1454204 w 4384220"/>
              <a:gd name="connsiteY4781" fmla="*/ 255306 h 4384220"/>
              <a:gd name="connsiteX4782" fmla="*/ 1428326 w 4384220"/>
              <a:gd name="connsiteY4782" fmla="*/ 278249 h 4384220"/>
              <a:gd name="connsiteX4783" fmla="*/ 1413120 w 4384220"/>
              <a:gd name="connsiteY4783" fmla="*/ 270246 h 4384220"/>
              <a:gd name="connsiteX4784" fmla="*/ 1416855 w 4384220"/>
              <a:gd name="connsiteY4784" fmla="*/ 259308 h 4384220"/>
              <a:gd name="connsiteX4785" fmla="*/ 1421123 w 4384220"/>
              <a:gd name="connsiteY4785" fmla="*/ 253705 h 4384220"/>
              <a:gd name="connsiteX4786" fmla="*/ 1425392 w 4384220"/>
              <a:gd name="connsiteY4786" fmla="*/ 247036 h 4384220"/>
              <a:gd name="connsiteX4787" fmla="*/ 1418189 w 4384220"/>
              <a:gd name="connsiteY4787" fmla="*/ 243568 h 4384220"/>
              <a:gd name="connsiteX4788" fmla="*/ 1389644 w 4384220"/>
              <a:gd name="connsiteY4788" fmla="*/ 242501 h 4384220"/>
              <a:gd name="connsiteX4789" fmla="*/ 1389377 w 4384220"/>
              <a:gd name="connsiteY4789" fmla="*/ 242767 h 4384220"/>
              <a:gd name="connsiteX4790" fmla="*/ 1359498 w 4384220"/>
              <a:gd name="connsiteY4790" fmla="*/ 278516 h 4384220"/>
              <a:gd name="connsiteX4791" fmla="*/ 1365367 w 4384220"/>
              <a:gd name="connsiteY4791" fmla="*/ 332671 h 4384220"/>
              <a:gd name="connsiteX4792" fmla="*/ 1397914 w 4384220"/>
              <a:gd name="connsiteY4792" fmla="*/ 351879 h 4384220"/>
              <a:gd name="connsiteX4793" fmla="*/ 1439798 w 4384220"/>
              <a:gd name="connsiteY4793" fmla="*/ 346544 h 4384220"/>
              <a:gd name="connsiteX4794" fmla="*/ 1476613 w 4384220"/>
              <a:gd name="connsiteY4794" fmla="*/ 325202 h 4384220"/>
              <a:gd name="connsiteX4795" fmla="*/ 1514762 w 4384220"/>
              <a:gd name="connsiteY4795" fmla="*/ 278249 h 4384220"/>
              <a:gd name="connsiteX4796" fmla="*/ 1524366 w 4384220"/>
              <a:gd name="connsiteY4796" fmla="*/ 298257 h 4384220"/>
              <a:gd name="connsiteX4797" fmla="*/ 1470477 w 4384220"/>
              <a:gd name="connsiteY4797" fmla="*/ 356948 h 4384220"/>
              <a:gd name="connsiteX4798" fmla="*/ 1398181 w 4384220"/>
              <a:gd name="connsiteY4798" fmla="*/ 373222 h 4384220"/>
              <a:gd name="connsiteX4799" fmla="*/ 1352828 w 4384220"/>
              <a:gd name="connsiteY4799" fmla="*/ 349212 h 4384220"/>
              <a:gd name="connsiteX4800" fmla="*/ 1334421 w 4384220"/>
              <a:gd name="connsiteY4800" fmla="*/ 289987 h 4384220"/>
              <a:gd name="connsiteX4801" fmla="*/ 1350961 w 4384220"/>
              <a:gd name="connsiteY4801" fmla="*/ 248903 h 4384220"/>
              <a:gd name="connsiteX4802" fmla="*/ 1385108 w 4384220"/>
              <a:gd name="connsiteY4802" fmla="*/ 219558 h 4384220"/>
              <a:gd name="connsiteX4803" fmla="*/ 1427259 w 4384220"/>
              <a:gd name="connsiteY4803" fmla="*/ 212888 h 4384220"/>
              <a:gd name="connsiteX4804" fmla="*/ 1556380 w 4384220"/>
              <a:gd name="connsiteY4804" fmla="*/ 196882 h 4384220"/>
              <a:gd name="connsiteX4805" fmla="*/ 1552111 w 4384220"/>
              <a:gd name="connsiteY4805" fmla="*/ 199550 h 4384220"/>
              <a:gd name="connsiteX4806" fmla="*/ 1512628 w 4384220"/>
              <a:gd name="connsiteY4806" fmla="*/ 253172 h 4384220"/>
              <a:gd name="connsiteX4807" fmla="*/ 1494487 w 4384220"/>
              <a:gd name="connsiteY4807" fmla="*/ 283851 h 4384220"/>
              <a:gd name="connsiteX4808" fmla="*/ 1475813 w 4384220"/>
              <a:gd name="connsiteY4808" fmla="*/ 306527 h 4384220"/>
              <a:gd name="connsiteX4809" fmla="*/ 1439531 w 4384220"/>
              <a:gd name="connsiteY4809" fmla="*/ 331338 h 4384220"/>
              <a:gd name="connsiteX4810" fmla="*/ 1410719 w 4384220"/>
              <a:gd name="connsiteY4810" fmla="*/ 338007 h 4384220"/>
              <a:gd name="connsiteX4811" fmla="*/ 1402182 w 4384220"/>
              <a:gd name="connsiteY4811" fmla="*/ 338274 h 4384220"/>
              <a:gd name="connsiteX4812" fmla="*/ 1398981 w 4384220"/>
              <a:gd name="connsiteY4812" fmla="*/ 338007 h 4384220"/>
              <a:gd name="connsiteX4813" fmla="*/ 1376038 w 4384220"/>
              <a:gd name="connsiteY4813" fmla="*/ 325202 h 4384220"/>
              <a:gd name="connsiteX4814" fmla="*/ 1370169 w 4384220"/>
              <a:gd name="connsiteY4814" fmla="*/ 297990 h 4384220"/>
              <a:gd name="connsiteX4815" fmla="*/ 1372303 w 4384220"/>
              <a:gd name="connsiteY4815" fmla="*/ 282784 h 4384220"/>
              <a:gd name="connsiteX4816" fmla="*/ 1394979 w 4384220"/>
              <a:gd name="connsiteY4816" fmla="*/ 255306 h 4384220"/>
              <a:gd name="connsiteX4817" fmla="*/ 1404050 w 4384220"/>
              <a:gd name="connsiteY4817" fmla="*/ 253439 h 4384220"/>
              <a:gd name="connsiteX4818" fmla="*/ 1401382 w 4384220"/>
              <a:gd name="connsiteY4818" fmla="*/ 274781 h 4384220"/>
              <a:gd name="connsiteX4819" fmla="*/ 1429927 w 4384220"/>
              <a:gd name="connsiteY4819" fmla="*/ 291588 h 4384220"/>
              <a:gd name="connsiteX4820" fmla="*/ 1467276 w 4384220"/>
              <a:gd name="connsiteY4820" fmla="*/ 257707 h 4384220"/>
              <a:gd name="connsiteX4821" fmla="*/ 1430727 w 4384220"/>
              <a:gd name="connsiteY4821" fmla="*/ 199283 h 4384220"/>
              <a:gd name="connsiteX4822" fmla="*/ 1423791 w 4384220"/>
              <a:gd name="connsiteY4822" fmla="*/ 197949 h 4384220"/>
              <a:gd name="connsiteX4823" fmla="*/ 1536905 w 4384220"/>
              <a:gd name="connsiteY4823" fmla="*/ 157932 h 4384220"/>
              <a:gd name="connsiteX4824" fmla="*/ 1537438 w 4384220"/>
              <a:gd name="connsiteY4824" fmla="*/ 176607 h 4384220"/>
              <a:gd name="connsiteX4825" fmla="*/ 1556380 w 4384220"/>
              <a:gd name="connsiteY4825" fmla="*/ 196882 h 4384220"/>
              <a:gd name="connsiteX4826" fmla="*/ 1571052 w 4384220"/>
              <a:gd name="connsiteY4826" fmla="*/ 184076 h 4384220"/>
              <a:gd name="connsiteX4827" fmla="*/ 1549710 w 4384220"/>
              <a:gd name="connsiteY4827" fmla="*/ 172338 h 4384220"/>
              <a:gd name="connsiteX4828" fmla="*/ 1560648 w 4384220"/>
              <a:gd name="connsiteY4828" fmla="*/ 150196 h 4384220"/>
              <a:gd name="connsiteX4829" fmla="*/ 1582257 w 4384220"/>
              <a:gd name="connsiteY4829" fmla="*/ 162467 h 4384220"/>
              <a:gd name="connsiteX4830" fmla="*/ 1571052 w 4384220"/>
              <a:gd name="connsiteY4830" fmla="*/ 184076 h 4384220"/>
              <a:gd name="connsiteX4831" fmla="*/ 1706575 w 4384220"/>
              <a:gd name="connsiteY4831" fmla="*/ 152330 h 4384220"/>
              <a:gd name="connsiteX4832" fmla="*/ 1655888 w 4384220"/>
              <a:gd name="connsiteY4832" fmla="*/ 188878 h 4384220"/>
              <a:gd name="connsiteX4833" fmla="*/ 1655354 w 4384220"/>
              <a:gd name="connsiteY4833" fmla="*/ 188878 h 4384220"/>
              <a:gd name="connsiteX4834" fmla="*/ 1655354 w 4384220"/>
              <a:gd name="connsiteY4834" fmla="*/ 188878 h 4384220"/>
              <a:gd name="connsiteX4835" fmla="*/ 1654820 w 4384220"/>
              <a:gd name="connsiteY4835" fmla="*/ 189145 h 4384220"/>
              <a:gd name="connsiteX4836" fmla="*/ 1592395 w 4384220"/>
              <a:gd name="connsiteY4836" fmla="*/ 182476 h 4384220"/>
              <a:gd name="connsiteX4837" fmla="*/ 1594529 w 4384220"/>
              <a:gd name="connsiteY4837" fmla="*/ 158733 h 4384220"/>
              <a:gd name="connsiteX4838" fmla="*/ 1584391 w 4384220"/>
              <a:gd name="connsiteY4838" fmla="*/ 143259 h 4384220"/>
              <a:gd name="connsiteX4839" fmla="*/ 1638814 w 4384220"/>
              <a:gd name="connsiteY4839" fmla="*/ 127786 h 4384220"/>
              <a:gd name="connsiteX4840" fmla="*/ 1693503 w 4384220"/>
              <a:gd name="connsiteY4840" fmla="*/ 114181 h 4384220"/>
              <a:gd name="connsiteX4841" fmla="*/ 1692436 w 4384220"/>
              <a:gd name="connsiteY4841" fmla="*/ 132588 h 4384220"/>
              <a:gd name="connsiteX4842" fmla="*/ 1706575 w 4384220"/>
              <a:gd name="connsiteY4842" fmla="*/ 152330 h 4384220"/>
              <a:gd name="connsiteX4843" fmla="*/ 1726317 w 4384220"/>
              <a:gd name="connsiteY4843" fmla="*/ 142993 h 4384220"/>
              <a:gd name="connsiteX4844" fmla="*/ 1705775 w 4384220"/>
              <a:gd name="connsiteY4844" fmla="*/ 129387 h 4384220"/>
              <a:gd name="connsiteX4845" fmla="*/ 1718580 w 4384220"/>
              <a:gd name="connsiteY4845" fmla="*/ 108312 h 4384220"/>
              <a:gd name="connsiteX4846" fmla="*/ 1739122 w 4384220"/>
              <a:gd name="connsiteY4846" fmla="*/ 121917 h 4384220"/>
              <a:gd name="connsiteX4847" fmla="*/ 1726317 w 4384220"/>
              <a:gd name="connsiteY4847" fmla="*/ 142993 h 4384220"/>
              <a:gd name="connsiteX4848" fmla="*/ 1861040 w 4384220"/>
              <a:gd name="connsiteY4848" fmla="*/ 80834 h 4384220"/>
              <a:gd name="connsiteX4849" fmla="*/ 1855704 w 4384220"/>
              <a:gd name="connsiteY4849" fmla="*/ 85636 h 4384220"/>
              <a:gd name="connsiteX4850" fmla="*/ 1853036 w 4384220"/>
              <a:gd name="connsiteY4850" fmla="*/ 154998 h 4384220"/>
              <a:gd name="connsiteX4851" fmla="*/ 1902390 w 4384220"/>
              <a:gd name="connsiteY4851" fmla="*/ 165402 h 4384220"/>
              <a:gd name="connsiteX4852" fmla="*/ 1918663 w 4384220"/>
              <a:gd name="connsiteY4852" fmla="*/ 137124 h 4384220"/>
              <a:gd name="connsiteX4853" fmla="*/ 1905591 w 4384220"/>
              <a:gd name="connsiteY4853" fmla="*/ 119783 h 4384220"/>
              <a:gd name="connsiteX4854" fmla="*/ 1914395 w 4384220"/>
              <a:gd name="connsiteY4854" fmla="*/ 116849 h 4384220"/>
              <a:gd name="connsiteX4855" fmla="*/ 1948009 w 4384220"/>
              <a:gd name="connsiteY4855" fmla="*/ 129387 h 4384220"/>
              <a:gd name="connsiteX4856" fmla="*/ 1965616 w 4384220"/>
              <a:gd name="connsiteY4856" fmla="*/ 167536 h 4384220"/>
              <a:gd name="connsiteX4857" fmla="*/ 1952277 w 4384220"/>
              <a:gd name="connsiteY4857" fmla="*/ 190479 h 4384220"/>
              <a:gd name="connsiteX4858" fmla="*/ 1912794 w 4384220"/>
              <a:gd name="connsiteY4858" fmla="*/ 204885 h 4384220"/>
              <a:gd name="connsiteX4859" fmla="*/ 1811152 w 4384220"/>
              <a:gd name="connsiteY4859" fmla="*/ 173405 h 4384220"/>
              <a:gd name="connsiteX4860" fmla="*/ 1750060 w 4384220"/>
              <a:gd name="connsiteY4860" fmla="*/ 146461 h 4384220"/>
              <a:gd name="connsiteX4861" fmla="*/ 1745258 w 4384220"/>
              <a:gd name="connsiteY4861" fmla="*/ 146461 h 4384220"/>
              <a:gd name="connsiteX4862" fmla="*/ 1751927 w 4384220"/>
              <a:gd name="connsiteY4862" fmla="*/ 118983 h 4384220"/>
              <a:gd name="connsiteX4863" fmla="*/ 1743124 w 4384220"/>
              <a:gd name="connsiteY4863" fmla="*/ 102709 h 4384220"/>
              <a:gd name="connsiteX4864" fmla="*/ 1802082 w 4384220"/>
              <a:gd name="connsiteY4864" fmla="*/ 91238 h 4384220"/>
              <a:gd name="connsiteX4865" fmla="*/ 1861040 w 4384220"/>
              <a:gd name="connsiteY4865" fmla="*/ 80834 h 4384220"/>
              <a:gd name="connsiteX4866" fmla="*/ 1948809 w 4384220"/>
              <a:gd name="connsiteY4866" fmla="*/ 88837 h 4384220"/>
              <a:gd name="connsiteX4867" fmla="*/ 1983490 w 4384220"/>
              <a:gd name="connsiteY4867" fmla="*/ 115515 h 4384220"/>
              <a:gd name="connsiteX4868" fmla="*/ 1997096 w 4384220"/>
              <a:gd name="connsiteY4868" fmla="*/ 176340 h 4384220"/>
              <a:gd name="connsiteX4869" fmla="*/ 1969885 w 4384220"/>
              <a:gd name="connsiteY4869" fmla="*/ 220091 h 4384220"/>
              <a:gd name="connsiteX4870" fmla="*/ 1899189 w 4384220"/>
              <a:gd name="connsiteY4870" fmla="*/ 241434 h 4384220"/>
              <a:gd name="connsiteX4871" fmla="*/ 1823424 w 4384220"/>
              <a:gd name="connsiteY4871" fmla="*/ 217957 h 4384220"/>
              <a:gd name="connsiteX4872" fmla="*/ 1821823 w 4384220"/>
              <a:gd name="connsiteY4872" fmla="*/ 195815 h 4384220"/>
              <a:gd name="connsiteX4873" fmla="*/ 1878380 w 4384220"/>
              <a:gd name="connsiteY4873" fmla="*/ 217157 h 4384220"/>
              <a:gd name="connsiteX4874" fmla="*/ 1921064 w 4384220"/>
              <a:gd name="connsiteY4874" fmla="*/ 217690 h 4384220"/>
              <a:gd name="connsiteX4875" fmla="*/ 1960014 w 4384220"/>
              <a:gd name="connsiteY4875" fmla="*/ 201684 h 4384220"/>
              <a:gd name="connsiteX4876" fmla="*/ 1978688 w 4384220"/>
              <a:gd name="connsiteY4876" fmla="*/ 168337 h 4384220"/>
              <a:gd name="connsiteX4877" fmla="*/ 1957079 w 4384220"/>
              <a:gd name="connsiteY4877" fmla="*/ 118983 h 4384220"/>
              <a:gd name="connsiteX4878" fmla="*/ 1913328 w 4384220"/>
              <a:gd name="connsiteY4878" fmla="*/ 102976 h 4384220"/>
              <a:gd name="connsiteX4879" fmla="*/ 1888518 w 4384220"/>
              <a:gd name="connsiteY4879" fmla="*/ 117649 h 4384220"/>
              <a:gd name="connsiteX4880" fmla="*/ 1883449 w 4384220"/>
              <a:gd name="connsiteY4880" fmla="*/ 124318 h 4384220"/>
              <a:gd name="connsiteX4881" fmla="*/ 1890652 w 4384220"/>
              <a:gd name="connsiteY4881" fmla="*/ 128053 h 4384220"/>
              <a:gd name="connsiteX4882" fmla="*/ 1897321 w 4384220"/>
              <a:gd name="connsiteY4882" fmla="*/ 130988 h 4384220"/>
              <a:gd name="connsiteX4883" fmla="*/ 1905858 w 4384220"/>
              <a:gd name="connsiteY4883" fmla="*/ 138724 h 4384220"/>
              <a:gd name="connsiteX4884" fmla="*/ 1896521 w 4384220"/>
              <a:gd name="connsiteY4884" fmla="*/ 153130 h 4384220"/>
              <a:gd name="connsiteX4885" fmla="*/ 1878380 w 4384220"/>
              <a:gd name="connsiteY4885" fmla="*/ 154998 h 4384220"/>
              <a:gd name="connsiteX4886" fmla="*/ 1862907 w 4384220"/>
              <a:gd name="connsiteY4886" fmla="*/ 146194 h 4384220"/>
              <a:gd name="connsiteX4887" fmla="*/ 1865041 w 4384220"/>
              <a:gd name="connsiteY4887" fmla="*/ 95773 h 4384220"/>
              <a:gd name="connsiteX4888" fmla="*/ 1948809 w 4384220"/>
              <a:gd name="connsiteY4888" fmla="*/ 88837 h 4384220"/>
              <a:gd name="connsiteX4889" fmla="*/ 2147559 w 4384220"/>
              <a:gd name="connsiteY4889" fmla="*/ 152330 h 4384220"/>
              <a:gd name="connsiteX4890" fmla="*/ 2133419 w 4384220"/>
              <a:gd name="connsiteY4890" fmla="*/ 140325 h 4384220"/>
              <a:gd name="connsiteX4891" fmla="*/ 2095804 w 4384220"/>
              <a:gd name="connsiteY4891" fmla="*/ 152863 h 4384220"/>
              <a:gd name="connsiteX4892" fmla="*/ 2095804 w 4384220"/>
              <a:gd name="connsiteY4892" fmla="*/ 187545 h 4384220"/>
              <a:gd name="connsiteX4893" fmla="*/ 2111277 w 4384220"/>
              <a:gd name="connsiteY4893" fmla="*/ 201150 h 4384220"/>
              <a:gd name="connsiteX4894" fmla="*/ 2116612 w 4384220"/>
              <a:gd name="connsiteY4894" fmla="*/ 201951 h 4384220"/>
              <a:gd name="connsiteX4895" fmla="*/ 2115278 w 4384220"/>
              <a:gd name="connsiteY4895" fmla="*/ 203284 h 4384220"/>
              <a:gd name="connsiteX4896" fmla="*/ 2104074 w 4384220"/>
              <a:gd name="connsiteY4896" fmla="*/ 203284 h 4384220"/>
              <a:gd name="connsiteX4897" fmla="*/ 2095003 w 4384220"/>
              <a:gd name="connsiteY4897" fmla="*/ 196615 h 4384220"/>
              <a:gd name="connsiteX4898" fmla="*/ 2085399 w 4384220"/>
              <a:gd name="connsiteY4898" fmla="*/ 181675 h 4384220"/>
              <a:gd name="connsiteX4899" fmla="*/ 2080597 w 4384220"/>
              <a:gd name="connsiteY4899" fmla="*/ 168870 h 4384220"/>
              <a:gd name="connsiteX4900" fmla="*/ 2073394 w 4384220"/>
              <a:gd name="connsiteY4900" fmla="*/ 151530 h 4384220"/>
              <a:gd name="connsiteX4901" fmla="*/ 2065124 w 4384220"/>
              <a:gd name="connsiteY4901" fmla="*/ 138991 h 4384220"/>
              <a:gd name="connsiteX4902" fmla="*/ 2033645 w 4384220"/>
              <a:gd name="connsiteY4902" fmla="*/ 107778 h 4384220"/>
              <a:gd name="connsiteX4903" fmla="*/ 1978422 w 4384220"/>
              <a:gd name="connsiteY4903" fmla="*/ 90704 h 4384220"/>
              <a:gd name="connsiteX4904" fmla="*/ 1953878 w 4384220"/>
              <a:gd name="connsiteY4904" fmla="*/ 75765 h 4384220"/>
              <a:gd name="connsiteX4905" fmla="*/ 1938138 w 4384220"/>
              <a:gd name="connsiteY4905" fmla="*/ 70162 h 4384220"/>
              <a:gd name="connsiteX4906" fmla="*/ 2041381 w 4384220"/>
              <a:gd name="connsiteY4906" fmla="*/ 60558 h 4384220"/>
              <a:gd name="connsiteX4907" fmla="*/ 2093136 w 4384220"/>
              <a:gd name="connsiteY4907" fmla="*/ 57357 h 4384220"/>
              <a:gd name="connsiteX4908" fmla="*/ 2144891 w 4384220"/>
              <a:gd name="connsiteY4908" fmla="*/ 56023 h 4384220"/>
              <a:gd name="connsiteX4909" fmla="*/ 2147559 w 4384220"/>
              <a:gd name="connsiteY4909" fmla="*/ 152330 h 4384220"/>
              <a:gd name="connsiteX4910" fmla="*/ 2148359 w 4384220"/>
              <a:gd name="connsiteY4910" fmla="*/ 201951 h 4384220"/>
              <a:gd name="connsiteX4911" fmla="*/ 2140889 w 4384220"/>
              <a:gd name="connsiteY4911" fmla="*/ 228628 h 4384220"/>
              <a:gd name="connsiteX4912" fmla="*/ 2080331 w 4384220"/>
              <a:gd name="connsiteY4912" fmla="*/ 236365 h 4384220"/>
              <a:gd name="connsiteX4913" fmla="*/ 2056854 w 4384220"/>
              <a:gd name="connsiteY4913" fmla="*/ 204352 h 4384220"/>
              <a:gd name="connsiteX4914" fmla="*/ 2007233 w 4384220"/>
              <a:gd name="connsiteY4914" fmla="*/ 135790 h 4384220"/>
              <a:gd name="connsiteX4915" fmla="*/ 1994428 w 4384220"/>
              <a:gd name="connsiteY4915" fmla="*/ 108045 h 4384220"/>
              <a:gd name="connsiteX4916" fmla="*/ 1992827 w 4384220"/>
              <a:gd name="connsiteY4916" fmla="*/ 105911 h 4384220"/>
              <a:gd name="connsiteX4917" fmla="*/ 2026975 w 4384220"/>
              <a:gd name="connsiteY4917" fmla="*/ 119783 h 4384220"/>
              <a:gd name="connsiteX4918" fmla="*/ 2055520 w 4384220"/>
              <a:gd name="connsiteY4918" fmla="*/ 147795 h 4384220"/>
              <a:gd name="connsiteX4919" fmla="*/ 2062990 w 4384220"/>
              <a:gd name="connsiteY4919" fmla="*/ 158999 h 4384220"/>
              <a:gd name="connsiteX4920" fmla="*/ 2069126 w 4384220"/>
              <a:gd name="connsiteY4920" fmla="*/ 173939 h 4384220"/>
              <a:gd name="connsiteX4921" fmla="*/ 2074728 w 4384220"/>
              <a:gd name="connsiteY4921" fmla="*/ 188612 h 4384220"/>
              <a:gd name="connsiteX4922" fmla="*/ 2086733 w 4384220"/>
              <a:gd name="connsiteY4922" fmla="*/ 206753 h 4384220"/>
              <a:gd name="connsiteX4923" fmla="*/ 2100872 w 4384220"/>
              <a:gd name="connsiteY4923" fmla="*/ 216623 h 4384220"/>
              <a:gd name="connsiteX4924" fmla="*/ 2122748 w 4384220"/>
              <a:gd name="connsiteY4924" fmla="*/ 215023 h 4384220"/>
              <a:gd name="connsiteX4925" fmla="*/ 2133419 w 4384220"/>
              <a:gd name="connsiteY4925" fmla="*/ 192080 h 4384220"/>
              <a:gd name="connsiteX4926" fmla="*/ 2134220 w 4384220"/>
              <a:gd name="connsiteY4926" fmla="*/ 177140 h 4384220"/>
              <a:gd name="connsiteX4927" fmla="*/ 2123282 w 4384220"/>
              <a:gd name="connsiteY4927" fmla="*/ 186211 h 4384220"/>
              <a:gd name="connsiteX4928" fmla="*/ 2114211 w 4384220"/>
              <a:gd name="connsiteY4928" fmla="*/ 188078 h 4384220"/>
              <a:gd name="connsiteX4929" fmla="*/ 2107275 w 4384220"/>
              <a:gd name="connsiteY4929" fmla="*/ 181942 h 4384220"/>
              <a:gd name="connsiteX4930" fmla="*/ 2107542 w 4384220"/>
              <a:gd name="connsiteY4930" fmla="*/ 158999 h 4384220"/>
              <a:gd name="connsiteX4931" fmla="*/ 2128351 w 4384220"/>
              <a:gd name="connsiteY4931" fmla="*/ 152863 h 4384220"/>
              <a:gd name="connsiteX4932" fmla="*/ 2148359 w 4384220"/>
              <a:gd name="connsiteY4932" fmla="*/ 201951 h 4384220"/>
              <a:gd name="connsiteX4933" fmla="*/ 2150760 w 4384220"/>
              <a:gd name="connsiteY4933" fmla="*/ 303326 h 4384220"/>
              <a:gd name="connsiteX4934" fmla="*/ 2104340 w 4384220"/>
              <a:gd name="connsiteY4934" fmla="*/ 352413 h 4384220"/>
              <a:gd name="connsiteX4935" fmla="*/ 2049651 w 4384220"/>
              <a:gd name="connsiteY4935" fmla="*/ 356148 h 4384220"/>
              <a:gd name="connsiteX4936" fmla="*/ 1994962 w 4384220"/>
              <a:gd name="connsiteY4936" fmla="*/ 360683 h 4384220"/>
              <a:gd name="connsiteX4937" fmla="*/ 2000031 w 4384220"/>
              <a:gd name="connsiteY4937" fmla="*/ 352947 h 4384220"/>
              <a:gd name="connsiteX4938" fmla="*/ 2004833 w 4384220"/>
              <a:gd name="connsiteY4938" fmla="*/ 316398 h 4384220"/>
              <a:gd name="connsiteX4939" fmla="*/ 2068859 w 4384220"/>
              <a:gd name="connsiteY4939" fmla="*/ 301992 h 4384220"/>
              <a:gd name="connsiteX4940" fmla="*/ 2078463 w 4384220"/>
              <a:gd name="connsiteY4940" fmla="*/ 261709 h 4384220"/>
              <a:gd name="connsiteX4941" fmla="*/ 2076329 w 4384220"/>
              <a:gd name="connsiteY4941" fmla="*/ 249437 h 4384220"/>
              <a:gd name="connsiteX4942" fmla="*/ 2114478 w 4384220"/>
              <a:gd name="connsiteY4942" fmla="*/ 256907 h 4384220"/>
              <a:gd name="connsiteX4943" fmla="*/ 2149426 w 4384220"/>
              <a:gd name="connsiteY4943" fmla="*/ 238232 h 4384220"/>
              <a:gd name="connsiteX4944" fmla="*/ 2150760 w 4384220"/>
              <a:gd name="connsiteY4944" fmla="*/ 303326 h 4384220"/>
              <a:gd name="connsiteX4945" fmla="*/ 1224775 w 4384220"/>
              <a:gd name="connsiteY4945" fmla="*/ 575172 h 4384220"/>
              <a:gd name="connsiteX4946" fmla="*/ 1087652 w 4384220"/>
              <a:gd name="connsiteY4946" fmla="*/ 346544 h 4384220"/>
              <a:gd name="connsiteX4947" fmla="*/ 671212 w 4384220"/>
              <a:gd name="connsiteY4947" fmla="*/ 671479 h 4384220"/>
              <a:gd name="connsiteX4948" fmla="*/ 346277 w 4384220"/>
              <a:gd name="connsiteY4948" fmla="*/ 1087918 h 4384220"/>
              <a:gd name="connsiteX4949" fmla="*/ 580508 w 4384220"/>
              <a:gd name="connsiteY4949" fmla="*/ 1228243 h 4384220"/>
              <a:gd name="connsiteX4950" fmla="*/ 583709 w 4384220"/>
              <a:gd name="connsiteY4950" fmla="*/ 1223708 h 4384220"/>
              <a:gd name="connsiteX4951" fmla="*/ 598115 w 4384220"/>
              <a:gd name="connsiteY4951" fmla="*/ 1213837 h 4384220"/>
              <a:gd name="connsiteX4952" fmla="*/ 647202 w 4384220"/>
              <a:gd name="connsiteY4952" fmla="*/ 1209035 h 4384220"/>
              <a:gd name="connsiteX4953" fmla="*/ 650937 w 4384220"/>
              <a:gd name="connsiteY4953" fmla="*/ 1209569 h 4384220"/>
              <a:gd name="connsiteX4954" fmla="*/ 732304 w 4384220"/>
              <a:gd name="connsiteY4954" fmla="*/ 1091653 h 4384220"/>
              <a:gd name="connsiteX4955" fmla="*/ 733905 w 4384220"/>
              <a:gd name="connsiteY4955" fmla="*/ 1090053 h 4384220"/>
              <a:gd name="connsiteX4956" fmla="*/ 738707 w 4384220"/>
              <a:gd name="connsiteY4956" fmla="*/ 1083650 h 4384220"/>
              <a:gd name="connsiteX4957" fmla="*/ 803800 w 4384220"/>
              <a:gd name="connsiteY4957" fmla="*/ 1003350 h 4384220"/>
              <a:gd name="connsiteX4958" fmla="*/ 837681 w 4384220"/>
              <a:gd name="connsiteY4958" fmla="*/ 964134 h 4384220"/>
              <a:gd name="connsiteX4959" fmla="*/ 873429 w 4384220"/>
              <a:gd name="connsiteY4959" fmla="*/ 926785 h 4384220"/>
              <a:gd name="connsiteX4960" fmla="*/ 863559 w 4384220"/>
              <a:gd name="connsiteY4960" fmla="*/ 893438 h 4384220"/>
              <a:gd name="connsiteX4961" fmla="*/ 832612 w 4384220"/>
              <a:gd name="connsiteY4961" fmla="*/ 863025 h 4384220"/>
              <a:gd name="connsiteX4962" fmla="*/ 828611 w 4384220"/>
              <a:gd name="connsiteY4962" fmla="*/ 865159 h 4384220"/>
              <a:gd name="connsiteX4963" fmla="*/ 815005 w 4384220"/>
              <a:gd name="connsiteY4963" fmla="*/ 869428 h 4384220"/>
              <a:gd name="connsiteX4964" fmla="*/ 782992 w 4384220"/>
              <a:gd name="connsiteY4964" fmla="*/ 866760 h 4384220"/>
              <a:gd name="connsiteX4965" fmla="*/ 734705 w 4384220"/>
              <a:gd name="connsiteY4965" fmla="*/ 813938 h 4384220"/>
              <a:gd name="connsiteX4966" fmla="*/ 735772 w 4384220"/>
              <a:gd name="connsiteY4966" fmla="*/ 735505 h 4384220"/>
              <a:gd name="connsiteX4967" fmla="*/ 735772 w 4384220"/>
              <a:gd name="connsiteY4967" fmla="*/ 735505 h 4384220"/>
              <a:gd name="connsiteX4968" fmla="*/ 814205 w 4384220"/>
              <a:gd name="connsiteY4968" fmla="*/ 734438 h 4384220"/>
              <a:gd name="connsiteX4969" fmla="*/ 867293 w 4384220"/>
              <a:gd name="connsiteY4969" fmla="*/ 782725 h 4384220"/>
              <a:gd name="connsiteX4970" fmla="*/ 869961 w 4384220"/>
              <a:gd name="connsiteY4970" fmla="*/ 814738 h 4384220"/>
              <a:gd name="connsiteX4971" fmla="*/ 865426 w 4384220"/>
              <a:gd name="connsiteY4971" fmla="*/ 828344 h 4384220"/>
              <a:gd name="connsiteX4972" fmla="*/ 863292 w 4384220"/>
              <a:gd name="connsiteY4972" fmla="*/ 832346 h 4384220"/>
              <a:gd name="connsiteX4973" fmla="*/ 893704 w 4384220"/>
              <a:gd name="connsiteY4973" fmla="*/ 863292 h 4384220"/>
              <a:gd name="connsiteX4974" fmla="*/ 927052 w 4384220"/>
              <a:gd name="connsiteY4974" fmla="*/ 873163 h 4384220"/>
              <a:gd name="connsiteX4975" fmla="*/ 964401 w 4384220"/>
              <a:gd name="connsiteY4975" fmla="*/ 837414 h 4384220"/>
              <a:gd name="connsiteX4976" fmla="*/ 1003617 w 4384220"/>
              <a:gd name="connsiteY4976" fmla="*/ 803534 h 4384220"/>
              <a:gd name="connsiteX4977" fmla="*/ 1083917 w 4384220"/>
              <a:gd name="connsiteY4977" fmla="*/ 738440 h 4384220"/>
              <a:gd name="connsiteX4978" fmla="*/ 1090319 w 4384220"/>
              <a:gd name="connsiteY4978" fmla="*/ 733638 h 4384220"/>
              <a:gd name="connsiteX4979" fmla="*/ 1091920 w 4384220"/>
              <a:gd name="connsiteY4979" fmla="*/ 732037 h 4384220"/>
              <a:gd name="connsiteX4980" fmla="*/ 1209836 w 4384220"/>
              <a:gd name="connsiteY4980" fmla="*/ 650670 h 4384220"/>
              <a:gd name="connsiteX4981" fmla="*/ 1209302 w 4384220"/>
              <a:gd name="connsiteY4981" fmla="*/ 646935 h 4384220"/>
              <a:gd name="connsiteX4982" fmla="*/ 1214104 w 4384220"/>
              <a:gd name="connsiteY4982" fmla="*/ 597848 h 4384220"/>
              <a:gd name="connsiteX4983" fmla="*/ 1223975 w 4384220"/>
              <a:gd name="connsiteY4983" fmla="*/ 583442 h 4384220"/>
              <a:gd name="connsiteX4984" fmla="*/ 1228243 w 4384220"/>
              <a:gd name="connsiteY4984" fmla="*/ 580241 h 4384220"/>
              <a:gd name="connsiteX4985" fmla="*/ 1224775 w 4384220"/>
              <a:gd name="connsiteY4985" fmla="*/ 575172 h 4384220"/>
              <a:gd name="connsiteX4986" fmla="*/ 1054571 w 4384220"/>
              <a:gd name="connsiteY4986" fmla="*/ 730970 h 4384220"/>
              <a:gd name="connsiteX4987" fmla="*/ 979340 w 4384220"/>
              <a:gd name="connsiteY4987" fmla="*/ 656273 h 4384220"/>
              <a:gd name="connsiteX4988" fmla="*/ 993479 w 4384220"/>
              <a:gd name="connsiteY4988" fmla="*/ 645335 h 4384220"/>
              <a:gd name="connsiteX4989" fmla="*/ 1037497 w 4384220"/>
              <a:gd name="connsiteY4989" fmla="*/ 706160 h 4384220"/>
              <a:gd name="connsiteX4990" fmla="*/ 1062308 w 4384220"/>
              <a:gd name="connsiteY4990" fmla="*/ 709895 h 4384220"/>
              <a:gd name="connsiteX4991" fmla="*/ 1066576 w 4384220"/>
              <a:gd name="connsiteY4991" fmla="*/ 693088 h 4384220"/>
              <a:gd name="connsiteX4992" fmla="*/ 1052437 w 4384220"/>
              <a:gd name="connsiteY4992" fmla="*/ 675747 h 4384220"/>
              <a:gd name="connsiteX4993" fmla="*/ 1043633 w 4384220"/>
              <a:gd name="connsiteY4993" fmla="*/ 663476 h 4384220"/>
              <a:gd name="connsiteX4994" fmla="*/ 1055905 w 4384220"/>
              <a:gd name="connsiteY4994" fmla="*/ 654405 h 4384220"/>
              <a:gd name="connsiteX4995" fmla="*/ 1077247 w 4384220"/>
              <a:gd name="connsiteY4995" fmla="*/ 662942 h 4384220"/>
              <a:gd name="connsiteX4996" fmla="*/ 1094054 w 4384220"/>
              <a:gd name="connsiteY4996" fmla="*/ 694689 h 4384220"/>
              <a:gd name="connsiteX4997" fmla="*/ 1083116 w 4384220"/>
              <a:gd name="connsiteY4997" fmla="*/ 722167 h 4384220"/>
              <a:gd name="connsiteX4998" fmla="*/ 1075380 w 4384220"/>
              <a:gd name="connsiteY4998" fmla="*/ 728302 h 4384220"/>
              <a:gd name="connsiteX4999" fmla="*/ 1054571 w 4384220"/>
              <a:gd name="connsiteY4999" fmla="*/ 730970 h 4384220"/>
              <a:gd name="connsiteX5000" fmla="*/ 1027627 w 4384220"/>
              <a:gd name="connsiteY5000" fmla="*/ 540224 h 4384220"/>
              <a:gd name="connsiteX5001" fmla="*/ 1015355 w 4384220"/>
              <a:gd name="connsiteY5001" fmla="*/ 517281 h 4384220"/>
              <a:gd name="connsiteX5002" fmla="*/ 1072712 w 4384220"/>
              <a:gd name="connsiteY5002" fmla="*/ 547427 h 4384220"/>
              <a:gd name="connsiteX5003" fmla="*/ 1080982 w 4384220"/>
              <a:gd name="connsiteY5003" fmla="*/ 554097 h 4384220"/>
              <a:gd name="connsiteX5004" fmla="*/ 1066043 w 4384220"/>
              <a:gd name="connsiteY5004" fmla="*/ 568770 h 4384220"/>
              <a:gd name="connsiteX5005" fmla="*/ 1066843 w 4384220"/>
              <a:gd name="connsiteY5005" fmla="*/ 587711 h 4384220"/>
              <a:gd name="connsiteX5006" fmla="*/ 1075380 w 4384220"/>
              <a:gd name="connsiteY5006" fmla="*/ 600783 h 4384220"/>
              <a:gd name="connsiteX5007" fmla="*/ 1084450 w 4384220"/>
              <a:gd name="connsiteY5007" fmla="*/ 608253 h 4384220"/>
              <a:gd name="connsiteX5008" fmla="*/ 1078314 w 4384220"/>
              <a:gd name="connsiteY5008" fmla="*/ 610120 h 4384220"/>
              <a:gd name="connsiteX5009" fmla="*/ 1030028 w 4384220"/>
              <a:gd name="connsiteY5009" fmla="*/ 586910 h 4384220"/>
              <a:gd name="connsiteX5010" fmla="*/ 1027627 w 4384220"/>
              <a:gd name="connsiteY5010" fmla="*/ 540224 h 4384220"/>
              <a:gd name="connsiteX5011" fmla="*/ 1088185 w 4384220"/>
              <a:gd name="connsiteY5011" fmla="*/ 566102 h 4384220"/>
              <a:gd name="connsiteX5012" fmla="*/ 1118598 w 4384220"/>
              <a:gd name="connsiteY5012" fmla="*/ 583976 h 4384220"/>
              <a:gd name="connsiteX5013" fmla="*/ 1127668 w 4384220"/>
              <a:gd name="connsiteY5013" fmla="*/ 613321 h 4384220"/>
              <a:gd name="connsiteX5014" fmla="*/ 1078314 w 4384220"/>
              <a:gd name="connsiteY5014" fmla="*/ 648536 h 4384220"/>
              <a:gd name="connsiteX5015" fmla="*/ 1054305 w 4384220"/>
              <a:gd name="connsiteY5015" fmla="*/ 641333 h 4384220"/>
              <a:gd name="connsiteX5016" fmla="*/ 1018823 w 4384220"/>
              <a:gd name="connsiteY5016" fmla="*/ 614388 h 4384220"/>
              <a:gd name="connsiteX5017" fmla="*/ 1025492 w 4384220"/>
              <a:gd name="connsiteY5017" fmla="*/ 601850 h 4384220"/>
              <a:gd name="connsiteX5018" fmla="*/ 1026293 w 4384220"/>
              <a:gd name="connsiteY5018" fmla="*/ 599982 h 4384220"/>
              <a:gd name="connsiteX5019" fmla="*/ 1082316 w 4384220"/>
              <a:gd name="connsiteY5019" fmla="*/ 623726 h 4384220"/>
              <a:gd name="connsiteX5020" fmla="*/ 1104992 w 4384220"/>
              <a:gd name="connsiteY5020" fmla="*/ 607452 h 4384220"/>
              <a:gd name="connsiteX5021" fmla="*/ 1111928 w 4384220"/>
              <a:gd name="connsiteY5021" fmla="*/ 591979 h 4384220"/>
              <a:gd name="connsiteX5022" fmla="*/ 1096722 w 4384220"/>
              <a:gd name="connsiteY5022" fmla="*/ 597848 h 4384220"/>
              <a:gd name="connsiteX5023" fmla="*/ 1085517 w 4384220"/>
              <a:gd name="connsiteY5023" fmla="*/ 593313 h 4384220"/>
              <a:gd name="connsiteX5024" fmla="*/ 1079382 w 4384220"/>
              <a:gd name="connsiteY5024" fmla="*/ 583709 h 4384220"/>
              <a:gd name="connsiteX5025" fmla="*/ 1078848 w 4384220"/>
              <a:gd name="connsiteY5025" fmla="*/ 574905 h 4384220"/>
              <a:gd name="connsiteX5026" fmla="*/ 1088185 w 4384220"/>
              <a:gd name="connsiteY5026" fmla="*/ 566102 h 4384220"/>
              <a:gd name="connsiteX5027" fmla="*/ 1046568 w 4384220"/>
              <a:gd name="connsiteY5027" fmla="*/ 686152 h 4384220"/>
              <a:gd name="connsiteX5028" fmla="*/ 1054571 w 4384220"/>
              <a:gd name="connsiteY5028" fmla="*/ 694155 h 4384220"/>
              <a:gd name="connsiteX5029" fmla="*/ 1054571 w 4384220"/>
              <a:gd name="connsiteY5029" fmla="*/ 698423 h 4384220"/>
              <a:gd name="connsiteX5030" fmla="*/ 1043367 w 4384220"/>
              <a:gd name="connsiteY5030" fmla="*/ 695489 h 4384220"/>
              <a:gd name="connsiteX5031" fmla="*/ 1003350 w 4384220"/>
              <a:gd name="connsiteY5031" fmla="*/ 635464 h 4384220"/>
              <a:gd name="connsiteX5032" fmla="*/ 1011887 w 4384220"/>
              <a:gd name="connsiteY5032" fmla="*/ 624793 h 4384220"/>
              <a:gd name="connsiteX5033" fmla="*/ 1038831 w 4384220"/>
              <a:gd name="connsiteY5033" fmla="*/ 647202 h 4384220"/>
              <a:gd name="connsiteX5034" fmla="*/ 1031628 w 4384220"/>
              <a:gd name="connsiteY5034" fmla="*/ 659207 h 4384220"/>
              <a:gd name="connsiteX5035" fmla="*/ 1046568 w 4384220"/>
              <a:gd name="connsiteY5035" fmla="*/ 686152 h 4384220"/>
              <a:gd name="connsiteX5036" fmla="*/ 944659 w 4384220"/>
              <a:gd name="connsiteY5036" fmla="*/ 707494 h 4384220"/>
              <a:gd name="connsiteX5037" fmla="*/ 974271 w 4384220"/>
              <a:gd name="connsiteY5037" fmla="*/ 737906 h 4384220"/>
              <a:gd name="connsiteX5038" fmla="*/ 986276 w 4384220"/>
              <a:gd name="connsiteY5038" fmla="*/ 743242 h 4384220"/>
              <a:gd name="connsiteX5039" fmla="*/ 981741 w 4384220"/>
              <a:gd name="connsiteY5039" fmla="*/ 730437 h 4384220"/>
              <a:gd name="connsiteX5040" fmla="*/ 981474 w 4384220"/>
              <a:gd name="connsiteY5040" fmla="*/ 718165 h 4384220"/>
              <a:gd name="connsiteX5041" fmla="*/ 991345 w 4384220"/>
              <a:gd name="connsiteY5041" fmla="*/ 713096 h 4384220"/>
              <a:gd name="connsiteX5042" fmla="*/ 1010286 w 4384220"/>
              <a:gd name="connsiteY5042" fmla="*/ 731771 h 4384220"/>
              <a:gd name="connsiteX5043" fmla="*/ 1003617 w 4384220"/>
              <a:gd name="connsiteY5043" fmla="*/ 753913 h 4384220"/>
              <a:gd name="connsiteX5044" fmla="*/ 952929 w 4384220"/>
              <a:gd name="connsiteY5044" fmla="*/ 749111 h 4384220"/>
              <a:gd name="connsiteX5045" fmla="*/ 927318 w 4384220"/>
              <a:gd name="connsiteY5045" fmla="*/ 676814 h 4384220"/>
              <a:gd name="connsiteX5046" fmla="*/ 943058 w 4384220"/>
              <a:gd name="connsiteY5046" fmla="*/ 672546 h 4384220"/>
              <a:gd name="connsiteX5047" fmla="*/ 944659 w 4384220"/>
              <a:gd name="connsiteY5047" fmla="*/ 707494 h 4384220"/>
              <a:gd name="connsiteX5048" fmla="*/ 960666 w 4384220"/>
              <a:gd name="connsiteY5048" fmla="*/ 666410 h 4384220"/>
              <a:gd name="connsiteX5049" fmla="*/ 968135 w 4384220"/>
              <a:gd name="connsiteY5049" fmla="*/ 662942 h 4384220"/>
              <a:gd name="connsiteX5050" fmla="*/ 988410 w 4384220"/>
              <a:gd name="connsiteY5050" fmla="*/ 700558 h 4384220"/>
              <a:gd name="connsiteX5051" fmla="*/ 970803 w 4384220"/>
              <a:gd name="connsiteY5051" fmla="*/ 710428 h 4384220"/>
              <a:gd name="connsiteX5052" fmla="*/ 968135 w 4384220"/>
              <a:gd name="connsiteY5052" fmla="*/ 719499 h 4384220"/>
              <a:gd name="connsiteX5053" fmla="*/ 956397 w 4384220"/>
              <a:gd name="connsiteY5053" fmla="*/ 703759 h 4384220"/>
              <a:gd name="connsiteX5054" fmla="*/ 960666 w 4384220"/>
              <a:gd name="connsiteY5054" fmla="*/ 666410 h 4384220"/>
              <a:gd name="connsiteX5055" fmla="*/ 853154 w 4384220"/>
              <a:gd name="connsiteY5055" fmla="*/ 744576 h 4384220"/>
              <a:gd name="connsiteX5056" fmla="*/ 871028 w 4384220"/>
              <a:gd name="connsiteY5056" fmla="*/ 738440 h 4384220"/>
              <a:gd name="connsiteX5057" fmla="*/ 882500 w 4384220"/>
              <a:gd name="connsiteY5057" fmla="*/ 727235 h 4384220"/>
              <a:gd name="connsiteX5058" fmla="*/ 891303 w 4384220"/>
              <a:gd name="connsiteY5058" fmla="*/ 685351 h 4384220"/>
              <a:gd name="connsiteX5059" fmla="*/ 890236 w 4384220"/>
              <a:gd name="connsiteY5059" fmla="*/ 680549 h 4384220"/>
              <a:gd name="connsiteX5060" fmla="*/ 913179 w 4384220"/>
              <a:gd name="connsiteY5060" fmla="*/ 679482 h 4384220"/>
              <a:gd name="connsiteX5061" fmla="*/ 946526 w 4384220"/>
              <a:gd name="connsiteY5061" fmla="*/ 759249 h 4384220"/>
              <a:gd name="connsiteX5062" fmla="*/ 1012687 w 4384220"/>
              <a:gd name="connsiteY5062" fmla="*/ 764851 h 4384220"/>
              <a:gd name="connsiteX5063" fmla="*/ 1022825 w 4384220"/>
              <a:gd name="connsiteY5063" fmla="*/ 730970 h 4384220"/>
              <a:gd name="connsiteX5064" fmla="*/ 1053771 w 4384220"/>
              <a:gd name="connsiteY5064" fmla="*/ 743776 h 4384220"/>
              <a:gd name="connsiteX5065" fmla="*/ 1055105 w 4384220"/>
              <a:gd name="connsiteY5065" fmla="*/ 744042 h 4384220"/>
              <a:gd name="connsiteX5066" fmla="*/ 1020424 w 4384220"/>
              <a:gd name="connsiteY5066" fmla="*/ 771254 h 4384220"/>
              <a:gd name="connsiteX5067" fmla="*/ 987077 w 4384220"/>
              <a:gd name="connsiteY5067" fmla="*/ 800066 h 4384220"/>
              <a:gd name="connsiteX5068" fmla="*/ 953729 w 4384220"/>
              <a:gd name="connsiteY5068" fmla="*/ 828878 h 4384220"/>
              <a:gd name="connsiteX5069" fmla="*/ 921716 w 4384220"/>
              <a:gd name="connsiteY5069" fmla="*/ 859290 h 4384220"/>
              <a:gd name="connsiteX5070" fmla="*/ 899040 w 4384220"/>
              <a:gd name="connsiteY5070" fmla="*/ 852621 h 4384220"/>
              <a:gd name="connsiteX5071" fmla="*/ 879032 w 4384220"/>
              <a:gd name="connsiteY5071" fmla="*/ 831812 h 4384220"/>
              <a:gd name="connsiteX5072" fmla="*/ 879298 w 4384220"/>
              <a:gd name="connsiteY5072" fmla="*/ 779790 h 4384220"/>
              <a:gd name="connsiteX5073" fmla="*/ 853154 w 4384220"/>
              <a:gd name="connsiteY5073" fmla="*/ 744576 h 4384220"/>
              <a:gd name="connsiteX5074" fmla="*/ 783525 w 4384220"/>
              <a:gd name="connsiteY5074" fmla="*/ 715497 h 4384220"/>
              <a:gd name="connsiteX5075" fmla="*/ 815272 w 4384220"/>
              <a:gd name="connsiteY5075" fmla="*/ 689887 h 4384220"/>
              <a:gd name="connsiteX5076" fmla="*/ 837148 w 4384220"/>
              <a:gd name="connsiteY5076" fmla="*/ 689353 h 4384220"/>
              <a:gd name="connsiteX5077" fmla="*/ 840349 w 4384220"/>
              <a:gd name="connsiteY5077" fmla="*/ 691220 h 4384220"/>
              <a:gd name="connsiteX5078" fmla="*/ 836881 w 4384220"/>
              <a:gd name="connsiteY5078" fmla="*/ 696289 h 4384220"/>
              <a:gd name="connsiteX5079" fmla="*/ 834747 w 4384220"/>
              <a:gd name="connsiteY5079" fmla="*/ 698957 h 4384220"/>
              <a:gd name="connsiteX5080" fmla="*/ 834213 w 4384220"/>
              <a:gd name="connsiteY5080" fmla="*/ 730437 h 4384220"/>
              <a:gd name="connsiteX5081" fmla="*/ 835280 w 4384220"/>
              <a:gd name="connsiteY5081" fmla="*/ 732037 h 4384220"/>
              <a:gd name="connsiteX5082" fmla="*/ 817673 w 4384220"/>
              <a:gd name="connsiteY5082" fmla="*/ 722700 h 4384220"/>
              <a:gd name="connsiteX5083" fmla="*/ 816873 w 4384220"/>
              <a:gd name="connsiteY5083" fmla="*/ 722433 h 4384220"/>
              <a:gd name="connsiteX5084" fmla="*/ 783525 w 4384220"/>
              <a:gd name="connsiteY5084" fmla="*/ 715497 h 4384220"/>
              <a:gd name="connsiteX5085" fmla="*/ 740041 w 4384220"/>
              <a:gd name="connsiteY5085" fmla="*/ 719232 h 4384220"/>
              <a:gd name="connsiteX5086" fmla="*/ 793129 w 4384220"/>
              <a:gd name="connsiteY5086" fmla="*/ 653872 h 4384220"/>
              <a:gd name="connsiteX5087" fmla="*/ 859557 w 4384220"/>
              <a:gd name="connsiteY5087" fmla="*/ 653338 h 4384220"/>
              <a:gd name="connsiteX5088" fmla="*/ 878765 w 4384220"/>
              <a:gd name="connsiteY5088" fmla="*/ 686418 h 4384220"/>
              <a:gd name="connsiteX5089" fmla="*/ 872095 w 4384220"/>
              <a:gd name="connsiteY5089" fmla="*/ 718698 h 4384220"/>
              <a:gd name="connsiteX5090" fmla="*/ 853421 w 4384220"/>
              <a:gd name="connsiteY5090" fmla="*/ 731504 h 4384220"/>
              <a:gd name="connsiteX5091" fmla="*/ 846218 w 4384220"/>
              <a:gd name="connsiteY5091" fmla="*/ 724834 h 4384220"/>
              <a:gd name="connsiteX5092" fmla="*/ 846485 w 4384220"/>
              <a:gd name="connsiteY5092" fmla="*/ 707494 h 4384220"/>
              <a:gd name="connsiteX5093" fmla="*/ 848352 w 4384220"/>
              <a:gd name="connsiteY5093" fmla="*/ 705093 h 4384220"/>
              <a:gd name="connsiteX5094" fmla="*/ 853688 w 4384220"/>
              <a:gd name="connsiteY5094" fmla="*/ 689086 h 4384220"/>
              <a:gd name="connsiteX5095" fmla="*/ 842750 w 4384220"/>
              <a:gd name="connsiteY5095" fmla="*/ 677881 h 4384220"/>
              <a:gd name="connsiteX5096" fmla="*/ 810203 w 4384220"/>
              <a:gd name="connsiteY5096" fmla="*/ 677348 h 4384220"/>
              <a:gd name="connsiteX5097" fmla="*/ 766985 w 4384220"/>
              <a:gd name="connsiteY5097" fmla="*/ 715230 h 4384220"/>
              <a:gd name="connsiteX5098" fmla="*/ 740041 w 4384220"/>
              <a:gd name="connsiteY5098" fmla="*/ 719232 h 4384220"/>
              <a:gd name="connsiteX5099" fmla="*/ 732037 w 4384220"/>
              <a:gd name="connsiteY5099" fmla="*/ 835814 h 4384220"/>
              <a:gd name="connsiteX5100" fmla="*/ 730437 w 4384220"/>
              <a:gd name="connsiteY5100" fmla="*/ 834747 h 4384220"/>
              <a:gd name="connsiteX5101" fmla="*/ 698957 w 4384220"/>
              <a:gd name="connsiteY5101" fmla="*/ 835280 h 4384220"/>
              <a:gd name="connsiteX5102" fmla="*/ 696289 w 4384220"/>
              <a:gd name="connsiteY5102" fmla="*/ 837414 h 4384220"/>
              <a:gd name="connsiteX5103" fmla="*/ 691220 w 4384220"/>
              <a:gd name="connsiteY5103" fmla="*/ 840883 h 4384220"/>
              <a:gd name="connsiteX5104" fmla="*/ 689353 w 4384220"/>
              <a:gd name="connsiteY5104" fmla="*/ 837681 h 4384220"/>
              <a:gd name="connsiteX5105" fmla="*/ 689887 w 4384220"/>
              <a:gd name="connsiteY5105" fmla="*/ 815805 h 4384220"/>
              <a:gd name="connsiteX5106" fmla="*/ 715497 w 4384220"/>
              <a:gd name="connsiteY5106" fmla="*/ 784059 h 4384220"/>
              <a:gd name="connsiteX5107" fmla="*/ 722433 w 4384220"/>
              <a:gd name="connsiteY5107" fmla="*/ 817940 h 4384220"/>
              <a:gd name="connsiteX5108" fmla="*/ 722700 w 4384220"/>
              <a:gd name="connsiteY5108" fmla="*/ 818740 h 4384220"/>
              <a:gd name="connsiteX5109" fmla="*/ 732037 w 4384220"/>
              <a:gd name="connsiteY5109" fmla="*/ 835814 h 4384220"/>
              <a:gd name="connsiteX5110" fmla="*/ 672546 w 4384220"/>
              <a:gd name="connsiteY5110" fmla="*/ 943325 h 4384220"/>
              <a:gd name="connsiteX5111" fmla="*/ 676814 w 4384220"/>
              <a:gd name="connsiteY5111" fmla="*/ 927585 h 4384220"/>
              <a:gd name="connsiteX5112" fmla="*/ 749111 w 4384220"/>
              <a:gd name="connsiteY5112" fmla="*/ 953196 h 4384220"/>
              <a:gd name="connsiteX5113" fmla="*/ 753913 w 4384220"/>
              <a:gd name="connsiteY5113" fmla="*/ 1003884 h 4384220"/>
              <a:gd name="connsiteX5114" fmla="*/ 731771 w 4384220"/>
              <a:gd name="connsiteY5114" fmla="*/ 1010553 h 4384220"/>
              <a:gd name="connsiteX5115" fmla="*/ 713096 w 4384220"/>
              <a:gd name="connsiteY5115" fmla="*/ 991612 h 4384220"/>
              <a:gd name="connsiteX5116" fmla="*/ 718165 w 4384220"/>
              <a:gd name="connsiteY5116" fmla="*/ 981741 h 4384220"/>
              <a:gd name="connsiteX5117" fmla="*/ 730437 w 4384220"/>
              <a:gd name="connsiteY5117" fmla="*/ 982008 h 4384220"/>
              <a:gd name="connsiteX5118" fmla="*/ 743242 w 4384220"/>
              <a:gd name="connsiteY5118" fmla="*/ 986543 h 4384220"/>
              <a:gd name="connsiteX5119" fmla="*/ 737906 w 4384220"/>
              <a:gd name="connsiteY5119" fmla="*/ 974538 h 4384220"/>
              <a:gd name="connsiteX5120" fmla="*/ 707494 w 4384220"/>
              <a:gd name="connsiteY5120" fmla="*/ 944926 h 4384220"/>
              <a:gd name="connsiteX5121" fmla="*/ 672546 w 4384220"/>
              <a:gd name="connsiteY5121" fmla="*/ 943325 h 4384220"/>
              <a:gd name="connsiteX5122" fmla="*/ 703759 w 4384220"/>
              <a:gd name="connsiteY5122" fmla="*/ 956397 h 4384220"/>
              <a:gd name="connsiteX5123" fmla="*/ 719499 w 4384220"/>
              <a:gd name="connsiteY5123" fmla="*/ 968135 h 4384220"/>
              <a:gd name="connsiteX5124" fmla="*/ 710428 w 4384220"/>
              <a:gd name="connsiteY5124" fmla="*/ 970803 h 4384220"/>
              <a:gd name="connsiteX5125" fmla="*/ 700558 w 4384220"/>
              <a:gd name="connsiteY5125" fmla="*/ 988410 h 4384220"/>
              <a:gd name="connsiteX5126" fmla="*/ 662942 w 4384220"/>
              <a:gd name="connsiteY5126" fmla="*/ 968135 h 4384220"/>
              <a:gd name="connsiteX5127" fmla="*/ 666410 w 4384220"/>
              <a:gd name="connsiteY5127" fmla="*/ 960666 h 4384220"/>
              <a:gd name="connsiteX5128" fmla="*/ 703759 w 4384220"/>
              <a:gd name="connsiteY5128" fmla="*/ 956397 h 4384220"/>
              <a:gd name="connsiteX5129" fmla="*/ 653071 w 4384220"/>
              <a:gd name="connsiteY5129" fmla="*/ 859290 h 4384220"/>
              <a:gd name="connsiteX5130" fmla="*/ 653605 w 4384220"/>
              <a:gd name="connsiteY5130" fmla="*/ 792863 h 4384220"/>
              <a:gd name="connsiteX5131" fmla="*/ 718965 w 4384220"/>
              <a:gd name="connsiteY5131" fmla="*/ 739774 h 4384220"/>
              <a:gd name="connsiteX5132" fmla="*/ 714697 w 4384220"/>
              <a:gd name="connsiteY5132" fmla="*/ 766452 h 4384220"/>
              <a:gd name="connsiteX5133" fmla="*/ 676814 w 4384220"/>
              <a:gd name="connsiteY5133" fmla="*/ 809670 h 4384220"/>
              <a:gd name="connsiteX5134" fmla="*/ 677348 w 4384220"/>
              <a:gd name="connsiteY5134" fmla="*/ 842216 h 4384220"/>
              <a:gd name="connsiteX5135" fmla="*/ 688553 w 4384220"/>
              <a:gd name="connsiteY5135" fmla="*/ 853154 h 4384220"/>
              <a:gd name="connsiteX5136" fmla="*/ 704559 w 4384220"/>
              <a:gd name="connsiteY5136" fmla="*/ 847819 h 4384220"/>
              <a:gd name="connsiteX5137" fmla="*/ 706960 w 4384220"/>
              <a:gd name="connsiteY5137" fmla="*/ 845951 h 4384220"/>
              <a:gd name="connsiteX5138" fmla="*/ 724301 w 4384220"/>
              <a:gd name="connsiteY5138" fmla="*/ 845685 h 4384220"/>
              <a:gd name="connsiteX5139" fmla="*/ 730970 w 4384220"/>
              <a:gd name="connsiteY5139" fmla="*/ 852887 h 4384220"/>
              <a:gd name="connsiteX5140" fmla="*/ 718165 w 4384220"/>
              <a:gd name="connsiteY5140" fmla="*/ 871562 h 4384220"/>
              <a:gd name="connsiteX5141" fmla="*/ 685885 w 4384220"/>
              <a:gd name="connsiteY5141" fmla="*/ 878231 h 4384220"/>
              <a:gd name="connsiteX5142" fmla="*/ 653071 w 4384220"/>
              <a:gd name="connsiteY5142" fmla="*/ 859290 h 4384220"/>
              <a:gd name="connsiteX5143" fmla="*/ 730970 w 4384220"/>
              <a:gd name="connsiteY5143" fmla="*/ 1022825 h 4384220"/>
              <a:gd name="connsiteX5144" fmla="*/ 764851 w 4384220"/>
              <a:gd name="connsiteY5144" fmla="*/ 1012687 h 4384220"/>
              <a:gd name="connsiteX5145" fmla="*/ 759249 w 4384220"/>
              <a:gd name="connsiteY5145" fmla="*/ 946526 h 4384220"/>
              <a:gd name="connsiteX5146" fmla="*/ 679482 w 4384220"/>
              <a:gd name="connsiteY5146" fmla="*/ 913179 h 4384220"/>
              <a:gd name="connsiteX5147" fmla="*/ 680549 w 4384220"/>
              <a:gd name="connsiteY5147" fmla="*/ 890236 h 4384220"/>
              <a:gd name="connsiteX5148" fmla="*/ 685351 w 4384220"/>
              <a:gd name="connsiteY5148" fmla="*/ 891303 h 4384220"/>
              <a:gd name="connsiteX5149" fmla="*/ 727235 w 4384220"/>
              <a:gd name="connsiteY5149" fmla="*/ 882500 h 4384220"/>
              <a:gd name="connsiteX5150" fmla="*/ 738440 w 4384220"/>
              <a:gd name="connsiteY5150" fmla="*/ 871028 h 4384220"/>
              <a:gd name="connsiteX5151" fmla="*/ 744576 w 4384220"/>
              <a:gd name="connsiteY5151" fmla="*/ 853154 h 4384220"/>
              <a:gd name="connsiteX5152" fmla="*/ 780057 w 4384220"/>
              <a:gd name="connsiteY5152" fmla="*/ 879032 h 4384220"/>
              <a:gd name="connsiteX5153" fmla="*/ 832079 w 4384220"/>
              <a:gd name="connsiteY5153" fmla="*/ 878765 h 4384220"/>
              <a:gd name="connsiteX5154" fmla="*/ 852887 w 4384220"/>
              <a:gd name="connsiteY5154" fmla="*/ 898773 h 4384220"/>
              <a:gd name="connsiteX5155" fmla="*/ 859557 w 4384220"/>
              <a:gd name="connsiteY5155" fmla="*/ 921449 h 4384220"/>
              <a:gd name="connsiteX5156" fmla="*/ 829144 w 4384220"/>
              <a:gd name="connsiteY5156" fmla="*/ 953463 h 4384220"/>
              <a:gd name="connsiteX5157" fmla="*/ 800066 w 4384220"/>
              <a:gd name="connsiteY5157" fmla="*/ 987077 h 4384220"/>
              <a:gd name="connsiteX5158" fmla="*/ 771254 w 4384220"/>
              <a:gd name="connsiteY5158" fmla="*/ 1020424 h 4384220"/>
              <a:gd name="connsiteX5159" fmla="*/ 744042 w 4384220"/>
              <a:gd name="connsiteY5159" fmla="*/ 1055105 h 4384220"/>
              <a:gd name="connsiteX5160" fmla="*/ 743776 w 4384220"/>
              <a:gd name="connsiteY5160" fmla="*/ 1053771 h 4384220"/>
              <a:gd name="connsiteX5161" fmla="*/ 730970 w 4384220"/>
              <a:gd name="connsiteY5161" fmla="*/ 1022825 h 4384220"/>
              <a:gd name="connsiteX5162" fmla="*/ 721633 w 4384220"/>
              <a:gd name="connsiteY5162" fmla="*/ 1083383 h 4384220"/>
              <a:gd name="connsiteX5163" fmla="*/ 694155 w 4384220"/>
              <a:gd name="connsiteY5163" fmla="*/ 1094321 h 4384220"/>
              <a:gd name="connsiteX5164" fmla="*/ 662675 w 4384220"/>
              <a:gd name="connsiteY5164" fmla="*/ 1077514 h 4384220"/>
              <a:gd name="connsiteX5165" fmla="*/ 654138 w 4384220"/>
              <a:gd name="connsiteY5165" fmla="*/ 1056172 h 4384220"/>
              <a:gd name="connsiteX5166" fmla="*/ 663209 w 4384220"/>
              <a:gd name="connsiteY5166" fmla="*/ 1043900 h 4384220"/>
              <a:gd name="connsiteX5167" fmla="*/ 675480 w 4384220"/>
              <a:gd name="connsiteY5167" fmla="*/ 1052704 h 4384220"/>
              <a:gd name="connsiteX5168" fmla="*/ 692821 w 4384220"/>
              <a:gd name="connsiteY5168" fmla="*/ 1066843 h 4384220"/>
              <a:gd name="connsiteX5169" fmla="*/ 709628 w 4384220"/>
              <a:gd name="connsiteY5169" fmla="*/ 1062575 h 4384220"/>
              <a:gd name="connsiteX5170" fmla="*/ 706160 w 4384220"/>
              <a:gd name="connsiteY5170" fmla="*/ 1038298 h 4384220"/>
              <a:gd name="connsiteX5171" fmla="*/ 645068 w 4384220"/>
              <a:gd name="connsiteY5171" fmla="*/ 994013 h 4384220"/>
              <a:gd name="connsiteX5172" fmla="*/ 656006 w 4384220"/>
              <a:gd name="connsiteY5172" fmla="*/ 979874 h 4384220"/>
              <a:gd name="connsiteX5173" fmla="*/ 730703 w 4384220"/>
              <a:gd name="connsiteY5173" fmla="*/ 1055105 h 4384220"/>
              <a:gd name="connsiteX5174" fmla="*/ 727502 w 4384220"/>
              <a:gd name="connsiteY5174" fmla="*/ 1076180 h 4384220"/>
              <a:gd name="connsiteX5175" fmla="*/ 721633 w 4384220"/>
              <a:gd name="connsiteY5175" fmla="*/ 1083383 h 4384220"/>
              <a:gd name="connsiteX5176" fmla="*/ 599982 w 4384220"/>
              <a:gd name="connsiteY5176" fmla="*/ 1026293 h 4384220"/>
              <a:gd name="connsiteX5177" fmla="*/ 601850 w 4384220"/>
              <a:gd name="connsiteY5177" fmla="*/ 1025492 h 4384220"/>
              <a:gd name="connsiteX5178" fmla="*/ 614388 w 4384220"/>
              <a:gd name="connsiteY5178" fmla="*/ 1018823 h 4384220"/>
              <a:gd name="connsiteX5179" fmla="*/ 641333 w 4384220"/>
              <a:gd name="connsiteY5179" fmla="*/ 1054305 h 4384220"/>
              <a:gd name="connsiteX5180" fmla="*/ 648536 w 4384220"/>
              <a:gd name="connsiteY5180" fmla="*/ 1078314 h 4384220"/>
              <a:gd name="connsiteX5181" fmla="*/ 613321 w 4384220"/>
              <a:gd name="connsiteY5181" fmla="*/ 1127668 h 4384220"/>
              <a:gd name="connsiteX5182" fmla="*/ 583976 w 4384220"/>
              <a:gd name="connsiteY5182" fmla="*/ 1118598 h 4384220"/>
              <a:gd name="connsiteX5183" fmla="*/ 566102 w 4384220"/>
              <a:gd name="connsiteY5183" fmla="*/ 1088185 h 4384220"/>
              <a:gd name="connsiteX5184" fmla="*/ 574905 w 4384220"/>
              <a:gd name="connsiteY5184" fmla="*/ 1078314 h 4384220"/>
              <a:gd name="connsiteX5185" fmla="*/ 583709 w 4384220"/>
              <a:gd name="connsiteY5185" fmla="*/ 1078848 h 4384220"/>
              <a:gd name="connsiteX5186" fmla="*/ 593046 w 4384220"/>
              <a:gd name="connsiteY5186" fmla="*/ 1084984 h 4384220"/>
              <a:gd name="connsiteX5187" fmla="*/ 597848 w 4384220"/>
              <a:gd name="connsiteY5187" fmla="*/ 1096455 h 4384220"/>
              <a:gd name="connsiteX5188" fmla="*/ 591979 w 4384220"/>
              <a:gd name="connsiteY5188" fmla="*/ 1111662 h 4384220"/>
              <a:gd name="connsiteX5189" fmla="*/ 607452 w 4384220"/>
              <a:gd name="connsiteY5189" fmla="*/ 1104725 h 4384220"/>
              <a:gd name="connsiteX5190" fmla="*/ 623726 w 4384220"/>
              <a:gd name="connsiteY5190" fmla="*/ 1082049 h 4384220"/>
              <a:gd name="connsiteX5191" fmla="*/ 599982 w 4384220"/>
              <a:gd name="connsiteY5191" fmla="*/ 1026293 h 4384220"/>
              <a:gd name="connsiteX5192" fmla="*/ 610654 w 4384220"/>
              <a:gd name="connsiteY5192" fmla="*/ 1078581 h 4384220"/>
              <a:gd name="connsiteX5193" fmla="*/ 608786 w 4384220"/>
              <a:gd name="connsiteY5193" fmla="*/ 1084984 h 4384220"/>
              <a:gd name="connsiteX5194" fmla="*/ 601050 w 4384220"/>
              <a:gd name="connsiteY5194" fmla="*/ 1075647 h 4384220"/>
              <a:gd name="connsiteX5195" fmla="*/ 587978 w 4384220"/>
              <a:gd name="connsiteY5195" fmla="*/ 1067110 h 4384220"/>
              <a:gd name="connsiteX5196" fmla="*/ 569036 w 4384220"/>
              <a:gd name="connsiteY5196" fmla="*/ 1066310 h 4384220"/>
              <a:gd name="connsiteX5197" fmla="*/ 554364 w 4384220"/>
              <a:gd name="connsiteY5197" fmla="*/ 1081249 h 4384220"/>
              <a:gd name="connsiteX5198" fmla="*/ 547694 w 4384220"/>
              <a:gd name="connsiteY5198" fmla="*/ 1072979 h 4384220"/>
              <a:gd name="connsiteX5199" fmla="*/ 517548 w 4384220"/>
              <a:gd name="connsiteY5199" fmla="*/ 1015622 h 4384220"/>
              <a:gd name="connsiteX5200" fmla="*/ 540491 w 4384220"/>
              <a:gd name="connsiteY5200" fmla="*/ 1027893 h 4384220"/>
              <a:gd name="connsiteX5201" fmla="*/ 587711 w 4384220"/>
              <a:gd name="connsiteY5201" fmla="*/ 1030561 h 4384220"/>
              <a:gd name="connsiteX5202" fmla="*/ 610654 w 4384220"/>
              <a:gd name="connsiteY5202" fmla="*/ 1078581 h 4384220"/>
              <a:gd name="connsiteX5203" fmla="*/ 625060 w 4384220"/>
              <a:gd name="connsiteY5203" fmla="*/ 1011887 h 4384220"/>
              <a:gd name="connsiteX5204" fmla="*/ 635731 w 4384220"/>
              <a:gd name="connsiteY5204" fmla="*/ 1003350 h 4384220"/>
              <a:gd name="connsiteX5205" fmla="*/ 680016 w 4384220"/>
              <a:gd name="connsiteY5205" fmla="*/ 1027627 h 4384220"/>
              <a:gd name="connsiteX5206" fmla="*/ 691754 w 4384220"/>
              <a:gd name="connsiteY5206" fmla="*/ 1038831 h 4384220"/>
              <a:gd name="connsiteX5207" fmla="*/ 695756 w 4384220"/>
              <a:gd name="connsiteY5207" fmla="*/ 1043633 h 4384220"/>
              <a:gd name="connsiteX5208" fmla="*/ 698423 w 4384220"/>
              <a:gd name="connsiteY5208" fmla="*/ 1054305 h 4384220"/>
              <a:gd name="connsiteX5209" fmla="*/ 698423 w 4384220"/>
              <a:gd name="connsiteY5209" fmla="*/ 1054305 h 4384220"/>
              <a:gd name="connsiteX5210" fmla="*/ 694155 w 4384220"/>
              <a:gd name="connsiteY5210" fmla="*/ 1054305 h 4384220"/>
              <a:gd name="connsiteX5211" fmla="*/ 686152 w 4384220"/>
              <a:gd name="connsiteY5211" fmla="*/ 1046301 h 4384220"/>
              <a:gd name="connsiteX5212" fmla="*/ 659474 w 4384220"/>
              <a:gd name="connsiteY5212" fmla="*/ 1031095 h 4384220"/>
              <a:gd name="connsiteX5213" fmla="*/ 647469 w 4384220"/>
              <a:gd name="connsiteY5213" fmla="*/ 1038565 h 4384220"/>
              <a:gd name="connsiteX5214" fmla="*/ 625060 w 4384220"/>
              <a:gd name="connsiteY5214" fmla="*/ 1011887 h 4384220"/>
              <a:gd name="connsiteX5215" fmla="*/ 520750 w 4384220"/>
              <a:gd name="connsiteY5215" fmla="*/ 1178089 h 4384220"/>
              <a:gd name="connsiteX5216" fmla="*/ 567702 w 4384220"/>
              <a:gd name="connsiteY5216" fmla="*/ 1120732 h 4384220"/>
              <a:gd name="connsiteX5217" fmla="*/ 577306 w 4384220"/>
              <a:gd name="connsiteY5217" fmla="*/ 1128735 h 4384220"/>
              <a:gd name="connsiteX5218" fmla="*/ 616523 w 4384220"/>
              <a:gd name="connsiteY5218" fmla="*/ 1140207 h 4384220"/>
              <a:gd name="connsiteX5219" fmla="*/ 661875 w 4384220"/>
              <a:gd name="connsiteY5219" fmla="*/ 1092454 h 4384220"/>
              <a:gd name="connsiteX5220" fmla="*/ 696022 w 4384220"/>
              <a:gd name="connsiteY5220" fmla="*/ 1106593 h 4384220"/>
              <a:gd name="connsiteX5221" fmla="*/ 705093 w 4384220"/>
              <a:gd name="connsiteY5221" fmla="*/ 1106059 h 4384220"/>
              <a:gd name="connsiteX5222" fmla="*/ 643200 w 4384220"/>
              <a:gd name="connsiteY5222" fmla="*/ 1196764 h 4384220"/>
              <a:gd name="connsiteX5223" fmla="*/ 576506 w 4384220"/>
              <a:gd name="connsiteY5223" fmla="*/ 1211703 h 4384220"/>
              <a:gd name="connsiteX5224" fmla="*/ 520750 w 4384220"/>
              <a:gd name="connsiteY5224" fmla="*/ 1178089 h 4384220"/>
              <a:gd name="connsiteX5225" fmla="*/ 481267 w 4384220"/>
              <a:gd name="connsiteY5225" fmla="*/ 911312 h 4384220"/>
              <a:gd name="connsiteX5226" fmla="*/ 478599 w 4384220"/>
              <a:gd name="connsiteY5226" fmla="*/ 927852 h 4384220"/>
              <a:gd name="connsiteX5227" fmla="*/ 479666 w 4384220"/>
              <a:gd name="connsiteY5227" fmla="*/ 956931 h 4384220"/>
              <a:gd name="connsiteX5228" fmla="*/ 466060 w 4384220"/>
              <a:gd name="connsiteY5228" fmla="*/ 1012687 h 4384220"/>
              <a:gd name="connsiteX5229" fmla="*/ 477265 w 4384220"/>
              <a:gd name="connsiteY5229" fmla="*/ 1055905 h 4384220"/>
              <a:gd name="connsiteX5230" fmla="*/ 484201 w 4384220"/>
              <a:gd name="connsiteY5230" fmla="*/ 1069244 h 4384220"/>
              <a:gd name="connsiteX5231" fmla="*/ 495939 w 4384220"/>
              <a:gd name="connsiteY5231" fmla="*/ 1084184 h 4384220"/>
              <a:gd name="connsiteX5232" fmla="*/ 504743 w 4384220"/>
              <a:gd name="connsiteY5232" fmla="*/ 1094855 h 4384220"/>
              <a:gd name="connsiteX5233" fmla="*/ 513013 w 4384220"/>
              <a:gd name="connsiteY5233" fmla="*/ 1110595 h 4384220"/>
              <a:gd name="connsiteX5234" fmla="*/ 514080 w 4384220"/>
              <a:gd name="connsiteY5234" fmla="*/ 1121799 h 4384220"/>
              <a:gd name="connsiteX5235" fmla="*/ 508211 w 4384220"/>
              <a:gd name="connsiteY5235" fmla="*/ 1131136 h 4384220"/>
              <a:gd name="connsiteX5236" fmla="*/ 506344 w 4384220"/>
              <a:gd name="connsiteY5236" fmla="*/ 1131670 h 4384220"/>
              <a:gd name="connsiteX5237" fmla="*/ 508478 w 4384220"/>
              <a:gd name="connsiteY5237" fmla="*/ 1126601 h 4384220"/>
              <a:gd name="connsiteX5238" fmla="*/ 504743 w 4384220"/>
              <a:gd name="connsiteY5238" fmla="*/ 1106593 h 4384220"/>
              <a:gd name="connsiteX5239" fmla="*/ 474597 w 4384220"/>
              <a:gd name="connsiteY5239" fmla="*/ 1088986 h 4384220"/>
              <a:gd name="connsiteX5240" fmla="*/ 444184 w 4384220"/>
              <a:gd name="connsiteY5240" fmla="*/ 1114863 h 4384220"/>
              <a:gd name="connsiteX5241" fmla="*/ 447119 w 4384220"/>
              <a:gd name="connsiteY5241" fmla="*/ 1133004 h 4384220"/>
              <a:gd name="connsiteX5242" fmla="*/ 364952 w 4384220"/>
              <a:gd name="connsiteY5242" fmla="*/ 1083116 h 4384220"/>
              <a:gd name="connsiteX5243" fmla="*/ 420975 w 4384220"/>
              <a:gd name="connsiteY5243" fmla="*/ 995613 h 4384220"/>
              <a:gd name="connsiteX5244" fmla="*/ 481267 w 4384220"/>
              <a:gd name="connsiteY5244" fmla="*/ 911312 h 4384220"/>
              <a:gd name="connsiteX5245" fmla="*/ 486335 w 4384220"/>
              <a:gd name="connsiteY5245" fmla="*/ 978806 h 4384220"/>
              <a:gd name="connsiteX5246" fmla="*/ 503943 w 4384220"/>
              <a:gd name="connsiteY5246" fmla="*/ 1003617 h 4384220"/>
              <a:gd name="connsiteX5247" fmla="*/ 538090 w 4384220"/>
              <a:gd name="connsiteY5247" fmla="*/ 1080715 h 4384220"/>
              <a:gd name="connsiteX5248" fmla="*/ 554630 w 4384220"/>
              <a:gd name="connsiteY5248" fmla="*/ 1117531 h 4384220"/>
              <a:gd name="connsiteX5249" fmla="*/ 517015 w 4384220"/>
              <a:gd name="connsiteY5249" fmla="*/ 1165817 h 4384220"/>
              <a:gd name="connsiteX5250" fmla="*/ 490070 w 4384220"/>
              <a:gd name="connsiteY5250" fmla="*/ 1158881 h 4384220"/>
              <a:gd name="connsiteX5251" fmla="*/ 458057 w 4384220"/>
              <a:gd name="connsiteY5251" fmla="*/ 1117264 h 4384220"/>
              <a:gd name="connsiteX5252" fmla="*/ 474064 w 4384220"/>
              <a:gd name="connsiteY5252" fmla="*/ 1102324 h 4384220"/>
              <a:gd name="connsiteX5253" fmla="*/ 494072 w 4384220"/>
              <a:gd name="connsiteY5253" fmla="*/ 1113529 h 4384220"/>
              <a:gd name="connsiteX5254" fmla="*/ 495672 w 4384220"/>
              <a:gd name="connsiteY5254" fmla="*/ 1122600 h 4384220"/>
              <a:gd name="connsiteX5255" fmla="*/ 489270 w 4384220"/>
              <a:gd name="connsiteY5255" fmla="*/ 1129269 h 4384220"/>
              <a:gd name="connsiteX5256" fmla="*/ 475664 w 4384220"/>
              <a:gd name="connsiteY5256" fmla="*/ 1134071 h 4384220"/>
              <a:gd name="connsiteX5257" fmla="*/ 489270 w 4384220"/>
              <a:gd name="connsiteY5257" fmla="*/ 1141007 h 4384220"/>
              <a:gd name="connsiteX5258" fmla="*/ 514614 w 4384220"/>
              <a:gd name="connsiteY5258" fmla="*/ 1143141 h 4384220"/>
              <a:gd name="connsiteX5259" fmla="*/ 527419 w 4384220"/>
              <a:gd name="connsiteY5259" fmla="*/ 1125267 h 4384220"/>
              <a:gd name="connsiteX5260" fmla="*/ 526085 w 4384220"/>
              <a:gd name="connsiteY5260" fmla="*/ 1107927 h 4384220"/>
              <a:gd name="connsiteX5261" fmla="*/ 515948 w 4384220"/>
              <a:gd name="connsiteY5261" fmla="*/ 1088185 h 4384220"/>
              <a:gd name="connsiteX5262" fmla="*/ 506077 w 4384220"/>
              <a:gd name="connsiteY5262" fmla="*/ 1075914 h 4384220"/>
              <a:gd name="connsiteX5263" fmla="*/ 495939 w 4384220"/>
              <a:gd name="connsiteY5263" fmla="*/ 1063108 h 4384220"/>
              <a:gd name="connsiteX5264" fmla="*/ 489803 w 4384220"/>
              <a:gd name="connsiteY5264" fmla="*/ 1050836 h 4384220"/>
              <a:gd name="connsiteX5265" fmla="*/ 479933 w 4384220"/>
              <a:gd name="connsiteY5265" fmla="*/ 1012154 h 4384220"/>
              <a:gd name="connsiteX5266" fmla="*/ 485535 w 4384220"/>
              <a:gd name="connsiteY5266" fmla="*/ 975872 h 4384220"/>
              <a:gd name="connsiteX5267" fmla="*/ 486335 w 4384220"/>
              <a:gd name="connsiteY5267" fmla="*/ 978806 h 4384220"/>
              <a:gd name="connsiteX5268" fmla="*/ 540491 w 4384220"/>
              <a:gd name="connsiteY5268" fmla="*/ 860624 h 4384220"/>
              <a:gd name="connsiteX5269" fmla="*/ 585043 w 4384220"/>
              <a:gd name="connsiteY5269" fmla="*/ 883834 h 4384220"/>
              <a:gd name="connsiteX5270" fmla="*/ 574372 w 4384220"/>
              <a:gd name="connsiteY5270" fmla="*/ 916647 h 4384220"/>
              <a:gd name="connsiteX5271" fmla="*/ 557298 w 4384220"/>
              <a:gd name="connsiteY5271" fmla="*/ 917448 h 4384220"/>
              <a:gd name="connsiteX5272" fmla="*/ 555164 w 4384220"/>
              <a:gd name="connsiteY5272" fmla="*/ 906243 h 4384220"/>
              <a:gd name="connsiteX5273" fmla="*/ 556231 w 4384220"/>
              <a:gd name="connsiteY5273" fmla="*/ 899040 h 4384220"/>
              <a:gd name="connsiteX5274" fmla="*/ 556498 w 4384220"/>
              <a:gd name="connsiteY5274" fmla="*/ 891037 h 4384220"/>
              <a:gd name="connsiteX5275" fmla="*/ 548494 w 4384220"/>
              <a:gd name="connsiteY5275" fmla="*/ 891570 h 4384220"/>
              <a:gd name="connsiteX5276" fmla="*/ 523417 w 4384220"/>
              <a:gd name="connsiteY5276" fmla="*/ 904909 h 4384220"/>
              <a:gd name="connsiteX5277" fmla="*/ 523151 w 4384220"/>
              <a:gd name="connsiteY5277" fmla="*/ 905443 h 4384220"/>
              <a:gd name="connsiteX5278" fmla="*/ 514880 w 4384220"/>
              <a:gd name="connsiteY5278" fmla="*/ 951062 h 4384220"/>
              <a:gd name="connsiteX5279" fmla="*/ 547161 w 4384220"/>
              <a:gd name="connsiteY5279" fmla="*/ 995080 h 4384220"/>
              <a:gd name="connsiteX5280" fmla="*/ 584776 w 4384220"/>
              <a:gd name="connsiteY5280" fmla="*/ 995347 h 4384220"/>
              <a:gd name="connsiteX5281" fmla="*/ 618657 w 4384220"/>
              <a:gd name="connsiteY5281" fmla="*/ 970003 h 4384220"/>
              <a:gd name="connsiteX5282" fmla="*/ 649336 w 4384220"/>
              <a:gd name="connsiteY5282" fmla="*/ 873163 h 4384220"/>
              <a:gd name="connsiteX5283" fmla="*/ 667744 w 4384220"/>
              <a:gd name="connsiteY5283" fmla="*/ 885701 h 4384220"/>
              <a:gd name="connsiteX5284" fmla="*/ 663742 w 4384220"/>
              <a:gd name="connsiteY5284" fmla="*/ 926518 h 4384220"/>
              <a:gd name="connsiteX5285" fmla="*/ 650137 w 4384220"/>
              <a:gd name="connsiteY5285" fmla="*/ 963333 h 4384220"/>
              <a:gd name="connsiteX5286" fmla="*/ 595714 w 4384220"/>
              <a:gd name="connsiteY5286" fmla="*/ 1013488 h 4384220"/>
              <a:gd name="connsiteX5287" fmla="*/ 544493 w 4384220"/>
              <a:gd name="connsiteY5287" fmla="*/ 1015355 h 4384220"/>
              <a:gd name="connsiteX5288" fmla="*/ 498874 w 4384220"/>
              <a:gd name="connsiteY5288" fmla="*/ 973204 h 4384220"/>
              <a:gd name="connsiteX5289" fmla="*/ 492471 w 4384220"/>
              <a:gd name="connsiteY5289" fmla="*/ 929186 h 4384220"/>
              <a:gd name="connsiteX5290" fmla="*/ 540491 w 4384220"/>
              <a:gd name="connsiteY5290" fmla="*/ 860624 h 4384220"/>
              <a:gd name="connsiteX5291" fmla="*/ 617056 w 4384220"/>
              <a:gd name="connsiteY5291" fmla="*/ 774455 h 4384220"/>
              <a:gd name="connsiteX5292" fmla="*/ 644001 w 4384220"/>
              <a:gd name="connsiteY5292" fmla="*/ 782191 h 4384220"/>
              <a:gd name="connsiteX5293" fmla="*/ 641600 w 4384220"/>
              <a:gd name="connsiteY5293" fmla="*/ 786460 h 4384220"/>
              <a:gd name="connsiteX5294" fmla="*/ 634664 w 4384220"/>
              <a:gd name="connsiteY5294" fmla="*/ 852887 h 4384220"/>
              <a:gd name="connsiteX5295" fmla="*/ 629328 w 4384220"/>
              <a:gd name="connsiteY5295" fmla="*/ 917448 h 4384220"/>
              <a:gd name="connsiteX5296" fmla="*/ 610387 w 4384220"/>
              <a:gd name="connsiteY5296" fmla="*/ 957198 h 4384220"/>
              <a:gd name="connsiteX5297" fmla="*/ 589045 w 4384220"/>
              <a:gd name="connsiteY5297" fmla="*/ 977473 h 4384220"/>
              <a:gd name="connsiteX5298" fmla="*/ 581575 w 4384220"/>
              <a:gd name="connsiteY5298" fmla="*/ 982008 h 4384220"/>
              <a:gd name="connsiteX5299" fmla="*/ 578640 w 4384220"/>
              <a:gd name="connsiteY5299" fmla="*/ 983342 h 4384220"/>
              <a:gd name="connsiteX5300" fmla="*/ 552229 w 4384220"/>
              <a:gd name="connsiteY5300" fmla="*/ 983608 h 4384220"/>
              <a:gd name="connsiteX5301" fmla="*/ 533555 w 4384220"/>
              <a:gd name="connsiteY5301" fmla="*/ 963067 h 4384220"/>
              <a:gd name="connsiteX5302" fmla="*/ 527686 w 4384220"/>
              <a:gd name="connsiteY5302" fmla="*/ 948661 h 4384220"/>
              <a:gd name="connsiteX5303" fmla="*/ 534088 w 4384220"/>
              <a:gd name="connsiteY5303" fmla="*/ 913713 h 4384220"/>
              <a:gd name="connsiteX5304" fmla="*/ 541025 w 4384220"/>
              <a:gd name="connsiteY5304" fmla="*/ 907577 h 4384220"/>
              <a:gd name="connsiteX5305" fmla="*/ 549295 w 4384220"/>
              <a:gd name="connsiteY5305" fmla="*/ 927585 h 4384220"/>
              <a:gd name="connsiteX5306" fmla="*/ 582375 w 4384220"/>
              <a:gd name="connsiteY5306" fmla="*/ 927852 h 4384220"/>
              <a:gd name="connsiteX5307" fmla="*/ 597581 w 4384220"/>
              <a:gd name="connsiteY5307" fmla="*/ 879565 h 4384220"/>
              <a:gd name="connsiteX5308" fmla="*/ 536756 w 4384220"/>
              <a:gd name="connsiteY5308" fmla="*/ 847285 h 4384220"/>
              <a:gd name="connsiteX5309" fmla="*/ 530087 w 4384220"/>
              <a:gd name="connsiteY5309" fmla="*/ 849686 h 4384220"/>
              <a:gd name="connsiteX5310" fmla="*/ 568503 w 4384220"/>
              <a:gd name="connsiteY5310" fmla="*/ 803800 h 4384220"/>
              <a:gd name="connsiteX5311" fmla="*/ 607719 w 4384220"/>
              <a:gd name="connsiteY5311" fmla="*/ 758448 h 4384220"/>
              <a:gd name="connsiteX5312" fmla="*/ 617056 w 4384220"/>
              <a:gd name="connsiteY5312" fmla="*/ 774455 h 4384220"/>
              <a:gd name="connsiteX5313" fmla="*/ 649336 w 4384220"/>
              <a:gd name="connsiteY5313" fmla="*/ 739774 h 4384220"/>
              <a:gd name="connsiteX5314" fmla="*/ 650670 w 4384220"/>
              <a:gd name="connsiteY5314" fmla="*/ 764051 h 4384220"/>
              <a:gd name="connsiteX5315" fmla="*/ 625860 w 4384220"/>
              <a:gd name="connsiteY5315" fmla="*/ 764317 h 4384220"/>
              <a:gd name="connsiteX5316" fmla="*/ 624526 w 4384220"/>
              <a:gd name="connsiteY5316" fmla="*/ 740041 h 4384220"/>
              <a:gd name="connsiteX5317" fmla="*/ 649336 w 4384220"/>
              <a:gd name="connsiteY5317" fmla="*/ 739774 h 4384220"/>
              <a:gd name="connsiteX5318" fmla="*/ 730170 w 4384220"/>
              <a:gd name="connsiteY5318" fmla="*/ 658674 h 4384220"/>
              <a:gd name="connsiteX5319" fmla="*/ 752046 w 4384220"/>
              <a:gd name="connsiteY5319" fmla="*/ 668811 h 4384220"/>
              <a:gd name="connsiteX5320" fmla="*/ 726168 w 4384220"/>
              <a:gd name="connsiteY5320" fmla="*/ 725635 h 4384220"/>
              <a:gd name="connsiteX5321" fmla="*/ 725635 w 4384220"/>
              <a:gd name="connsiteY5321" fmla="*/ 725901 h 4384220"/>
              <a:gd name="connsiteX5322" fmla="*/ 725635 w 4384220"/>
              <a:gd name="connsiteY5322" fmla="*/ 725901 h 4384220"/>
              <a:gd name="connsiteX5323" fmla="*/ 725368 w 4384220"/>
              <a:gd name="connsiteY5323" fmla="*/ 726168 h 4384220"/>
              <a:gd name="connsiteX5324" fmla="*/ 668544 w 4384220"/>
              <a:gd name="connsiteY5324" fmla="*/ 752046 h 4384220"/>
              <a:gd name="connsiteX5325" fmla="*/ 658407 w 4384220"/>
              <a:gd name="connsiteY5325" fmla="*/ 730170 h 4384220"/>
              <a:gd name="connsiteX5326" fmla="*/ 641867 w 4384220"/>
              <a:gd name="connsiteY5326" fmla="*/ 721900 h 4384220"/>
              <a:gd name="connsiteX5327" fmla="*/ 680816 w 4384220"/>
              <a:gd name="connsiteY5327" fmla="*/ 681083 h 4384220"/>
              <a:gd name="connsiteX5328" fmla="*/ 721633 w 4384220"/>
              <a:gd name="connsiteY5328" fmla="*/ 642133 h 4384220"/>
              <a:gd name="connsiteX5329" fmla="*/ 730170 w 4384220"/>
              <a:gd name="connsiteY5329" fmla="*/ 658674 h 4384220"/>
              <a:gd name="connsiteX5330" fmla="*/ 764584 w 4384220"/>
              <a:gd name="connsiteY5330" fmla="*/ 625860 h 4384220"/>
              <a:gd name="connsiteX5331" fmla="*/ 764317 w 4384220"/>
              <a:gd name="connsiteY5331" fmla="*/ 650670 h 4384220"/>
              <a:gd name="connsiteX5332" fmla="*/ 740041 w 4384220"/>
              <a:gd name="connsiteY5332" fmla="*/ 649336 h 4384220"/>
              <a:gd name="connsiteX5333" fmla="*/ 740307 w 4384220"/>
              <a:gd name="connsiteY5333" fmla="*/ 624526 h 4384220"/>
              <a:gd name="connsiteX5334" fmla="*/ 764584 w 4384220"/>
              <a:gd name="connsiteY5334" fmla="*/ 625860 h 4384220"/>
              <a:gd name="connsiteX5335" fmla="*/ 849686 w 4384220"/>
              <a:gd name="connsiteY5335" fmla="*/ 529820 h 4384220"/>
              <a:gd name="connsiteX5336" fmla="*/ 847285 w 4384220"/>
              <a:gd name="connsiteY5336" fmla="*/ 536489 h 4384220"/>
              <a:gd name="connsiteX5337" fmla="*/ 879565 w 4384220"/>
              <a:gd name="connsiteY5337" fmla="*/ 597315 h 4384220"/>
              <a:gd name="connsiteX5338" fmla="*/ 927852 w 4384220"/>
              <a:gd name="connsiteY5338" fmla="*/ 582108 h 4384220"/>
              <a:gd name="connsiteX5339" fmla="*/ 927585 w 4384220"/>
              <a:gd name="connsiteY5339" fmla="*/ 549028 h 4384220"/>
              <a:gd name="connsiteX5340" fmla="*/ 907577 w 4384220"/>
              <a:gd name="connsiteY5340" fmla="*/ 540758 h 4384220"/>
              <a:gd name="connsiteX5341" fmla="*/ 913713 w 4384220"/>
              <a:gd name="connsiteY5341" fmla="*/ 533822 h 4384220"/>
              <a:gd name="connsiteX5342" fmla="*/ 948927 w 4384220"/>
              <a:gd name="connsiteY5342" fmla="*/ 527419 h 4384220"/>
              <a:gd name="connsiteX5343" fmla="*/ 983608 w 4384220"/>
              <a:gd name="connsiteY5343" fmla="*/ 551963 h 4384220"/>
              <a:gd name="connsiteX5344" fmla="*/ 983342 w 4384220"/>
              <a:gd name="connsiteY5344" fmla="*/ 578374 h 4384220"/>
              <a:gd name="connsiteX5345" fmla="*/ 956664 w 4384220"/>
              <a:gd name="connsiteY5345" fmla="*/ 611187 h 4384220"/>
              <a:gd name="connsiteX5346" fmla="*/ 916914 w 4384220"/>
              <a:gd name="connsiteY5346" fmla="*/ 629595 h 4384220"/>
              <a:gd name="connsiteX5347" fmla="*/ 852887 w 4384220"/>
              <a:gd name="connsiteY5347" fmla="*/ 634930 h 4384220"/>
              <a:gd name="connsiteX5348" fmla="*/ 786460 w 4384220"/>
              <a:gd name="connsiteY5348" fmla="*/ 641867 h 4384220"/>
              <a:gd name="connsiteX5349" fmla="*/ 782191 w 4384220"/>
              <a:gd name="connsiteY5349" fmla="*/ 644268 h 4384220"/>
              <a:gd name="connsiteX5350" fmla="*/ 774455 w 4384220"/>
              <a:gd name="connsiteY5350" fmla="*/ 617323 h 4384220"/>
              <a:gd name="connsiteX5351" fmla="*/ 758448 w 4384220"/>
              <a:gd name="connsiteY5351" fmla="*/ 607719 h 4384220"/>
              <a:gd name="connsiteX5352" fmla="*/ 803800 w 4384220"/>
              <a:gd name="connsiteY5352" fmla="*/ 568503 h 4384220"/>
              <a:gd name="connsiteX5353" fmla="*/ 849686 w 4384220"/>
              <a:gd name="connsiteY5353" fmla="*/ 529820 h 4384220"/>
              <a:gd name="connsiteX5354" fmla="*/ 929453 w 4384220"/>
              <a:gd name="connsiteY5354" fmla="*/ 491938 h 4384220"/>
              <a:gd name="connsiteX5355" fmla="*/ 973471 w 4384220"/>
              <a:gd name="connsiteY5355" fmla="*/ 498340 h 4384220"/>
              <a:gd name="connsiteX5356" fmla="*/ 1015622 w 4384220"/>
              <a:gd name="connsiteY5356" fmla="*/ 543959 h 4384220"/>
              <a:gd name="connsiteX5357" fmla="*/ 1013754 w 4384220"/>
              <a:gd name="connsiteY5357" fmla="*/ 595180 h 4384220"/>
              <a:gd name="connsiteX5358" fmla="*/ 963600 w 4384220"/>
              <a:gd name="connsiteY5358" fmla="*/ 649603 h 4384220"/>
              <a:gd name="connsiteX5359" fmla="*/ 926785 w 4384220"/>
              <a:gd name="connsiteY5359" fmla="*/ 663209 h 4384220"/>
              <a:gd name="connsiteX5360" fmla="*/ 885968 w 4384220"/>
              <a:gd name="connsiteY5360" fmla="*/ 667210 h 4384220"/>
              <a:gd name="connsiteX5361" fmla="*/ 873429 w 4384220"/>
              <a:gd name="connsiteY5361" fmla="*/ 648803 h 4384220"/>
              <a:gd name="connsiteX5362" fmla="*/ 970270 w 4384220"/>
              <a:gd name="connsiteY5362" fmla="*/ 618123 h 4384220"/>
              <a:gd name="connsiteX5363" fmla="*/ 995613 w 4384220"/>
              <a:gd name="connsiteY5363" fmla="*/ 584243 h 4384220"/>
              <a:gd name="connsiteX5364" fmla="*/ 995347 w 4384220"/>
              <a:gd name="connsiteY5364" fmla="*/ 546627 h 4384220"/>
              <a:gd name="connsiteX5365" fmla="*/ 951595 w 4384220"/>
              <a:gd name="connsiteY5365" fmla="*/ 514347 h 4384220"/>
              <a:gd name="connsiteX5366" fmla="*/ 905709 w 4384220"/>
              <a:gd name="connsiteY5366" fmla="*/ 522617 h 4384220"/>
              <a:gd name="connsiteX5367" fmla="*/ 891837 w 4384220"/>
              <a:gd name="connsiteY5367" fmla="*/ 547961 h 4384220"/>
              <a:gd name="connsiteX5368" fmla="*/ 891303 w 4384220"/>
              <a:gd name="connsiteY5368" fmla="*/ 555964 h 4384220"/>
              <a:gd name="connsiteX5369" fmla="*/ 899307 w 4384220"/>
              <a:gd name="connsiteY5369" fmla="*/ 555697 h 4384220"/>
              <a:gd name="connsiteX5370" fmla="*/ 906510 w 4384220"/>
              <a:gd name="connsiteY5370" fmla="*/ 554630 h 4384220"/>
              <a:gd name="connsiteX5371" fmla="*/ 917714 w 4384220"/>
              <a:gd name="connsiteY5371" fmla="*/ 556765 h 4384220"/>
              <a:gd name="connsiteX5372" fmla="*/ 916914 w 4384220"/>
              <a:gd name="connsiteY5372" fmla="*/ 573838 h 4384220"/>
              <a:gd name="connsiteX5373" fmla="*/ 884100 w 4384220"/>
              <a:gd name="connsiteY5373" fmla="*/ 584509 h 4384220"/>
              <a:gd name="connsiteX5374" fmla="*/ 860891 w 4384220"/>
              <a:gd name="connsiteY5374" fmla="*/ 539958 h 4384220"/>
              <a:gd name="connsiteX5375" fmla="*/ 929453 w 4384220"/>
              <a:gd name="connsiteY5375" fmla="*/ 491938 h 4384220"/>
              <a:gd name="connsiteX5376" fmla="*/ 1133271 w 4384220"/>
              <a:gd name="connsiteY5376" fmla="*/ 447119 h 4384220"/>
              <a:gd name="connsiteX5377" fmla="*/ 1115130 w 4384220"/>
              <a:gd name="connsiteY5377" fmla="*/ 444184 h 4384220"/>
              <a:gd name="connsiteX5378" fmla="*/ 1089252 w 4384220"/>
              <a:gd name="connsiteY5378" fmla="*/ 474597 h 4384220"/>
              <a:gd name="connsiteX5379" fmla="*/ 1106860 w 4384220"/>
              <a:gd name="connsiteY5379" fmla="*/ 504743 h 4384220"/>
              <a:gd name="connsiteX5380" fmla="*/ 1126868 w 4384220"/>
              <a:gd name="connsiteY5380" fmla="*/ 508478 h 4384220"/>
              <a:gd name="connsiteX5381" fmla="*/ 1131937 w 4384220"/>
              <a:gd name="connsiteY5381" fmla="*/ 506344 h 4384220"/>
              <a:gd name="connsiteX5382" fmla="*/ 1131403 w 4384220"/>
              <a:gd name="connsiteY5382" fmla="*/ 508211 h 4384220"/>
              <a:gd name="connsiteX5383" fmla="*/ 1122066 w 4384220"/>
              <a:gd name="connsiteY5383" fmla="*/ 514080 h 4384220"/>
              <a:gd name="connsiteX5384" fmla="*/ 1110861 w 4384220"/>
              <a:gd name="connsiteY5384" fmla="*/ 513013 h 4384220"/>
              <a:gd name="connsiteX5385" fmla="*/ 1095121 w 4384220"/>
              <a:gd name="connsiteY5385" fmla="*/ 504743 h 4384220"/>
              <a:gd name="connsiteX5386" fmla="*/ 1084450 w 4384220"/>
              <a:gd name="connsiteY5386" fmla="*/ 495939 h 4384220"/>
              <a:gd name="connsiteX5387" fmla="*/ 1069511 w 4384220"/>
              <a:gd name="connsiteY5387" fmla="*/ 484201 h 4384220"/>
              <a:gd name="connsiteX5388" fmla="*/ 1056172 w 4384220"/>
              <a:gd name="connsiteY5388" fmla="*/ 477265 h 4384220"/>
              <a:gd name="connsiteX5389" fmla="*/ 1012954 w 4384220"/>
              <a:gd name="connsiteY5389" fmla="*/ 466060 h 4384220"/>
              <a:gd name="connsiteX5390" fmla="*/ 957198 w 4384220"/>
              <a:gd name="connsiteY5390" fmla="*/ 479666 h 4384220"/>
              <a:gd name="connsiteX5391" fmla="*/ 928119 w 4384220"/>
              <a:gd name="connsiteY5391" fmla="*/ 478599 h 4384220"/>
              <a:gd name="connsiteX5392" fmla="*/ 911578 w 4384220"/>
              <a:gd name="connsiteY5392" fmla="*/ 481267 h 4384220"/>
              <a:gd name="connsiteX5393" fmla="*/ 996147 w 4384220"/>
              <a:gd name="connsiteY5393" fmla="*/ 420975 h 4384220"/>
              <a:gd name="connsiteX5394" fmla="*/ 1083650 w 4384220"/>
              <a:gd name="connsiteY5394" fmla="*/ 364952 h 4384220"/>
              <a:gd name="connsiteX5395" fmla="*/ 1133271 w 4384220"/>
              <a:gd name="connsiteY5395" fmla="*/ 447119 h 4384220"/>
              <a:gd name="connsiteX5396" fmla="*/ 1165817 w 4384220"/>
              <a:gd name="connsiteY5396" fmla="*/ 516748 h 4384220"/>
              <a:gd name="connsiteX5397" fmla="*/ 1117531 w 4384220"/>
              <a:gd name="connsiteY5397" fmla="*/ 554364 h 4384220"/>
              <a:gd name="connsiteX5398" fmla="*/ 1080715 w 4384220"/>
              <a:gd name="connsiteY5398" fmla="*/ 537823 h 4384220"/>
              <a:gd name="connsiteX5399" fmla="*/ 1003617 w 4384220"/>
              <a:gd name="connsiteY5399" fmla="*/ 503676 h 4384220"/>
              <a:gd name="connsiteX5400" fmla="*/ 978806 w 4384220"/>
              <a:gd name="connsiteY5400" fmla="*/ 486068 h 4384220"/>
              <a:gd name="connsiteX5401" fmla="*/ 976405 w 4384220"/>
              <a:gd name="connsiteY5401" fmla="*/ 485001 h 4384220"/>
              <a:gd name="connsiteX5402" fmla="*/ 1012687 w 4384220"/>
              <a:gd name="connsiteY5402" fmla="*/ 479399 h 4384220"/>
              <a:gd name="connsiteX5403" fmla="*/ 1051370 w 4384220"/>
              <a:gd name="connsiteY5403" fmla="*/ 489270 h 4384220"/>
              <a:gd name="connsiteX5404" fmla="*/ 1063642 w 4384220"/>
              <a:gd name="connsiteY5404" fmla="*/ 495406 h 4384220"/>
              <a:gd name="connsiteX5405" fmla="*/ 1076447 w 4384220"/>
              <a:gd name="connsiteY5405" fmla="*/ 505543 h 4384220"/>
              <a:gd name="connsiteX5406" fmla="*/ 1088719 w 4384220"/>
              <a:gd name="connsiteY5406" fmla="*/ 515414 h 4384220"/>
              <a:gd name="connsiteX5407" fmla="*/ 1108460 w 4384220"/>
              <a:gd name="connsiteY5407" fmla="*/ 525552 h 4384220"/>
              <a:gd name="connsiteX5408" fmla="*/ 1125801 w 4384220"/>
              <a:gd name="connsiteY5408" fmla="*/ 526885 h 4384220"/>
              <a:gd name="connsiteX5409" fmla="*/ 1143675 w 4384220"/>
              <a:gd name="connsiteY5409" fmla="*/ 514080 h 4384220"/>
              <a:gd name="connsiteX5410" fmla="*/ 1141541 w 4384220"/>
              <a:gd name="connsiteY5410" fmla="*/ 488736 h 4384220"/>
              <a:gd name="connsiteX5411" fmla="*/ 1134604 w 4384220"/>
              <a:gd name="connsiteY5411" fmla="*/ 475131 h 4384220"/>
              <a:gd name="connsiteX5412" fmla="*/ 1129802 w 4384220"/>
              <a:gd name="connsiteY5412" fmla="*/ 488736 h 4384220"/>
              <a:gd name="connsiteX5413" fmla="*/ 1123133 w 4384220"/>
              <a:gd name="connsiteY5413" fmla="*/ 495139 h 4384220"/>
              <a:gd name="connsiteX5414" fmla="*/ 1114063 w 4384220"/>
              <a:gd name="connsiteY5414" fmla="*/ 493538 h 4384220"/>
              <a:gd name="connsiteX5415" fmla="*/ 1102858 w 4384220"/>
              <a:gd name="connsiteY5415" fmla="*/ 473530 h 4384220"/>
              <a:gd name="connsiteX5416" fmla="*/ 1117798 w 4384220"/>
              <a:gd name="connsiteY5416" fmla="*/ 457523 h 4384220"/>
              <a:gd name="connsiteX5417" fmla="*/ 1159415 w 4384220"/>
              <a:gd name="connsiteY5417" fmla="*/ 489537 h 4384220"/>
              <a:gd name="connsiteX5418" fmla="*/ 1165817 w 4384220"/>
              <a:gd name="connsiteY5418" fmla="*/ 516748 h 4384220"/>
              <a:gd name="connsiteX5419" fmla="*/ 1211703 w 4384220"/>
              <a:gd name="connsiteY5419" fmla="*/ 576239 h 4384220"/>
              <a:gd name="connsiteX5420" fmla="*/ 1196764 w 4384220"/>
              <a:gd name="connsiteY5420" fmla="*/ 642934 h 4384220"/>
              <a:gd name="connsiteX5421" fmla="*/ 1106059 w 4384220"/>
              <a:gd name="connsiteY5421" fmla="*/ 704826 h 4384220"/>
              <a:gd name="connsiteX5422" fmla="*/ 1106593 w 4384220"/>
              <a:gd name="connsiteY5422" fmla="*/ 695756 h 4384220"/>
              <a:gd name="connsiteX5423" fmla="*/ 1092454 w 4384220"/>
              <a:gd name="connsiteY5423" fmla="*/ 661608 h 4384220"/>
              <a:gd name="connsiteX5424" fmla="*/ 1140207 w 4384220"/>
              <a:gd name="connsiteY5424" fmla="*/ 616256 h 4384220"/>
              <a:gd name="connsiteX5425" fmla="*/ 1128735 w 4384220"/>
              <a:gd name="connsiteY5425" fmla="*/ 577040 h 4384220"/>
              <a:gd name="connsiteX5426" fmla="*/ 1120732 w 4384220"/>
              <a:gd name="connsiteY5426" fmla="*/ 567436 h 4384220"/>
              <a:gd name="connsiteX5427" fmla="*/ 1178089 w 4384220"/>
              <a:gd name="connsiteY5427" fmla="*/ 520483 h 4384220"/>
              <a:gd name="connsiteX5428" fmla="*/ 1211703 w 4384220"/>
              <a:gd name="connsiteY5428" fmla="*/ 576239 h 4384220"/>
              <a:gd name="connsiteX5429" fmla="*/ 312930 w 4384220"/>
              <a:gd name="connsiteY5429" fmla="*/ 1145809 h 4384220"/>
              <a:gd name="connsiteX5430" fmla="*/ 281717 w 4384220"/>
              <a:gd name="connsiteY5430" fmla="*/ 1204233 h 4384220"/>
              <a:gd name="connsiteX5431" fmla="*/ 251838 w 4384220"/>
              <a:gd name="connsiteY5431" fmla="*/ 1263191 h 4384220"/>
              <a:gd name="connsiteX5432" fmla="*/ 224627 w 4384220"/>
              <a:gd name="connsiteY5432" fmla="*/ 1323483 h 4384220"/>
              <a:gd name="connsiteX5433" fmla="*/ 211021 w 4384220"/>
              <a:gd name="connsiteY5433" fmla="*/ 1353629 h 4384220"/>
              <a:gd name="connsiteX5434" fmla="*/ 198749 w 4384220"/>
              <a:gd name="connsiteY5434" fmla="*/ 1384575 h 4384220"/>
              <a:gd name="connsiteX5435" fmla="*/ 174472 w 4384220"/>
              <a:gd name="connsiteY5435" fmla="*/ 1446201 h 4384220"/>
              <a:gd name="connsiteX5436" fmla="*/ 152863 w 4384220"/>
              <a:gd name="connsiteY5436" fmla="*/ 1508626 h 4384220"/>
              <a:gd name="connsiteX5437" fmla="*/ 114448 w 4384220"/>
              <a:gd name="connsiteY5437" fmla="*/ 1635346 h 4384220"/>
              <a:gd name="connsiteX5438" fmla="*/ 98441 w 4384220"/>
              <a:gd name="connsiteY5438" fmla="*/ 1699639 h 4384220"/>
              <a:gd name="connsiteX5439" fmla="*/ 83768 w 4384220"/>
              <a:gd name="connsiteY5439" fmla="*/ 1764199 h 4384220"/>
              <a:gd name="connsiteX5440" fmla="*/ 72030 w 4384220"/>
              <a:gd name="connsiteY5440" fmla="*/ 1829293 h 4384220"/>
              <a:gd name="connsiteX5441" fmla="*/ 66428 w 4384220"/>
              <a:gd name="connsiteY5441" fmla="*/ 1862107 h 4384220"/>
              <a:gd name="connsiteX5442" fmla="*/ 62159 w 4384220"/>
              <a:gd name="connsiteY5442" fmla="*/ 1894920 h 4384220"/>
              <a:gd name="connsiteX5443" fmla="*/ 53889 w 4384220"/>
              <a:gd name="connsiteY5443" fmla="*/ 1960547 h 4384220"/>
              <a:gd name="connsiteX5444" fmla="*/ 48287 w 4384220"/>
              <a:gd name="connsiteY5444" fmla="*/ 2026441 h 4384220"/>
              <a:gd name="connsiteX5445" fmla="*/ 43752 w 4384220"/>
              <a:gd name="connsiteY5445" fmla="*/ 2092336 h 4384220"/>
              <a:gd name="connsiteX5446" fmla="*/ 42151 w 4384220"/>
              <a:gd name="connsiteY5446" fmla="*/ 2158496 h 4384220"/>
              <a:gd name="connsiteX5447" fmla="*/ 315331 w 4384220"/>
              <a:gd name="connsiteY5447" fmla="*/ 2162765 h 4384220"/>
              <a:gd name="connsiteX5448" fmla="*/ 315865 w 4384220"/>
              <a:gd name="connsiteY5448" fmla="*/ 2157429 h 4384220"/>
              <a:gd name="connsiteX5449" fmla="*/ 323334 w 4384220"/>
              <a:gd name="connsiteY5449" fmla="*/ 2141689 h 4384220"/>
              <a:gd name="connsiteX5450" fmla="*/ 362817 w 4384220"/>
              <a:gd name="connsiteY5450" fmla="*/ 2112877 h 4384220"/>
              <a:gd name="connsiteX5451" fmla="*/ 366285 w 4384220"/>
              <a:gd name="connsiteY5451" fmla="*/ 2111277 h 4384220"/>
              <a:gd name="connsiteX5452" fmla="*/ 371087 w 4384220"/>
              <a:gd name="connsiteY5452" fmla="*/ 2039780 h 4384220"/>
              <a:gd name="connsiteX5453" fmla="*/ 373755 w 4384220"/>
              <a:gd name="connsiteY5453" fmla="*/ 2004032 h 4384220"/>
              <a:gd name="connsiteX5454" fmla="*/ 378290 w 4384220"/>
              <a:gd name="connsiteY5454" fmla="*/ 1968551 h 4384220"/>
              <a:gd name="connsiteX5455" fmla="*/ 378824 w 4384220"/>
              <a:gd name="connsiteY5455" fmla="*/ 1966417 h 4384220"/>
              <a:gd name="connsiteX5456" fmla="*/ 379624 w 4384220"/>
              <a:gd name="connsiteY5456" fmla="*/ 1958413 h 4384220"/>
              <a:gd name="connsiteX5457" fmla="*/ 386294 w 4384220"/>
              <a:gd name="connsiteY5457" fmla="*/ 1907192 h 4384220"/>
              <a:gd name="connsiteX5458" fmla="*/ 395364 w 4384220"/>
              <a:gd name="connsiteY5458" fmla="*/ 1856238 h 4384220"/>
              <a:gd name="connsiteX5459" fmla="*/ 416973 w 4384220"/>
              <a:gd name="connsiteY5459" fmla="*/ 1755129 h 4384220"/>
              <a:gd name="connsiteX5460" fmla="*/ 391629 w 4384220"/>
              <a:gd name="connsiteY5460" fmla="*/ 1731119 h 4384220"/>
              <a:gd name="connsiteX5461" fmla="*/ 349478 w 4384220"/>
              <a:gd name="connsiteY5461" fmla="*/ 1720448 h 4384220"/>
              <a:gd name="connsiteX5462" fmla="*/ 347077 w 4384220"/>
              <a:gd name="connsiteY5462" fmla="*/ 1724449 h 4384220"/>
              <a:gd name="connsiteX5463" fmla="*/ 337473 w 4384220"/>
              <a:gd name="connsiteY5463" fmla="*/ 1735121 h 4384220"/>
              <a:gd name="connsiteX5464" fmla="*/ 308662 w 4384220"/>
              <a:gd name="connsiteY5464" fmla="*/ 1748726 h 4384220"/>
              <a:gd name="connsiteX5465" fmla="*/ 240366 w 4384220"/>
              <a:gd name="connsiteY5465" fmla="*/ 1727117 h 4384220"/>
              <a:gd name="connsiteX5466" fmla="*/ 219825 w 4384220"/>
              <a:gd name="connsiteY5466" fmla="*/ 1703908 h 4384220"/>
              <a:gd name="connsiteX5467" fmla="*/ 202217 w 4384220"/>
              <a:gd name="connsiteY5467" fmla="*/ 1658822 h 4384220"/>
              <a:gd name="connsiteX5468" fmla="*/ 202217 w 4384220"/>
              <a:gd name="connsiteY5468" fmla="*/ 1658822 h 4384220"/>
              <a:gd name="connsiteX5469" fmla="*/ 269178 w 4384220"/>
              <a:gd name="connsiteY5469" fmla="*/ 1618539 h 4384220"/>
              <a:gd name="connsiteX5470" fmla="*/ 339341 w 4384220"/>
              <a:gd name="connsiteY5470" fmla="*/ 1634012 h 4384220"/>
              <a:gd name="connsiteX5471" fmla="*/ 357749 w 4384220"/>
              <a:gd name="connsiteY5471" fmla="*/ 1660423 h 4384220"/>
              <a:gd name="connsiteX5472" fmla="*/ 360950 w 4384220"/>
              <a:gd name="connsiteY5472" fmla="*/ 1674562 h 4384220"/>
              <a:gd name="connsiteX5473" fmla="*/ 361217 w 4384220"/>
              <a:gd name="connsiteY5473" fmla="*/ 1679097 h 4384220"/>
              <a:gd name="connsiteX5474" fmla="*/ 403101 w 4384220"/>
              <a:gd name="connsiteY5474" fmla="*/ 1690835 h 4384220"/>
              <a:gd name="connsiteX5475" fmla="*/ 436715 w 4384220"/>
              <a:gd name="connsiteY5475" fmla="*/ 1682565 h 4384220"/>
              <a:gd name="connsiteX5476" fmla="*/ 505010 w 4384220"/>
              <a:gd name="connsiteY5476" fmla="*/ 1487551 h 4384220"/>
              <a:gd name="connsiteX5477" fmla="*/ 508211 w 4384220"/>
              <a:gd name="connsiteY5477" fmla="*/ 1480081 h 4384220"/>
              <a:gd name="connsiteX5478" fmla="*/ 508745 w 4384220"/>
              <a:gd name="connsiteY5478" fmla="*/ 1477947 h 4384220"/>
              <a:gd name="connsiteX5479" fmla="*/ 538357 w 4384220"/>
              <a:gd name="connsiteY5479" fmla="*/ 1412853 h 4384220"/>
              <a:gd name="connsiteX5480" fmla="*/ 570370 w 4384220"/>
              <a:gd name="connsiteY5480" fmla="*/ 1348827 h 4384220"/>
              <a:gd name="connsiteX5481" fmla="*/ 567969 w 4384220"/>
              <a:gd name="connsiteY5481" fmla="*/ 1345625 h 4384220"/>
              <a:gd name="connsiteX5482" fmla="*/ 547427 w 4384220"/>
              <a:gd name="connsiteY5482" fmla="*/ 1300540 h 4384220"/>
              <a:gd name="connsiteX5483" fmla="*/ 549028 w 4384220"/>
              <a:gd name="connsiteY5483" fmla="*/ 1283466 h 4384220"/>
              <a:gd name="connsiteX5484" fmla="*/ 551162 w 4384220"/>
              <a:gd name="connsiteY5484" fmla="*/ 1278664 h 4384220"/>
              <a:gd name="connsiteX5485" fmla="*/ 545827 w 4384220"/>
              <a:gd name="connsiteY5485" fmla="*/ 1275463 h 4384220"/>
              <a:gd name="connsiteX5486" fmla="*/ 312930 w 4384220"/>
              <a:gd name="connsiteY5486" fmla="*/ 1145809 h 4384220"/>
              <a:gd name="connsiteX5487" fmla="*/ 442584 w 4384220"/>
              <a:gd name="connsiteY5487" fmla="*/ 1311211 h 4384220"/>
              <a:gd name="connsiteX5488" fmla="*/ 402567 w 4384220"/>
              <a:gd name="connsiteY5488" fmla="*/ 1315213 h 4384220"/>
              <a:gd name="connsiteX5489" fmla="*/ 318532 w 4384220"/>
              <a:gd name="connsiteY5489" fmla="*/ 1324017 h 4384220"/>
              <a:gd name="connsiteX5490" fmla="*/ 288386 w 4384220"/>
              <a:gd name="connsiteY5490" fmla="*/ 1321349 h 4384220"/>
              <a:gd name="connsiteX5491" fmla="*/ 285985 w 4384220"/>
              <a:gd name="connsiteY5491" fmla="*/ 1321616 h 4384220"/>
              <a:gd name="connsiteX5492" fmla="*/ 314264 w 4384220"/>
              <a:gd name="connsiteY5492" fmla="*/ 1298673 h 4384220"/>
              <a:gd name="connsiteX5493" fmla="*/ 352947 w 4384220"/>
              <a:gd name="connsiteY5493" fmla="*/ 1288268 h 4384220"/>
              <a:gd name="connsiteX5494" fmla="*/ 366552 w 4384220"/>
              <a:gd name="connsiteY5494" fmla="*/ 1287468 h 4384220"/>
              <a:gd name="connsiteX5495" fmla="*/ 382559 w 4384220"/>
              <a:gd name="connsiteY5495" fmla="*/ 1289869 h 4384220"/>
              <a:gd name="connsiteX5496" fmla="*/ 398032 w 4384220"/>
              <a:gd name="connsiteY5496" fmla="*/ 1292270 h 4384220"/>
              <a:gd name="connsiteX5497" fmla="*/ 420174 w 4384220"/>
              <a:gd name="connsiteY5497" fmla="*/ 1291203 h 4384220"/>
              <a:gd name="connsiteX5498" fmla="*/ 435648 w 4384220"/>
              <a:gd name="connsiteY5498" fmla="*/ 1283733 h 4384220"/>
              <a:gd name="connsiteX5499" fmla="*/ 444718 w 4384220"/>
              <a:gd name="connsiteY5499" fmla="*/ 1263725 h 4384220"/>
              <a:gd name="connsiteX5500" fmla="*/ 430045 w 4384220"/>
              <a:gd name="connsiteY5500" fmla="*/ 1242916 h 4384220"/>
              <a:gd name="connsiteX5501" fmla="*/ 417240 w 4384220"/>
              <a:gd name="connsiteY5501" fmla="*/ 1234379 h 4384220"/>
              <a:gd name="connsiteX5502" fmla="*/ 419908 w 4384220"/>
              <a:gd name="connsiteY5502" fmla="*/ 1248518 h 4384220"/>
              <a:gd name="connsiteX5503" fmla="*/ 417240 w 4384220"/>
              <a:gd name="connsiteY5503" fmla="*/ 1257322 h 4384220"/>
              <a:gd name="connsiteX5504" fmla="*/ 408703 w 4384220"/>
              <a:gd name="connsiteY5504" fmla="*/ 1260523 h 4384220"/>
              <a:gd name="connsiteX5505" fmla="*/ 388962 w 4384220"/>
              <a:gd name="connsiteY5505" fmla="*/ 1248785 h 4384220"/>
              <a:gd name="connsiteX5506" fmla="*/ 393764 w 4384220"/>
              <a:gd name="connsiteY5506" fmla="*/ 1227443 h 4384220"/>
              <a:gd name="connsiteX5507" fmla="*/ 446052 w 4384220"/>
              <a:gd name="connsiteY5507" fmla="*/ 1234646 h 4384220"/>
              <a:gd name="connsiteX5508" fmla="*/ 465260 w 4384220"/>
              <a:gd name="connsiteY5508" fmla="*/ 1254388 h 4384220"/>
              <a:gd name="connsiteX5509" fmla="*/ 442584 w 4384220"/>
              <a:gd name="connsiteY5509" fmla="*/ 1311211 h 4384220"/>
              <a:gd name="connsiteX5510" fmla="*/ 457523 w 4384220"/>
              <a:gd name="connsiteY5510" fmla="*/ 1363500 h 4384220"/>
              <a:gd name="connsiteX5511" fmla="*/ 455923 w 4384220"/>
              <a:gd name="connsiteY5511" fmla="*/ 1346693 h 4384220"/>
              <a:gd name="connsiteX5512" fmla="*/ 445252 w 4384220"/>
              <a:gd name="connsiteY5512" fmla="*/ 1359231 h 4384220"/>
              <a:gd name="connsiteX5513" fmla="*/ 433247 w 4384220"/>
              <a:gd name="connsiteY5513" fmla="*/ 1360832 h 4384220"/>
              <a:gd name="connsiteX5514" fmla="*/ 423109 w 4384220"/>
              <a:gd name="connsiteY5514" fmla="*/ 1355763 h 4384220"/>
              <a:gd name="connsiteX5515" fmla="*/ 418307 w 4384220"/>
              <a:gd name="connsiteY5515" fmla="*/ 1348293 h 4384220"/>
              <a:gd name="connsiteX5516" fmla="*/ 422575 w 4384220"/>
              <a:gd name="connsiteY5516" fmla="*/ 1335755 h 4384220"/>
              <a:gd name="connsiteX5517" fmla="*/ 458057 w 4384220"/>
              <a:gd name="connsiteY5517" fmla="*/ 1336022 h 4384220"/>
              <a:gd name="connsiteX5518" fmla="*/ 480733 w 4384220"/>
              <a:gd name="connsiteY5518" fmla="*/ 1357097 h 4384220"/>
              <a:gd name="connsiteX5519" fmla="*/ 455389 w 4384220"/>
              <a:gd name="connsiteY5519" fmla="*/ 1412053 h 4384220"/>
              <a:gd name="connsiteX5520" fmla="*/ 431112 w 4384220"/>
              <a:gd name="connsiteY5520" fmla="*/ 1417922 h 4384220"/>
              <a:gd name="connsiteX5521" fmla="*/ 386827 w 4384220"/>
              <a:gd name="connsiteY5521" fmla="*/ 1412320 h 4384220"/>
              <a:gd name="connsiteX5522" fmla="*/ 386294 w 4384220"/>
              <a:gd name="connsiteY5522" fmla="*/ 1398181 h 4384220"/>
              <a:gd name="connsiteX5523" fmla="*/ 386027 w 4384220"/>
              <a:gd name="connsiteY5523" fmla="*/ 1396313 h 4384220"/>
              <a:gd name="connsiteX5524" fmla="*/ 446052 w 4384220"/>
              <a:gd name="connsiteY5524" fmla="*/ 1388843 h 4384220"/>
              <a:gd name="connsiteX5525" fmla="*/ 457523 w 4384220"/>
              <a:gd name="connsiteY5525" fmla="*/ 1363500 h 4384220"/>
              <a:gd name="connsiteX5526" fmla="*/ 446319 w 4384220"/>
              <a:gd name="connsiteY5526" fmla="*/ 1460607 h 4384220"/>
              <a:gd name="connsiteX5527" fmla="*/ 457257 w 4384220"/>
              <a:gd name="connsiteY5527" fmla="*/ 1463541 h 4384220"/>
              <a:gd name="connsiteX5528" fmla="*/ 459391 w 4384220"/>
              <a:gd name="connsiteY5528" fmla="*/ 1467276 h 4384220"/>
              <a:gd name="connsiteX5529" fmla="*/ 448453 w 4384220"/>
              <a:gd name="connsiteY5529" fmla="*/ 1470211 h 4384220"/>
              <a:gd name="connsiteX5530" fmla="*/ 383893 w 4384220"/>
              <a:gd name="connsiteY5530" fmla="*/ 1438197 h 4384220"/>
              <a:gd name="connsiteX5531" fmla="*/ 386027 w 4384220"/>
              <a:gd name="connsiteY5531" fmla="*/ 1424858 h 4384220"/>
              <a:gd name="connsiteX5532" fmla="*/ 420708 w 4384220"/>
              <a:gd name="connsiteY5532" fmla="*/ 1430994 h 4384220"/>
              <a:gd name="connsiteX5533" fmla="*/ 419908 w 4384220"/>
              <a:gd name="connsiteY5533" fmla="*/ 1444867 h 4384220"/>
              <a:gd name="connsiteX5534" fmla="*/ 446319 w 4384220"/>
              <a:gd name="connsiteY5534" fmla="*/ 1460607 h 4384220"/>
              <a:gd name="connsiteX5535" fmla="*/ 383359 w 4384220"/>
              <a:gd name="connsiteY5535" fmla="*/ 1383241 h 4384220"/>
              <a:gd name="connsiteX5536" fmla="*/ 357215 w 4384220"/>
              <a:gd name="connsiteY5536" fmla="*/ 1343758 h 4384220"/>
              <a:gd name="connsiteX5537" fmla="*/ 335072 w 4384220"/>
              <a:gd name="connsiteY5537" fmla="*/ 1329886 h 4384220"/>
              <a:gd name="connsiteX5538" fmla="*/ 399633 w 4384220"/>
              <a:gd name="connsiteY5538" fmla="*/ 1327485 h 4384220"/>
              <a:gd name="connsiteX5539" fmla="*/ 410304 w 4384220"/>
              <a:gd name="connsiteY5539" fmla="*/ 1329085 h 4384220"/>
              <a:gd name="connsiteX5540" fmla="*/ 404701 w 4384220"/>
              <a:gd name="connsiteY5540" fmla="*/ 1349094 h 4384220"/>
              <a:gd name="connsiteX5541" fmla="*/ 415106 w 4384220"/>
              <a:gd name="connsiteY5541" fmla="*/ 1365100 h 4384220"/>
              <a:gd name="connsiteX5542" fmla="*/ 429245 w 4384220"/>
              <a:gd name="connsiteY5542" fmla="*/ 1372303 h 4384220"/>
              <a:gd name="connsiteX5543" fmla="*/ 440983 w 4384220"/>
              <a:gd name="connsiteY5543" fmla="*/ 1374171 h 4384220"/>
              <a:gd name="connsiteX5544" fmla="*/ 436448 w 4384220"/>
              <a:gd name="connsiteY5544" fmla="*/ 1378973 h 4384220"/>
              <a:gd name="connsiteX5545" fmla="*/ 383359 w 4384220"/>
              <a:gd name="connsiteY5545" fmla="*/ 1383241 h 4384220"/>
              <a:gd name="connsiteX5546" fmla="*/ 474330 w 4384220"/>
              <a:gd name="connsiteY5546" fmla="*/ 1416855 h 4384220"/>
              <a:gd name="connsiteX5547" fmla="*/ 493271 w 4384220"/>
              <a:gd name="connsiteY5547" fmla="*/ 1353896 h 4384220"/>
              <a:gd name="connsiteX5548" fmla="*/ 463659 w 4384220"/>
              <a:gd name="connsiteY5548" fmla="*/ 1325617 h 4384220"/>
              <a:gd name="connsiteX5549" fmla="*/ 451921 w 4384220"/>
              <a:gd name="connsiteY5549" fmla="*/ 1321349 h 4384220"/>
              <a:gd name="connsiteX5550" fmla="*/ 478332 w 4384220"/>
              <a:gd name="connsiteY5550" fmla="*/ 1252253 h 4384220"/>
              <a:gd name="connsiteX5551" fmla="*/ 535156 w 4384220"/>
              <a:gd name="connsiteY5551" fmla="*/ 1283466 h 4384220"/>
              <a:gd name="connsiteX5552" fmla="*/ 555164 w 4384220"/>
              <a:gd name="connsiteY5552" fmla="*/ 1348827 h 4384220"/>
              <a:gd name="connsiteX5553" fmla="*/ 530354 w 4384220"/>
              <a:gd name="connsiteY5553" fmla="*/ 1397647 h 4384220"/>
              <a:gd name="connsiteX5554" fmla="*/ 507678 w 4384220"/>
              <a:gd name="connsiteY5554" fmla="*/ 1447534 h 4384220"/>
              <a:gd name="connsiteX5555" fmla="*/ 503676 w 4384220"/>
              <a:gd name="connsiteY5555" fmla="*/ 1439531 h 4384220"/>
              <a:gd name="connsiteX5556" fmla="*/ 474330 w 4384220"/>
              <a:gd name="connsiteY5556" fmla="*/ 1416855 h 4384220"/>
              <a:gd name="connsiteX5557" fmla="*/ 475664 w 4384220"/>
              <a:gd name="connsiteY5557" fmla="*/ 1495554 h 4384220"/>
              <a:gd name="connsiteX5558" fmla="*/ 373222 w 4384220"/>
              <a:gd name="connsiteY5558" fmla="*/ 1468343 h 4384220"/>
              <a:gd name="connsiteX5559" fmla="*/ 380158 w 4384220"/>
              <a:gd name="connsiteY5559" fmla="*/ 1451803 h 4384220"/>
              <a:gd name="connsiteX5560" fmla="*/ 448720 w 4384220"/>
              <a:gd name="connsiteY5560" fmla="*/ 1482482 h 4384220"/>
              <a:gd name="connsiteX5561" fmla="*/ 471929 w 4384220"/>
              <a:gd name="connsiteY5561" fmla="*/ 1473412 h 4384220"/>
              <a:gd name="connsiteX5562" fmla="*/ 467394 w 4384220"/>
              <a:gd name="connsiteY5562" fmla="*/ 1456605 h 4384220"/>
              <a:gd name="connsiteX5563" fmla="*/ 446585 w 4384220"/>
              <a:gd name="connsiteY5563" fmla="*/ 1448602 h 4384220"/>
              <a:gd name="connsiteX5564" fmla="*/ 432713 w 4384220"/>
              <a:gd name="connsiteY5564" fmla="*/ 1442199 h 4384220"/>
              <a:gd name="connsiteX5565" fmla="*/ 439116 w 4384220"/>
              <a:gd name="connsiteY5565" fmla="*/ 1428326 h 4384220"/>
              <a:gd name="connsiteX5566" fmla="*/ 461792 w 4384220"/>
              <a:gd name="connsiteY5566" fmla="*/ 1425125 h 4384220"/>
              <a:gd name="connsiteX5567" fmla="*/ 492204 w 4384220"/>
              <a:gd name="connsiteY5567" fmla="*/ 1444066 h 4384220"/>
              <a:gd name="connsiteX5568" fmla="*/ 496206 w 4384220"/>
              <a:gd name="connsiteY5568" fmla="*/ 1473145 h 4384220"/>
              <a:gd name="connsiteX5569" fmla="*/ 492471 w 4384220"/>
              <a:gd name="connsiteY5569" fmla="*/ 1482216 h 4384220"/>
              <a:gd name="connsiteX5570" fmla="*/ 475664 w 4384220"/>
              <a:gd name="connsiteY5570" fmla="*/ 1495554 h 4384220"/>
              <a:gd name="connsiteX5571" fmla="*/ 422842 w 4384220"/>
              <a:gd name="connsiteY5571" fmla="*/ 1540106 h 4384220"/>
              <a:gd name="connsiteX5572" fmla="*/ 412705 w 4384220"/>
              <a:gd name="connsiteY5572" fmla="*/ 1531303 h 4384220"/>
              <a:gd name="connsiteX5573" fmla="*/ 406569 w 4384220"/>
              <a:gd name="connsiteY5573" fmla="*/ 1520898 h 4384220"/>
              <a:gd name="connsiteX5574" fmla="*/ 412438 w 4384220"/>
              <a:gd name="connsiteY5574" fmla="*/ 1511561 h 4384220"/>
              <a:gd name="connsiteX5575" fmla="*/ 438315 w 4384220"/>
              <a:gd name="connsiteY5575" fmla="*/ 1518230 h 4384220"/>
              <a:gd name="connsiteX5576" fmla="*/ 443651 w 4384220"/>
              <a:gd name="connsiteY5576" fmla="*/ 1540640 h 4384220"/>
              <a:gd name="connsiteX5577" fmla="*/ 397232 w 4384220"/>
              <a:gd name="connsiteY5577" fmla="*/ 1561715 h 4384220"/>
              <a:gd name="connsiteX5578" fmla="*/ 338807 w 4384220"/>
              <a:gd name="connsiteY5578" fmla="*/ 1511828 h 4384220"/>
              <a:gd name="connsiteX5579" fmla="*/ 350546 w 4384220"/>
              <a:gd name="connsiteY5579" fmla="*/ 1500356 h 4384220"/>
              <a:gd name="connsiteX5580" fmla="*/ 368686 w 4384220"/>
              <a:gd name="connsiteY5580" fmla="*/ 1529702 h 4384220"/>
              <a:gd name="connsiteX5581" fmla="*/ 409503 w 4384220"/>
              <a:gd name="connsiteY5581" fmla="*/ 1541173 h 4384220"/>
              <a:gd name="connsiteX5582" fmla="*/ 422842 w 4384220"/>
              <a:gd name="connsiteY5582" fmla="*/ 1540106 h 4384220"/>
              <a:gd name="connsiteX5583" fmla="*/ 362551 w 4384220"/>
              <a:gd name="connsiteY5583" fmla="*/ 1486484 h 4384220"/>
              <a:gd name="connsiteX5584" fmla="*/ 367086 w 4384220"/>
              <a:gd name="connsiteY5584" fmla="*/ 1479548 h 4384220"/>
              <a:gd name="connsiteX5585" fmla="*/ 403368 w 4384220"/>
              <a:gd name="connsiteY5585" fmla="*/ 1501957 h 4384220"/>
              <a:gd name="connsiteX5586" fmla="*/ 393230 w 4384220"/>
              <a:gd name="connsiteY5586" fmla="*/ 1519564 h 4384220"/>
              <a:gd name="connsiteX5587" fmla="*/ 395097 w 4384220"/>
              <a:gd name="connsiteY5587" fmla="*/ 1528635 h 4384220"/>
              <a:gd name="connsiteX5588" fmla="*/ 377223 w 4384220"/>
              <a:gd name="connsiteY5588" fmla="*/ 1520898 h 4384220"/>
              <a:gd name="connsiteX5589" fmla="*/ 362551 w 4384220"/>
              <a:gd name="connsiteY5589" fmla="*/ 1486484 h 4384220"/>
              <a:gd name="connsiteX5590" fmla="*/ 308128 w 4384220"/>
              <a:gd name="connsiteY5590" fmla="*/ 1607601 h 4384220"/>
              <a:gd name="connsiteX5591" fmla="*/ 325202 w 4384220"/>
              <a:gd name="connsiteY5591" fmla="*/ 1578255 h 4384220"/>
              <a:gd name="connsiteX5592" fmla="*/ 311863 w 4384220"/>
              <a:gd name="connsiteY5592" fmla="*/ 1537438 h 4384220"/>
              <a:gd name="connsiteX5593" fmla="*/ 308395 w 4384220"/>
              <a:gd name="connsiteY5593" fmla="*/ 1533704 h 4384220"/>
              <a:gd name="connsiteX5594" fmla="*/ 327603 w 4384220"/>
              <a:gd name="connsiteY5594" fmla="*/ 1521165 h 4384220"/>
              <a:gd name="connsiteX5595" fmla="*/ 396698 w 4384220"/>
              <a:gd name="connsiteY5595" fmla="*/ 1573720 h 4384220"/>
              <a:gd name="connsiteX5596" fmla="*/ 456990 w 4384220"/>
              <a:gd name="connsiteY5596" fmla="*/ 1545709 h 4384220"/>
              <a:gd name="connsiteX5597" fmla="*/ 448720 w 4384220"/>
              <a:gd name="connsiteY5597" fmla="*/ 1511294 h 4384220"/>
              <a:gd name="connsiteX5598" fmla="*/ 481800 w 4384220"/>
              <a:gd name="connsiteY5598" fmla="*/ 1506759 h 4384220"/>
              <a:gd name="connsiteX5599" fmla="*/ 482867 w 4384220"/>
              <a:gd name="connsiteY5599" fmla="*/ 1506225 h 4384220"/>
              <a:gd name="connsiteX5600" fmla="*/ 451921 w 4384220"/>
              <a:gd name="connsiteY5600" fmla="*/ 1588927 h 4384220"/>
              <a:gd name="connsiteX5601" fmla="*/ 424976 w 4384220"/>
              <a:gd name="connsiteY5601" fmla="*/ 1672961 h 4384220"/>
              <a:gd name="connsiteX5602" fmla="*/ 402034 w 4384220"/>
              <a:gd name="connsiteY5602" fmla="*/ 1678564 h 4384220"/>
              <a:gd name="connsiteX5603" fmla="*/ 374289 w 4384220"/>
              <a:gd name="connsiteY5603" fmla="*/ 1670560 h 4384220"/>
              <a:gd name="connsiteX5604" fmla="*/ 348145 w 4384220"/>
              <a:gd name="connsiteY5604" fmla="*/ 1625475 h 4384220"/>
              <a:gd name="connsiteX5605" fmla="*/ 308128 w 4384220"/>
              <a:gd name="connsiteY5605" fmla="*/ 1607601 h 4384220"/>
              <a:gd name="connsiteX5606" fmla="*/ 233430 w 4384220"/>
              <a:gd name="connsiteY5606" fmla="*/ 1617472 h 4384220"/>
              <a:gd name="connsiteX5607" fmla="*/ 248103 w 4384220"/>
              <a:gd name="connsiteY5607" fmla="*/ 1579323 h 4384220"/>
              <a:gd name="connsiteX5608" fmla="*/ 267311 w 4384220"/>
              <a:gd name="connsiteY5608" fmla="*/ 1568118 h 4384220"/>
              <a:gd name="connsiteX5609" fmla="*/ 271046 w 4384220"/>
              <a:gd name="connsiteY5609" fmla="*/ 1568118 h 4384220"/>
              <a:gd name="connsiteX5610" fmla="*/ 270512 w 4384220"/>
              <a:gd name="connsiteY5610" fmla="*/ 1574254 h 4384220"/>
              <a:gd name="connsiteX5611" fmla="*/ 270246 w 4384220"/>
              <a:gd name="connsiteY5611" fmla="*/ 1577722 h 4384220"/>
              <a:gd name="connsiteX5612" fmla="*/ 284918 w 4384220"/>
              <a:gd name="connsiteY5612" fmla="*/ 1604933 h 4384220"/>
              <a:gd name="connsiteX5613" fmla="*/ 286519 w 4384220"/>
              <a:gd name="connsiteY5613" fmla="*/ 1605733 h 4384220"/>
              <a:gd name="connsiteX5614" fmla="*/ 266777 w 4384220"/>
              <a:gd name="connsiteY5614" fmla="*/ 1606534 h 4384220"/>
              <a:gd name="connsiteX5615" fmla="*/ 265977 w 4384220"/>
              <a:gd name="connsiteY5615" fmla="*/ 1606534 h 4384220"/>
              <a:gd name="connsiteX5616" fmla="*/ 233430 w 4384220"/>
              <a:gd name="connsiteY5616" fmla="*/ 1617472 h 4384220"/>
              <a:gd name="connsiteX5617" fmla="*/ 197682 w 4384220"/>
              <a:gd name="connsiteY5617" fmla="*/ 1642549 h 4384220"/>
              <a:gd name="connsiteX5618" fmla="*/ 211021 w 4384220"/>
              <a:gd name="connsiteY5618" fmla="*/ 1559314 h 4384220"/>
              <a:gd name="connsiteX5619" fmla="*/ 267845 w 4384220"/>
              <a:gd name="connsiteY5619" fmla="*/ 1525433 h 4384220"/>
              <a:gd name="connsiteX5620" fmla="*/ 301192 w 4384220"/>
              <a:gd name="connsiteY5620" fmla="*/ 1544641 h 4384220"/>
              <a:gd name="connsiteX5621" fmla="*/ 311596 w 4384220"/>
              <a:gd name="connsiteY5621" fmla="*/ 1576121 h 4384220"/>
              <a:gd name="connsiteX5622" fmla="*/ 301459 w 4384220"/>
              <a:gd name="connsiteY5622" fmla="*/ 1596663 h 4384220"/>
              <a:gd name="connsiteX5623" fmla="*/ 291855 w 4384220"/>
              <a:gd name="connsiteY5623" fmla="*/ 1594529 h 4384220"/>
              <a:gd name="connsiteX5624" fmla="*/ 283851 w 4384220"/>
              <a:gd name="connsiteY5624" fmla="*/ 1579323 h 4384220"/>
              <a:gd name="connsiteX5625" fmla="*/ 284118 w 4384220"/>
              <a:gd name="connsiteY5625" fmla="*/ 1576121 h 4384220"/>
              <a:gd name="connsiteX5626" fmla="*/ 280650 w 4384220"/>
              <a:gd name="connsiteY5626" fmla="*/ 1559581 h 4384220"/>
              <a:gd name="connsiteX5627" fmla="*/ 265444 w 4384220"/>
              <a:gd name="connsiteY5627" fmla="*/ 1555313 h 4384220"/>
              <a:gd name="connsiteX5628" fmla="*/ 236898 w 4384220"/>
              <a:gd name="connsiteY5628" fmla="*/ 1571319 h 4384220"/>
              <a:gd name="connsiteX5629" fmla="*/ 218224 w 4384220"/>
              <a:gd name="connsiteY5629" fmla="*/ 1625742 h 4384220"/>
              <a:gd name="connsiteX5630" fmla="*/ 197682 w 4384220"/>
              <a:gd name="connsiteY5630" fmla="*/ 1642549 h 4384220"/>
              <a:gd name="connsiteX5631" fmla="*/ 249170 w 4384220"/>
              <a:gd name="connsiteY5631" fmla="*/ 1747392 h 4384220"/>
              <a:gd name="connsiteX5632" fmla="*/ 247303 w 4384220"/>
              <a:gd name="connsiteY5632" fmla="*/ 1747392 h 4384220"/>
              <a:gd name="connsiteX5633" fmla="*/ 220625 w 4384220"/>
              <a:gd name="connsiteY5633" fmla="*/ 1763666 h 4384220"/>
              <a:gd name="connsiteX5634" fmla="*/ 219291 w 4384220"/>
              <a:gd name="connsiteY5634" fmla="*/ 1766867 h 4384220"/>
              <a:gd name="connsiteX5635" fmla="*/ 216357 w 4384220"/>
              <a:gd name="connsiteY5635" fmla="*/ 1772203 h 4384220"/>
              <a:gd name="connsiteX5636" fmla="*/ 213155 w 4384220"/>
              <a:gd name="connsiteY5636" fmla="*/ 1770335 h 4384220"/>
              <a:gd name="connsiteX5637" fmla="*/ 202751 w 4384220"/>
              <a:gd name="connsiteY5637" fmla="*/ 1751127 h 4384220"/>
              <a:gd name="connsiteX5638" fmla="*/ 208620 w 4384220"/>
              <a:gd name="connsiteY5638" fmla="*/ 1710577 h 4384220"/>
              <a:gd name="connsiteX5639" fmla="*/ 231830 w 4384220"/>
              <a:gd name="connsiteY5639" fmla="*/ 1736454 h 4384220"/>
              <a:gd name="connsiteX5640" fmla="*/ 232363 w 4384220"/>
              <a:gd name="connsiteY5640" fmla="*/ 1736988 h 4384220"/>
              <a:gd name="connsiteX5641" fmla="*/ 249170 w 4384220"/>
              <a:gd name="connsiteY5641" fmla="*/ 1747392 h 4384220"/>
              <a:gd name="connsiteX5642" fmla="*/ 255306 w 4384220"/>
              <a:gd name="connsiteY5642" fmla="*/ 1785275 h 4384220"/>
              <a:gd name="connsiteX5643" fmla="*/ 230762 w 4384220"/>
              <a:gd name="connsiteY5643" fmla="*/ 1807150 h 4384220"/>
              <a:gd name="connsiteX5644" fmla="*/ 192613 w 4384220"/>
              <a:gd name="connsiteY5644" fmla="*/ 1807150 h 4384220"/>
              <a:gd name="connsiteX5645" fmla="*/ 160333 w 4384220"/>
              <a:gd name="connsiteY5645" fmla="*/ 1749527 h 4384220"/>
              <a:gd name="connsiteX5646" fmla="*/ 189679 w 4384220"/>
              <a:gd name="connsiteY5646" fmla="*/ 1670560 h 4384220"/>
              <a:gd name="connsiteX5647" fmla="*/ 199283 w 4384220"/>
              <a:gd name="connsiteY5647" fmla="*/ 1695904 h 4384220"/>
              <a:gd name="connsiteX5648" fmla="*/ 188878 w 4384220"/>
              <a:gd name="connsiteY5648" fmla="*/ 1752461 h 4384220"/>
              <a:gd name="connsiteX5649" fmla="*/ 204885 w 4384220"/>
              <a:gd name="connsiteY5649" fmla="*/ 1780206 h 4384220"/>
              <a:gd name="connsiteX5650" fmla="*/ 220091 w 4384220"/>
              <a:gd name="connsiteY5650" fmla="*/ 1784208 h 4384220"/>
              <a:gd name="connsiteX5651" fmla="*/ 231830 w 4384220"/>
              <a:gd name="connsiteY5651" fmla="*/ 1771669 h 4384220"/>
              <a:gd name="connsiteX5652" fmla="*/ 233163 w 4384220"/>
              <a:gd name="connsiteY5652" fmla="*/ 1768735 h 4384220"/>
              <a:gd name="connsiteX5653" fmla="*/ 248103 w 4384220"/>
              <a:gd name="connsiteY5653" fmla="*/ 1759931 h 4384220"/>
              <a:gd name="connsiteX5654" fmla="*/ 257440 w 4384220"/>
              <a:gd name="connsiteY5654" fmla="*/ 1762865 h 4384220"/>
              <a:gd name="connsiteX5655" fmla="*/ 255306 w 4384220"/>
              <a:gd name="connsiteY5655" fmla="*/ 1785275 h 4384220"/>
              <a:gd name="connsiteX5656" fmla="*/ 341475 w 4384220"/>
              <a:gd name="connsiteY5656" fmla="*/ 1909860 h 4384220"/>
              <a:gd name="connsiteX5657" fmla="*/ 366552 w 4384220"/>
              <a:gd name="connsiteY5657" fmla="*/ 1884249 h 4384220"/>
              <a:gd name="connsiteX5658" fmla="*/ 327869 w 4384220"/>
              <a:gd name="connsiteY5658" fmla="*/ 1829826 h 4384220"/>
              <a:gd name="connsiteX5659" fmla="*/ 242501 w 4384220"/>
              <a:gd name="connsiteY5659" fmla="*/ 1841031 h 4384220"/>
              <a:gd name="connsiteX5660" fmla="*/ 231830 w 4384220"/>
              <a:gd name="connsiteY5660" fmla="*/ 1820756 h 4384220"/>
              <a:gd name="connsiteX5661" fmla="*/ 236632 w 4384220"/>
              <a:gd name="connsiteY5661" fmla="*/ 1819155 h 4384220"/>
              <a:gd name="connsiteX5662" fmla="*/ 268378 w 4384220"/>
              <a:gd name="connsiteY5662" fmla="*/ 1790343 h 4384220"/>
              <a:gd name="connsiteX5663" fmla="*/ 269178 w 4384220"/>
              <a:gd name="connsiteY5663" fmla="*/ 1756463 h 4384220"/>
              <a:gd name="connsiteX5664" fmla="*/ 312663 w 4384220"/>
              <a:gd name="connsiteY5664" fmla="*/ 1760998 h 4384220"/>
              <a:gd name="connsiteX5665" fmla="*/ 357215 w 4384220"/>
              <a:gd name="connsiteY5665" fmla="*/ 1734854 h 4384220"/>
              <a:gd name="connsiteX5666" fmla="*/ 385227 w 4384220"/>
              <a:gd name="connsiteY5666" fmla="*/ 1741790 h 4384220"/>
              <a:gd name="connsiteX5667" fmla="*/ 402567 w 4384220"/>
              <a:gd name="connsiteY5667" fmla="*/ 1758063 h 4384220"/>
              <a:gd name="connsiteX5668" fmla="*/ 369487 w 4384220"/>
              <a:gd name="connsiteY5668" fmla="*/ 1931202 h 4384220"/>
              <a:gd name="connsiteX5669" fmla="*/ 368686 w 4384220"/>
              <a:gd name="connsiteY5669" fmla="*/ 1930135 h 4384220"/>
              <a:gd name="connsiteX5670" fmla="*/ 341475 w 4384220"/>
              <a:gd name="connsiteY5670" fmla="*/ 1909860 h 4384220"/>
              <a:gd name="connsiteX5671" fmla="*/ 218758 w 4384220"/>
              <a:gd name="connsiteY5671" fmla="*/ 2048851 h 4384220"/>
              <a:gd name="connsiteX5672" fmla="*/ 208887 w 4384220"/>
              <a:gd name="connsiteY5672" fmla="*/ 2044849 h 4384220"/>
              <a:gd name="connsiteX5673" fmla="*/ 153397 w 4384220"/>
              <a:gd name="connsiteY5673" fmla="*/ 2010435 h 4384220"/>
              <a:gd name="connsiteX5674" fmla="*/ 179274 w 4384220"/>
              <a:gd name="connsiteY5674" fmla="*/ 2009368 h 4384220"/>
              <a:gd name="connsiteX5675" fmla="*/ 221159 w 4384220"/>
              <a:gd name="connsiteY5675" fmla="*/ 1988025 h 4384220"/>
              <a:gd name="connsiteX5676" fmla="*/ 265710 w 4384220"/>
              <a:gd name="connsiteY5676" fmla="*/ 2018171 h 4384220"/>
              <a:gd name="connsiteX5677" fmla="*/ 267311 w 4384220"/>
              <a:gd name="connsiteY5677" fmla="*/ 2024574 h 4384220"/>
              <a:gd name="connsiteX5678" fmla="*/ 255840 w 4384220"/>
              <a:gd name="connsiteY5678" fmla="*/ 2020306 h 4384220"/>
              <a:gd name="connsiteX5679" fmla="*/ 240366 w 4384220"/>
              <a:gd name="connsiteY5679" fmla="*/ 2019505 h 4384220"/>
              <a:gd name="connsiteX5680" fmla="*/ 223560 w 4384220"/>
              <a:gd name="connsiteY5680" fmla="*/ 2028309 h 4384220"/>
              <a:gd name="connsiteX5681" fmla="*/ 218758 w 4384220"/>
              <a:gd name="connsiteY5681" fmla="*/ 2048851 h 4384220"/>
              <a:gd name="connsiteX5682" fmla="*/ 230229 w 4384220"/>
              <a:gd name="connsiteY5682" fmla="*/ 1978422 h 4384220"/>
              <a:gd name="connsiteX5683" fmla="*/ 231563 w 4384220"/>
              <a:gd name="connsiteY5683" fmla="*/ 1976821 h 4384220"/>
              <a:gd name="connsiteX5684" fmla="*/ 239299 w 4384220"/>
              <a:gd name="connsiteY5684" fmla="*/ 1964816 h 4384220"/>
              <a:gd name="connsiteX5685" fmla="*/ 279850 w 4384220"/>
              <a:gd name="connsiteY5685" fmla="*/ 1982157 h 4384220"/>
              <a:gd name="connsiteX5686" fmla="*/ 297724 w 4384220"/>
              <a:gd name="connsiteY5686" fmla="*/ 1999230 h 4384220"/>
              <a:gd name="connsiteX5687" fmla="*/ 293188 w 4384220"/>
              <a:gd name="connsiteY5687" fmla="*/ 2059789 h 4384220"/>
              <a:gd name="connsiteX5688" fmla="*/ 262776 w 4384220"/>
              <a:gd name="connsiteY5688" fmla="*/ 2066725 h 4384220"/>
              <a:gd name="connsiteX5689" fmla="*/ 232363 w 4384220"/>
              <a:gd name="connsiteY5689" fmla="*/ 2049384 h 4384220"/>
              <a:gd name="connsiteX5690" fmla="*/ 234764 w 4384220"/>
              <a:gd name="connsiteY5690" fmla="*/ 2036312 h 4384220"/>
              <a:gd name="connsiteX5691" fmla="*/ 242501 w 4384220"/>
              <a:gd name="connsiteY5691" fmla="*/ 2032311 h 4384220"/>
              <a:gd name="connsiteX5692" fmla="*/ 253705 w 4384220"/>
              <a:gd name="connsiteY5692" fmla="*/ 2032844 h 4384220"/>
              <a:gd name="connsiteX5693" fmla="*/ 263576 w 4384220"/>
              <a:gd name="connsiteY5693" fmla="*/ 2040314 h 4384220"/>
              <a:gd name="connsiteX5694" fmla="*/ 266777 w 4384220"/>
              <a:gd name="connsiteY5694" fmla="*/ 2056321 h 4384220"/>
              <a:gd name="connsiteX5695" fmla="*/ 276648 w 4384220"/>
              <a:gd name="connsiteY5695" fmla="*/ 2042715 h 4384220"/>
              <a:gd name="connsiteX5696" fmla="*/ 279049 w 4384220"/>
              <a:gd name="connsiteY5696" fmla="*/ 2014970 h 4384220"/>
              <a:gd name="connsiteX5697" fmla="*/ 230229 w 4384220"/>
              <a:gd name="connsiteY5697" fmla="*/ 1978422 h 4384220"/>
              <a:gd name="connsiteX5698" fmla="*/ 297724 w 4384220"/>
              <a:gd name="connsiteY5698" fmla="*/ 1895454 h 4384220"/>
              <a:gd name="connsiteX5699" fmla="*/ 255039 w 4384220"/>
              <a:gd name="connsiteY5699" fmla="*/ 1896788 h 4384220"/>
              <a:gd name="connsiteX5700" fmla="*/ 254506 w 4384220"/>
              <a:gd name="connsiteY5700" fmla="*/ 1888518 h 4384220"/>
              <a:gd name="connsiteX5701" fmla="*/ 285452 w 4384220"/>
              <a:gd name="connsiteY5701" fmla="*/ 1866108 h 4384220"/>
              <a:gd name="connsiteX5702" fmla="*/ 304927 w 4384220"/>
              <a:gd name="connsiteY5702" fmla="*/ 1868242 h 4384220"/>
              <a:gd name="connsiteX5703" fmla="*/ 298524 w 4384220"/>
              <a:gd name="connsiteY5703" fmla="*/ 1875179 h 4384220"/>
              <a:gd name="connsiteX5704" fmla="*/ 297724 w 4384220"/>
              <a:gd name="connsiteY5704" fmla="*/ 1895454 h 4384220"/>
              <a:gd name="connsiteX5705" fmla="*/ 251838 w 4384220"/>
              <a:gd name="connsiteY5705" fmla="*/ 1870377 h 4384220"/>
              <a:gd name="connsiteX5706" fmla="*/ 247836 w 4384220"/>
              <a:gd name="connsiteY5706" fmla="*/ 1854637 h 4384220"/>
              <a:gd name="connsiteX5707" fmla="*/ 323067 w 4384220"/>
              <a:gd name="connsiteY5707" fmla="*/ 1840498 h 4384220"/>
              <a:gd name="connsiteX5708" fmla="*/ 352947 w 4384220"/>
              <a:gd name="connsiteY5708" fmla="*/ 1882115 h 4384220"/>
              <a:gd name="connsiteX5709" fmla="*/ 336406 w 4384220"/>
              <a:gd name="connsiteY5709" fmla="*/ 1898922 h 4384220"/>
              <a:gd name="connsiteX5710" fmla="*/ 310796 w 4384220"/>
              <a:gd name="connsiteY5710" fmla="*/ 1891986 h 4384220"/>
              <a:gd name="connsiteX5711" fmla="*/ 310796 w 4384220"/>
              <a:gd name="connsiteY5711" fmla="*/ 1881048 h 4384220"/>
              <a:gd name="connsiteX5712" fmla="*/ 321467 w 4384220"/>
              <a:gd name="connsiteY5712" fmla="*/ 1875179 h 4384220"/>
              <a:gd name="connsiteX5713" fmla="*/ 334806 w 4384220"/>
              <a:gd name="connsiteY5713" fmla="*/ 1872511 h 4384220"/>
              <a:gd name="connsiteX5714" fmla="*/ 323868 w 4384220"/>
              <a:gd name="connsiteY5714" fmla="*/ 1864774 h 4384220"/>
              <a:gd name="connsiteX5715" fmla="*/ 282784 w 4384220"/>
              <a:gd name="connsiteY5715" fmla="*/ 1854370 h 4384220"/>
              <a:gd name="connsiteX5716" fmla="*/ 251838 w 4384220"/>
              <a:gd name="connsiteY5716" fmla="*/ 1870377 h 4384220"/>
              <a:gd name="connsiteX5717" fmla="*/ 300391 w 4384220"/>
              <a:gd name="connsiteY5717" fmla="*/ 1939472 h 4384220"/>
              <a:gd name="connsiteX5718" fmla="*/ 316131 w 4384220"/>
              <a:gd name="connsiteY5718" fmla="*/ 1943207 h 4384220"/>
              <a:gd name="connsiteX5719" fmla="*/ 322000 w 4384220"/>
              <a:gd name="connsiteY5719" fmla="*/ 1945341 h 4384220"/>
              <a:gd name="connsiteX5720" fmla="*/ 329737 w 4384220"/>
              <a:gd name="connsiteY5720" fmla="*/ 1953345 h 4384220"/>
              <a:gd name="connsiteX5721" fmla="*/ 329737 w 4384220"/>
              <a:gd name="connsiteY5721" fmla="*/ 1953345 h 4384220"/>
              <a:gd name="connsiteX5722" fmla="*/ 326002 w 4384220"/>
              <a:gd name="connsiteY5722" fmla="*/ 1955479 h 4384220"/>
              <a:gd name="connsiteX5723" fmla="*/ 315064 w 4384220"/>
              <a:gd name="connsiteY5723" fmla="*/ 1952544 h 4384220"/>
              <a:gd name="connsiteX5724" fmla="*/ 284385 w 4384220"/>
              <a:gd name="connsiteY5724" fmla="*/ 1952811 h 4384220"/>
              <a:gd name="connsiteX5725" fmla="*/ 277715 w 4384220"/>
              <a:gd name="connsiteY5725" fmla="*/ 1965349 h 4384220"/>
              <a:gd name="connsiteX5726" fmla="*/ 245168 w 4384220"/>
              <a:gd name="connsiteY5726" fmla="*/ 1953345 h 4384220"/>
              <a:gd name="connsiteX5727" fmla="*/ 249970 w 4384220"/>
              <a:gd name="connsiteY5727" fmla="*/ 1940539 h 4384220"/>
              <a:gd name="connsiteX5728" fmla="*/ 300391 w 4384220"/>
              <a:gd name="connsiteY5728" fmla="*/ 1939472 h 4384220"/>
              <a:gd name="connsiteX5729" fmla="*/ 346010 w 4384220"/>
              <a:gd name="connsiteY5729" fmla="*/ 1989893 h 4384220"/>
              <a:gd name="connsiteX5730" fmla="*/ 309995 w 4384220"/>
              <a:gd name="connsiteY5730" fmla="*/ 1991227 h 4384220"/>
              <a:gd name="connsiteX5731" fmla="*/ 292388 w 4384220"/>
              <a:gd name="connsiteY5731" fmla="*/ 1977088 h 4384220"/>
              <a:gd name="connsiteX5732" fmla="*/ 294256 w 4384220"/>
              <a:gd name="connsiteY5732" fmla="*/ 1961881 h 4384220"/>
              <a:gd name="connsiteX5733" fmla="*/ 309462 w 4384220"/>
              <a:gd name="connsiteY5733" fmla="*/ 1963215 h 4384220"/>
              <a:gd name="connsiteX5734" fmla="*/ 331604 w 4384220"/>
              <a:gd name="connsiteY5734" fmla="*/ 1966683 h 4384220"/>
              <a:gd name="connsiteX5735" fmla="*/ 343876 w 4384220"/>
              <a:gd name="connsiteY5735" fmla="*/ 1954412 h 4384220"/>
              <a:gd name="connsiteX5736" fmla="*/ 328403 w 4384220"/>
              <a:gd name="connsiteY5736" fmla="*/ 1934937 h 4384220"/>
              <a:gd name="connsiteX5737" fmla="*/ 253439 w 4384220"/>
              <a:gd name="connsiteY5737" fmla="*/ 1927200 h 4384220"/>
              <a:gd name="connsiteX5738" fmla="*/ 255306 w 4384220"/>
              <a:gd name="connsiteY5738" fmla="*/ 1909326 h 4384220"/>
              <a:gd name="connsiteX5739" fmla="*/ 358015 w 4384220"/>
              <a:gd name="connsiteY5739" fmla="*/ 1937071 h 4384220"/>
              <a:gd name="connsiteX5740" fmla="*/ 366285 w 4384220"/>
              <a:gd name="connsiteY5740" fmla="*/ 1957079 h 4384220"/>
              <a:gd name="connsiteX5741" fmla="*/ 364952 w 4384220"/>
              <a:gd name="connsiteY5741" fmla="*/ 1966683 h 4384220"/>
              <a:gd name="connsiteX5742" fmla="*/ 346010 w 4384220"/>
              <a:gd name="connsiteY5742" fmla="*/ 1989893 h 4384220"/>
              <a:gd name="connsiteX5743" fmla="*/ 238499 w 4384220"/>
              <a:gd name="connsiteY5743" fmla="*/ 2149426 h 4384220"/>
              <a:gd name="connsiteX5744" fmla="*/ 257173 w 4384220"/>
              <a:gd name="connsiteY5744" fmla="*/ 2114478 h 4384220"/>
              <a:gd name="connsiteX5745" fmla="*/ 249704 w 4384220"/>
              <a:gd name="connsiteY5745" fmla="*/ 2076329 h 4384220"/>
              <a:gd name="connsiteX5746" fmla="*/ 261975 w 4384220"/>
              <a:gd name="connsiteY5746" fmla="*/ 2078463 h 4384220"/>
              <a:gd name="connsiteX5747" fmla="*/ 302259 w 4384220"/>
              <a:gd name="connsiteY5747" fmla="*/ 2068859 h 4384220"/>
              <a:gd name="connsiteX5748" fmla="*/ 316665 w 4384220"/>
              <a:gd name="connsiteY5748" fmla="*/ 2004833 h 4384220"/>
              <a:gd name="connsiteX5749" fmla="*/ 353213 w 4384220"/>
              <a:gd name="connsiteY5749" fmla="*/ 2000031 h 4384220"/>
              <a:gd name="connsiteX5750" fmla="*/ 360950 w 4384220"/>
              <a:gd name="connsiteY5750" fmla="*/ 1994962 h 4384220"/>
              <a:gd name="connsiteX5751" fmla="*/ 356415 w 4384220"/>
              <a:gd name="connsiteY5751" fmla="*/ 2049651 h 4384220"/>
              <a:gd name="connsiteX5752" fmla="*/ 352680 w 4384220"/>
              <a:gd name="connsiteY5752" fmla="*/ 2104340 h 4384220"/>
              <a:gd name="connsiteX5753" fmla="*/ 303593 w 4384220"/>
              <a:gd name="connsiteY5753" fmla="*/ 2150760 h 4384220"/>
              <a:gd name="connsiteX5754" fmla="*/ 238499 w 4384220"/>
              <a:gd name="connsiteY5754" fmla="*/ 2149426 h 4384220"/>
              <a:gd name="connsiteX5755" fmla="*/ 153130 w 4384220"/>
              <a:gd name="connsiteY5755" fmla="*/ 2128351 h 4384220"/>
              <a:gd name="connsiteX5756" fmla="*/ 158999 w 4384220"/>
              <a:gd name="connsiteY5756" fmla="*/ 2107542 h 4384220"/>
              <a:gd name="connsiteX5757" fmla="*/ 181942 w 4384220"/>
              <a:gd name="connsiteY5757" fmla="*/ 2107275 h 4384220"/>
              <a:gd name="connsiteX5758" fmla="*/ 188078 w 4384220"/>
              <a:gd name="connsiteY5758" fmla="*/ 2114211 h 4384220"/>
              <a:gd name="connsiteX5759" fmla="*/ 186211 w 4384220"/>
              <a:gd name="connsiteY5759" fmla="*/ 2123282 h 4384220"/>
              <a:gd name="connsiteX5760" fmla="*/ 177140 w 4384220"/>
              <a:gd name="connsiteY5760" fmla="*/ 2134220 h 4384220"/>
              <a:gd name="connsiteX5761" fmla="*/ 192347 w 4384220"/>
              <a:gd name="connsiteY5761" fmla="*/ 2133419 h 4384220"/>
              <a:gd name="connsiteX5762" fmla="*/ 215289 w 4384220"/>
              <a:gd name="connsiteY5762" fmla="*/ 2122748 h 4384220"/>
              <a:gd name="connsiteX5763" fmla="*/ 216890 w 4384220"/>
              <a:gd name="connsiteY5763" fmla="*/ 2100872 h 4384220"/>
              <a:gd name="connsiteX5764" fmla="*/ 207019 w 4384220"/>
              <a:gd name="connsiteY5764" fmla="*/ 2086733 h 4384220"/>
              <a:gd name="connsiteX5765" fmla="*/ 188878 w 4384220"/>
              <a:gd name="connsiteY5765" fmla="*/ 2074728 h 4384220"/>
              <a:gd name="connsiteX5766" fmla="*/ 174206 w 4384220"/>
              <a:gd name="connsiteY5766" fmla="*/ 2069126 h 4384220"/>
              <a:gd name="connsiteX5767" fmla="*/ 159266 w 4384220"/>
              <a:gd name="connsiteY5767" fmla="*/ 2062990 h 4384220"/>
              <a:gd name="connsiteX5768" fmla="*/ 148061 w 4384220"/>
              <a:gd name="connsiteY5768" fmla="*/ 2055520 h 4384220"/>
              <a:gd name="connsiteX5769" fmla="*/ 120050 w 4384220"/>
              <a:gd name="connsiteY5769" fmla="*/ 2026975 h 4384220"/>
              <a:gd name="connsiteX5770" fmla="*/ 106177 w 4384220"/>
              <a:gd name="connsiteY5770" fmla="*/ 1992827 h 4384220"/>
              <a:gd name="connsiteX5771" fmla="*/ 108312 w 4384220"/>
              <a:gd name="connsiteY5771" fmla="*/ 1994428 h 4384220"/>
              <a:gd name="connsiteX5772" fmla="*/ 136056 w 4384220"/>
              <a:gd name="connsiteY5772" fmla="*/ 2007233 h 4384220"/>
              <a:gd name="connsiteX5773" fmla="*/ 204618 w 4384220"/>
              <a:gd name="connsiteY5773" fmla="*/ 2056854 h 4384220"/>
              <a:gd name="connsiteX5774" fmla="*/ 236632 w 4384220"/>
              <a:gd name="connsiteY5774" fmla="*/ 2080331 h 4384220"/>
              <a:gd name="connsiteX5775" fmla="*/ 228895 w 4384220"/>
              <a:gd name="connsiteY5775" fmla="*/ 2140889 h 4384220"/>
              <a:gd name="connsiteX5776" fmla="*/ 202217 w 4384220"/>
              <a:gd name="connsiteY5776" fmla="*/ 2148359 h 4384220"/>
              <a:gd name="connsiteX5777" fmla="*/ 153130 w 4384220"/>
              <a:gd name="connsiteY5777" fmla="*/ 2128351 h 4384220"/>
              <a:gd name="connsiteX5778" fmla="*/ 76032 w 4384220"/>
              <a:gd name="connsiteY5778" fmla="*/ 1954145 h 4384220"/>
              <a:gd name="connsiteX5779" fmla="*/ 90971 w 4384220"/>
              <a:gd name="connsiteY5779" fmla="*/ 1978688 h 4384220"/>
              <a:gd name="connsiteX5780" fmla="*/ 108045 w 4384220"/>
              <a:gd name="connsiteY5780" fmla="*/ 2033911 h 4384220"/>
              <a:gd name="connsiteX5781" fmla="*/ 139258 w 4384220"/>
              <a:gd name="connsiteY5781" fmla="*/ 2065391 h 4384220"/>
              <a:gd name="connsiteX5782" fmla="*/ 151796 w 4384220"/>
              <a:gd name="connsiteY5782" fmla="*/ 2073661 h 4384220"/>
              <a:gd name="connsiteX5783" fmla="*/ 169137 w 4384220"/>
              <a:gd name="connsiteY5783" fmla="*/ 2080864 h 4384220"/>
              <a:gd name="connsiteX5784" fmla="*/ 181942 w 4384220"/>
              <a:gd name="connsiteY5784" fmla="*/ 2085666 h 4384220"/>
              <a:gd name="connsiteX5785" fmla="*/ 196882 w 4384220"/>
              <a:gd name="connsiteY5785" fmla="*/ 2095270 h 4384220"/>
              <a:gd name="connsiteX5786" fmla="*/ 203551 w 4384220"/>
              <a:gd name="connsiteY5786" fmla="*/ 2104340 h 4384220"/>
              <a:gd name="connsiteX5787" fmla="*/ 203551 w 4384220"/>
              <a:gd name="connsiteY5787" fmla="*/ 2115545 h 4384220"/>
              <a:gd name="connsiteX5788" fmla="*/ 202217 w 4384220"/>
              <a:gd name="connsiteY5788" fmla="*/ 2116879 h 4384220"/>
              <a:gd name="connsiteX5789" fmla="*/ 201417 w 4384220"/>
              <a:gd name="connsiteY5789" fmla="*/ 2111544 h 4384220"/>
              <a:gd name="connsiteX5790" fmla="*/ 187811 w 4384220"/>
              <a:gd name="connsiteY5790" fmla="*/ 2096070 h 4384220"/>
              <a:gd name="connsiteX5791" fmla="*/ 153130 w 4384220"/>
              <a:gd name="connsiteY5791" fmla="*/ 2096070 h 4384220"/>
              <a:gd name="connsiteX5792" fmla="*/ 140592 w 4384220"/>
              <a:gd name="connsiteY5792" fmla="*/ 2133686 h 4384220"/>
              <a:gd name="connsiteX5793" fmla="*/ 152597 w 4384220"/>
              <a:gd name="connsiteY5793" fmla="*/ 2147825 h 4384220"/>
              <a:gd name="connsiteX5794" fmla="*/ 56557 w 4384220"/>
              <a:gd name="connsiteY5794" fmla="*/ 2145691 h 4384220"/>
              <a:gd name="connsiteX5795" fmla="*/ 57891 w 4384220"/>
              <a:gd name="connsiteY5795" fmla="*/ 2093936 h 4384220"/>
              <a:gd name="connsiteX5796" fmla="*/ 61092 w 4384220"/>
              <a:gd name="connsiteY5796" fmla="*/ 2042181 h 4384220"/>
              <a:gd name="connsiteX5797" fmla="*/ 70696 w 4384220"/>
              <a:gd name="connsiteY5797" fmla="*/ 1938938 h 4384220"/>
              <a:gd name="connsiteX5798" fmla="*/ 76032 w 4384220"/>
              <a:gd name="connsiteY5798" fmla="*/ 1954145 h 4384220"/>
              <a:gd name="connsiteX5799" fmla="*/ 95240 w 4384220"/>
              <a:gd name="connsiteY5799" fmla="*/ 1865041 h 4384220"/>
              <a:gd name="connsiteX5800" fmla="*/ 145660 w 4384220"/>
              <a:gd name="connsiteY5800" fmla="*/ 1862907 h 4384220"/>
              <a:gd name="connsiteX5801" fmla="*/ 154464 w 4384220"/>
              <a:gd name="connsiteY5801" fmla="*/ 1878380 h 4384220"/>
              <a:gd name="connsiteX5802" fmla="*/ 152597 w 4384220"/>
              <a:gd name="connsiteY5802" fmla="*/ 1896521 h 4384220"/>
              <a:gd name="connsiteX5803" fmla="*/ 138191 w 4384220"/>
              <a:gd name="connsiteY5803" fmla="*/ 1905858 h 4384220"/>
              <a:gd name="connsiteX5804" fmla="*/ 130454 w 4384220"/>
              <a:gd name="connsiteY5804" fmla="*/ 1897321 h 4384220"/>
              <a:gd name="connsiteX5805" fmla="*/ 127520 w 4384220"/>
              <a:gd name="connsiteY5805" fmla="*/ 1890652 h 4384220"/>
              <a:gd name="connsiteX5806" fmla="*/ 124318 w 4384220"/>
              <a:gd name="connsiteY5806" fmla="*/ 1883449 h 4384220"/>
              <a:gd name="connsiteX5807" fmla="*/ 117649 w 4384220"/>
              <a:gd name="connsiteY5807" fmla="*/ 1887984 h 4384220"/>
              <a:gd name="connsiteX5808" fmla="*/ 102976 w 4384220"/>
              <a:gd name="connsiteY5808" fmla="*/ 1912261 h 4384220"/>
              <a:gd name="connsiteX5809" fmla="*/ 102976 w 4384220"/>
              <a:gd name="connsiteY5809" fmla="*/ 1912794 h 4384220"/>
              <a:gd name="connsiteX5810" fmla="*/ 118716 w 4384220"/>
              <a:gd name="connsiteY5810" fmla="*/ 1956546 h 4384220"/>
              <a:gd name="connsiteX5811" fmla="*/ 168070 w 4384220"/>
              <a:gd name="connsiteY5811" fmla="*/ 1978422 h 4384220"/>
              <a:gd name="connsiteX5812" fmla="*/ 201417 w 4384220"/>
              <a:gd name="connsiteY5812" fmla="*/ 1959747 h 4384220"/>
              <a:gd name="connsiteX5813" fmla="*/ 217424 w 4384220"/>
              <a:gd name="connsiteY5813" fmla="*/ 1920798 h 4384220"/>
              <a:gd name="connsiteX5814" fmla="*/ 216890 w 4384220"/>
              <a:gd name="connsiteY5814" fmla="*/ 1878113 h 4384220"/>
              <a:gd name="connsiteX5815" fmla="*/ 195548 w 4384220"/>
              <a:gd name="connsiteY5815" fmla="*/ 1821556 h 4384220"/>
              <a:gd name="connsiteX5816" fmla="*/ 217690 w 4384220"/>
              <a:gd name="connsiteY5816" fmla="*/ 1823157 h 4384220"/>
              <a:gd name="connsiteX5817" fmla="*/ 241167 w 4384220"/>
              <a:gd name="connsiteY5817" fmla="*/ 1898922 h 4384220"/>
              <a:gd name="connsiteX5818" fmla="*/ 219825 w 4384220"/>
              <a:gd name="connsiteY5818" fmla="*/ 1969618 h 4384220"/>
              <a:gd name="connsiteX5819" fmla="*/ 176073 w 4384220"/>
              <a:gd name="connsiteY5819" fmla="*/ 1996829 h 4384220"/>
              <a:gd name="connsiteX5820" fmla="*/ 115515 w 4384220"/>
              <a:gd name="connsiteY5820" fmla="*/ 1983490 h 4384220"/>
              <a:gd name="connsiteX5821" fmla="*/ 88837 w 4384220"/>
              <a:gd name="connsiteY5821" fmla="*/ 1948809 h 4384220"/>
              <a:gd name="connsiteX5822" fmla="*/ 95240 w 4384220"/>
              <a:gd name="connsiteY5822" fmla="*/ 1865041 h 4384220"/>
              <a:gd name="connsiteX5823" fmla="*/ 102709 w 4384220"/>
              <a:gd name="connsiteY5823" fmla="*/ 1743124 h 4384220"/>
              <a:gd name="connsiteX5824" fmla="*/ 118983 w 4384220"/>
              <a:gd name="connsiteY5824" fmla="*/ 1751927 h 4384220"/>
              <a:gd name="connsiteX5825" fmla="*/ 146461 w 4384220"/>
              <a:gd name="connsiteY5825" fmla="*/ 1745258 h 4384220"/>
              <a:gd name="connsiteX5826" fmla="*/ 146461 w 4384220"/>
              <a:gd name="connsiteY5826" fmla="*/ 1750060 h 4384220"/>
              <a:gd name="connsiteX5827" fmla="*/ 173405 w 4384220"/>
              <a:gd name="connsiteY5827" fmla="*/ 1811152 h 4384220"/>
              <a:gd name="connsiteX5828" fmla="*/ 204618 w 4384220"/>
              <a:gd name="connsiteY5828" fmla="*/ 1913595 h 4384220"/>
              <a:gd name="connsiteX5829" fmla="*/ 196615 w 4384220"/>
              <a:gd name="connsiteY5829" fmla="*/ 1941873 h 4384220"/>
              <a:gd name="connsiteX5830" fmla="*/ 192347 w 4384220"/>
              <a:gd name="connsiteY5830" fmla="*/ 1949610 h 4384220"/>
              <a:gd name="connsiteX5831" fmla="*/ 190479 w 4384220"/>
              <a:gd name="connsiteY5831" fmla="*/ 1952277 h 4384220"/>
              <a:gd name="connsiteX5832" fmla="*/ 167536 w 4384220"/>
              <a:gd name="connsiteY5832" fmla="*/ 1965616 h 4384220"/>
              <a:gd name="connsiteX5833" fmla="*/ 141125 w 4384220"/>
              <a:gd name="connsiteY5833" fmla="*/ 1957346 h 4384220"/>
              <a:gd name="connsiteX5834" fmla="*/ 129120 w 4384220"/>
              <a:gd name="connsiteY5834" fmla="*/ 1948009 h 4384220"/>
              <a:gd name="connsiteX5835" fmla="*/ 116849 w 4384220"/>
              <a:gd name="connsiteY5835" fmla="*/ 1914662 h 4384220"/>
              <a:gd name="connsiteX5836" fmla="*/ 119783 w 4384220"/>
              <a:gd name="connsiteY5836" fmla="*/ 1905858 h 4384220"/>
              <a:gd name="connsiteX5837" fmla="*/ 137124 w 4384220"/>
              <a:gd name="connsiteY5837" fmla="*/ 1918930 h 4384220"/>
              <a:gd name="connsiteX5838" fmla="*/ 165402 w 4384220"/>
              <a:gd name="connsiteY5838" fmla="*/ 1902657 h 4384220"/>
              <a:gd name="connsiteX5839" fmla="*/ 154998 w 4384220"/>
              <a:gd name="connsiteY5839" fmla="*/ 1853303 h 4384220"/>
              <a:gd name="connsiteX5840" fmla="*/ 85636 w 4384220"/>
              <a:gd name="connsiteY5840" fmla="*/ 1855971 h 4384220"/>
              <a:gd name="connsiteX5841" fmla="*/ 80834 w 4384220"/>
              <a:gd name="connsiteY5841" fmla="*/ 1861306 h 4384220"/>
              <a:gd name="connsiteX5842" fmla="*/ 91238 w 4384220"/>
              <a:gd name="connsiteY5842" fmla="*/ 1802348 h 4384220"/>
              <a:gd name="connsiteX5843" fmla="*/ 102709 w 4384220"/>
              <a:gd name="connsiteY5843" fmla="*/ 1743124 h 4384220"/>
              <a:gd name="connsiteX5844" fmla="*/ 129654 w 4384220"/>
              <a:gd name="connsiteY5844" fmla="*/ 1705775 h 4384220"/>
              <a:gd name="connsiteX5845" fmla="*/ 143259 w 4384220"/>
              <a:gd name="connsiteY5845" fmla="*/ 1726317 h 4384220"/>
              <a:gd name="connsiteX5846" fmla="*/ 122184 w 4384220"/>
              <a:gd name="connsiteY5846" fmla="*/ 1739122 h 4384220"/>
              <a:gd name="connsiteX5847" fmla="*/ 108578 w 4384220"/>
              <a:gd name="connsiteY5847" fmla="*/ 1718580 h 4384220"/>
              <a:gd name="connsiteX5848" fmla="*/ 129654 w 4384220"/>
              <a:gd name="connsiteY5848" fmla="*/ 1705775 h 4384220"/>
              <a:gd name="connsiteX5849" fmla="*/ 143259 w 4384220"/>
              <a:gd name="connsiteY5849" fmla="*/ 1584658 h 4384220"/>
              <a:gd name="connsiteX5850" fmla="*/ 158733 w 4384220"/>
              <a:gd name="connsiteY5850" fmla="*/ 1594796 h 4384220"/>
              <a:gd name="connsiteX5851" fmla="*/ 182476 w 4384220"/>
              <a:gd name="connsiteY5851" fmla="*/ 1592661 h 4384220"/>
              <a:gd name="connsiteX5852" fmla="*/ 189145 w 4384220"/>
              <a:gd name="connsiteY5852" fmla="*/ 1655087 h 4384220"/>
              <a:gd name="connsiteX5853" fmla="*/ 188878 w 4384220"/>
              <a:gd name="connsiteY5853" fmla="*/ 1655621 h 4384220"/>
              <a:gd name="connsiteX5854" fmla="*/ 188878 w 4384220"/>
              <a:gd name="connsiteY5854" fmla="*/ 1655621 h 4384220"/>
              <a:gd name="connsiteX5855" fmla="*/ 188878 w 4384220"/>
              <a:gd name="connsiteY5855" fmla="*/ 1656154 h 4384220"/>
              <a:gd name="connsiteX5856" fmla="*/ 152330 w 4384220"/>
              <a:gd name="connsiteY5856" fmla="*/ 1706842 h 4384220"/>
              <a:gd name="connsiteX5857" fmla="*/ 132588 w 4384220"/>
              <a:gd name="connsiteY5857" fmla="*/ 1692970 h 4384220"/>
              <a:gd name="connsiteX5858" fmla="*/ 114181 w 4384220"/>
              <a:gd name="connsiteY5858" fmla="*/ 1694037 h 4384220"/>
              <a:gd name="connsiteX5859" fmla="*/ 127786 w 4384220"/>
              <a:gd name="connsiteY5859" fmla="*/ 1639347 h 4384220"/>
              <a:gd name="connsiteX5860" fmla="*/ 143259 w 4384220"/>
              <a:gd name="connsiteY5860" fmla="*/ 1584658 h 4384220"/>
              <a:gd name="connsiteX5861" fmla="*/ 172338 w 4384220"/>
              <a:gd name="connsiteY5861" fmla="*/ 1549443 h 4384220"/>
              <a:gd name="connsiteX5862" fmla="*/ 184076 w 4384220"/>
              <a:gd name="connsiteY5862" fmla="*/ 1570786 h 4384220"/>
              <a:gd name="connsiteX5863" fmla="*/ 162467 w 4384220"/>
              <a:gd name="connsiteY5863" fmla="*/ 1581990 h 4384220"/>
              <a:gd name="connsiteX5864" fmla="*/ 150196 w 4384220"/>
              <a:gd name="connsiteY5864" fmla="*/ 1560381 h 4384220"/>
              <a:gd name="connsiteX5865" fmla="*/ 172338 w 4384220"/>
              <a:gd name="connsiteY5865" fmla="*/ 1549443 h 4384220"/>
              <a:gd name="connsiteX5866" fmla="*/ 257974 w 4384220"/>
              <a:gd name="connsiteY5866" fmla="*/ 1467009 h 4384220"/>
              <a:gd name="connsiteX5867" fmla="*/ 291855 w 4384220"/>
              <a:gd name="connsiteY5867" fmla="*/ 1429660 h 4384220"/>
              <a:gd name="connsiteX5868" fmla="*/ 275048 w 4384220"/>
              <a:gd name="connsiteY5868" fmla="*/ 1401115 h 4384220"/>
              <a:gd name="connsiteX5869" fmla="*/ 253705 w 4384220"/>
              <a:gd name="connsiteY5869" fmla="*/ 1403783 h 4384220"/>
              <a:gd name="connsiteX5870" fmla="*/ 255573 w 4384220"/>
              <a:gd name="connsiteY5870" fmla="*/ 1394712 h 4384220"/>
              <a:gd name="connsiteX5871" fmla="*/ 283318 w 4384220"/>
              <a:gd name="connsiteY5871" fmla="*/ 1371770 h 4384220"/>
              <a:gd name="connsiteX5872" fmla="*/ 325468 w 4384220"/>
              <a:gd name="connsiteY5872" fmla="*/ 1375771 h 4384220"/>
              <a:gd name="connsiteX5873" fmla="*/ 338274 w 4384220"/>
              <a:gd name="connsiteY5873" fmla="*/ 1398714 h 4384220"/>
              <a:gd name="connsiteX5874" fmla="*/ 331338 w 4384220"/>
              <a:gd name="connsiteY5874" fmla="*/ 1440332 h 4384220"/>
              <a:gd name="connsiteX5875" fmla="*/ 306527 w 4384220"/>
              <a:gd name="connsiteY5875" fmla="*/ 1476346 h 4384220"/>
              <a:gd name="connsiteX5876" fmla="*/ 283851 w 4384220"/>
              <a:gd name="connsiteY5876" fmla="*/ 1494754 h 4384220"/>
              <a:gd name="connsiteX5877" fmla="*/ 253439 w 4384220"/>
              <a:gd name="connsiteY5877" fmla="*/ 1512895 h 4384220"/>
              <a:gd name="connsiteX5878" fmla="*/ 199816 w 4384220"/>
              <a:gd name="connsiteY5878" fmla="*/ 1552378 h 4384220"/>
              <a:gd name="connsiteX5879" fmla="*/ 197149 w 4384220"/>
              <a:gd name="connsiteY5879" fmla="*/ 1556646 h 4384220"/>
              <a:gd name="connsiteX5880" fmla="*/ 176873 w 4384220"/>
              <a:gd name="connsiteY5880" fmla="*/ 1537172 h 4384220"/>
              <a:gd name="connsiteX5881" fmla="*/ 158199 w 4384220"/>
              <a:gd name="connsiteY5881" fmla="*/ 1536638 h 4384220"/>
              <a:gd name="connsiteX5882" fmla="*/ 198216 w 4384220"/>
              <a:gd name="connsiteY5882" fmla="*/ 1423524 h 4384220"/>
              <a:gd name="connsiteX5883" fmla="*/ 199550 w 4384220"/>
              <a:gd name="connsiteY5883" fmla="*/ 1430461 h 4384220"/>
              <a:gd name="connsiteX5884" fmla="*/ 257974 w 4384220"/>
              <a:gd name="connsiteY5884" fmla="*/ 1467009 h 4384220"/>
              <a:gd name="connsiteX5885" fmla="*/ 248370 w 4384220"/>
              <a:gd name="connsiteY5885" fmla="*/ 1350961 h 4384220"/>
              <a:gd name="connsiteX5886" fmla="*/ 289454 w 4384220"/>
              <a:gd name="connsiteY5886" fmla="*/ 1334421 h 4384220"/>
              <a:gd name="connsiteX5887" fmla="*/ 348678 w 4384220"/>
              <a:gd name="connsiteY5887" fmla="*/ 1352828 h 4384220"/>
              <a:gd name="connsiteX5888" fmla="*/ 372688 w 4384220"/>
              <a:gd name="connsiteY5888" fmla="*/ 1398181 h 4384220"/>
              <a:gd name="connsiteX5889" fmla="*/ 356415 w 4384220"/>
              <a:gd name="connsiteY5889" fmla="*/ 1470477 h 4384220"/>
              <a:gd name="connsiteX5890" fmla="*/ 297724 w 4384220"/>
              <a:gd name="connsiteY5890" fmla="*/ 1524366 h 4384220"/>
              <a:gd name="connsiteX5891" fmla="*/ 277715 w 4384220"/>
              <a:gd name="connsiteY5891" fmla="*/ 1514762 h 4384220"/>
              <a:gd name="connsiteX5892" fmla="*/ 324668 w 4384220"/>
              <a:gd name="connsiteY5892" fmla="*/ 1476613 h 4384220"/>
              <a:gd name="connsiteX5893" fmla="*/ 346010 w 4384220"/>
              <a:gd name="connsiteY5893" fmla="*/ 1439798 h 4384220"/>
              <a:gd name="connsiteX5894" fmla="*/ 351346 w 4384220"/>
              <a:gd name="connsiteY5894" fmla="*/ 1397914 h 4384220"/>
              <a:gd name="connsiteX5895" fmla="*/ 332138 w 4384220"/>
              <a:gd name="connsiteY5895" fmla="*/ 1365367 h 4384220"/>
              <a:gd name="connsiteX5896" fmla="*/ 278249 w 4384220"/>
              <a:gd name="connsiteY5896" fmla="*/ 1359231 h 4384220"/>
              <a:gd name="connsiteX5897" fmla="*/ 242234 w 4384220"/>
              <a:gd name="connsiteY5897" fmla="*/ 1389110 h 4384220"/>
              <a:gd name="connsiteX5898" fmla="*/ 243034 w 4384220"/>
              <a:gd name="connsiteY5898" fmla="*/ 1418189 h 4384220"/>
              <a:gd name="connsiteX5899" fmla="*/ 246502 w 4384220"/>
              <a:gd name="connsiteY5899" fmla="*/ 1425392 h 4384220"/>
              <a:gd name="connsiteX5900" fmla="*/ 253172 w 4384220"/>
              <a:gd name="connsiteY5900" fmla="*/ 1421123 h 4384220"/>
              <a:gd name="connsiteX5901" fmla="*/ 258774 w 4384220"/>
              <a:gd name="connsiteY5901" fmla="*/ 1416855 h 4384220"/>
              <a:gd name="connsiteX5902" fmla="*/ 269712 w 4384220"/>
              <a:gd name="connsiteY5902" fmla="*/ 1413120 h 4384220"/>
              <a:gd name="connsiteX5903" fmla="*/ 277715 w 4384220"/>
              <a:gd name="connsiteY5903" fmla="*/ 1428326 h 4384220"/>
              <a:gd name="connsiteX5904" fmla="*/ 254772 w 4384220"/>
              <a:gd name="connsiteY5904" fmla="*/ 1454204 h 4384220"/>
              <a:gd name="connsiteX5905" fmla="*/ 212355 w 4384220"/>
              <a:gd name="connsiteY5905" fmla="*/ 1427259 h 4384220"/>
              <a:gd name="connsiteX5906" fmla="*/ 218758 w 4384220"/>
              <a:gd name="connsiteY5906" fmla="*/ 1385108 h 4384220"/>
              <a:gd name="connsiteX5907" fmla="*/ 248370 w 4384220"/>
              <a:gd name="connsiteY5907" fmla="*/ 1350961 h 4384220"/>
              <a:gd name="connsiteX5908" fmla="*/ 318532 w 4384220"/>
              <a:gd name="connsiteY5908" fmla="*/ 1164217 h 4384220"/>
              <a:gd name="connsiteX5909" fmla="*/ 402834 w 4384220"/>
              <a:gd name="connsiteY5909" fmla="*/ 1210636 h 4384220"/>
              <a:gd name="connsiteX5910" fmla="*/ 385227 w 4384220"/>
              <a:gd name="connsiteY5910" fmla="*/ 1216772 h 4384220"/>
              <a:gd name="connsiteX5911" fmla="*/ 378290 w 4384220"/>
              <a:gd name="connsiteY5911" fmla="*/ 1256255 h 4384220"/>
              <a:gd name="connsiteX5912" fmla="*/ 408436 w 4384220"/>
              <a:gd name="connsiteY5912" fmla="*/ 1273596 h 4384220"/>
              <a:gd name="connsiteX5913" fmla="*/ 427644 w 4384220"/>
              <a:gd name="connsiteY5913" fmla="*/ 1266926 h 4384220"/>
              <a:gd name="connsiteX5914" fmla="*/ 430846 w 4384220"/>
              <a:gd name="connsiteY5914" fmla="*/ 1262658 h 4384220"/>
              <a:gd name="connsiteX5915" fmla="*/ 431379 w 4384220"/>
              <a:gd name="connsiteY5915" fmla="*/ 1264525 h 4384220"/>
              <a:gd name="connsiteX5916" fmla="*/ 426044 w 4384220"/>
              <a:gd name="connsiteY5916" fmla="*/ 1274396 h 4384220"/>
              <a:gd name="connsiteX5917" fmla="*/ 415906 w 4384220"/>
              <a:gd name="connsiteY5917" fmla="*/ 1279198 h 4384220"/>
              <a:gd name="connsiteX5918" fmla="*/ 398032 w 4384220"/>
              <a:gd name="connsiteY5918" fmla="*/ 1279998 h 4384220"/>
              <a:gd name="connsiteX5919" fmla="*/ 384426 w 4384220"/>
              <a:gd name="connsiteY5919" fmla="*/ 1277597 h 4384220"/>
              <a:gd name="connsiteX5920" fmla="*/ 365752 w 4384220"/>
              <a:gd name="connsiteY5920" fmla="*/ 1274929 h 4384220"/>
              <a:gd name="connsiteX5921" fmla="*/ 350546 w 4384220"/>
              <a:gd name="connsiteY5921" fmla="*/ 1275730 h 4384220"/>
              <a:gd name="connsiteX5922" fmla="*/ 307061 w 4384220"/>
              <a:gd name="connsiteY5922" fmla="*/ 1287201 h 4384220"/>
              <a:gd name="connsiteX5923" fmla="*/ 265710 w 4384220"/>
              <a:gd name="connsiteY5923" fmla="*/ 1326951 h 4384220"/>
              <a:gd name="connsiteX5924" fmla="*/ 240100 w 4384220"/>
              <a:gd name="connsiteY5924" fmla="*/ 1340557 h 4384220"/>
              <a:gd name="connsiteX5925" fmla="*/ 227028 w 4384220"/>
              <a:gd name="connsiteY5925" fmla="*/ 1351228 h 4384220"/>
              <a:gd name="connsiteX5926" fmla="*/ 270246 w 4384220"/>
              <a:gd name="connsiteY5926" fmla="*/ 1256789 h 4384220"/>
              <a:gd name="connsiteX5927" fmla="*/ 318532 w 4384220"/>
              <a:gd name="connsiteY5927" fmla="*/ 1164217 h 4384220"/>
              <a:gd name="connsiteX5928" fmla="*/ 0 w 4384220"/>
              <a:gd name="connsiteY5928" fmla="*/ 2192110 h 4384220"/>
              <a:gd name="connsiteX5929" fmla="*/ 267 w 4384220"/>
              <a:gd name="connsiteY5929" fmla="*/ 2199047 h 4384220"/>
              <a:gd name="connsiteX5930" fmla="*/ 2134 w 4384220"/>
              <a:gd name="connsiteY5930" fmla="*/ 2269743 h 4384220"/>
              <a:gd name="connsiteX5931" fmla="*/ 3201 w 4384220"/>
              <a:gd name="connsiteY5931" fmla="*/ 2305224 h 4384220"/>
              <a:gd name="connsiteX5932" fmla="*/ 5869 w 4384220"/>
              <a:gd name="connsiteY5932" fmla="*/ 2340439 h 4384220"/>
              <a:gd name="connsiteX5933" fmla="*/ 11205 w 4384220"/>
              <a:gd name="connsiteY5933" fmla="*/ 2411135 h 4384220"/>
              <a:gd name="connsiteX5934" fmla="*/ 19742 w 4384220"/>
              <a:gd name="connsiteY5934" fmla="*/ 2481564 h 4384220"/>
              <a:gd name="connsiteX5935" fmla="*/ 42418 w 4384220"/>
              <a:gd name="connsiteY5935" fmla="*/ 2621622 h 4384220"/>
              <a:gd name="connsiteX5936" fmla="*/ 57624 w 4384220"/>
              <a:gd name="connsiteY5936" fmla="*/ 2690984 h 4384220"/>
              <a:gd name="connsiteX5937" fmla="*/ 74698 w 4384220"/>
              <a:gd name="connsiteY5937" fmla="*/ 2759813 h 4384220"/>
              <a:gd name="connsiteX5938" fmla="*/ 290787 w 4384220"/>
              <a:gd name="connsiteY5938" fmla="*/ 3282697 h 4384220"/>
              <a:gd name="connsiteX5939" fmla="*/ 294256 w 4384220"/>
              <a:gd name="connsiteY5939" fmla="*/ 3288566 h 4384220"/>
              <a:gd name="connsiteX5940" fmla="*/ 297724 w 4384220"/>
              <a:gd name="connsiteY5940" fmla="*/ 3294435 h 4384220"/>
              <a:gd name="connsiteX5941" fmla="*/ 315331 w 4384220"/>
              <a:gd name="connsiteY5941" fmla="*/ 3325114 h 4384220"/>
              <a:gd name="connsiteX5942" fmla="*/ 334272 w 4384220"/>
              <a:gd name="connsiteY5942" fmla="*/ 3354993 h 4384220"/>
              <a:gd name="connsiteX5943" fmla="*/ 372688 w 4384220"/>
              <a:gd name="connsiteY5943" fmla="*/ 3414751 h 4384220"/>
              <a:gd name="connsiteX5944" fmla="*/ 413505 w 4384220"/>
              <a:gd name="connsiteY5944" fmla="*/ 3472642 h 4384220"/>
              <a:gd name="connsiteX5945" fmla="*/ 434047 w 4384220"/>
              <a:gd name="connsiteY5945" fmla="*/ 3501454 h 4384220"/>
              <a:gd name="connsiteX5946" fmla="*/ 455656 w 4384220"/>
              <a:gd name="connsiteY5946" fmla="*/ 3529466 h 4384220"/>
              <a:gd name="connsiteX5947" fmla="*/ 499407 w 4384220"/>
              <a:gd name="connsiteY5947" fmla="*/ 3585222 h 4384220"/>
              <a:gd name="connsiteX5948" fmla="*/ 545560 w 4384220"/>
              <a:gd name="connsiteY5948" fmla="*/ 3638844 h 4384220"/>
              <a:gd name="connsiteX5949" fmla="*/ 568770 w 4384220"/>
              <a:gd name="connsiteY5949" fmla="*/ 3665522 h 4384220"/>
              <a:gd name="connsiteX5950" fmla="*/ 593046 w 4384220"/>
              <a:gd name="connsiteY5950" fmla="*/ 3691133 h 4384220"/>
              <a:gd name="connsiteX5951" fmla="*/ 641867 w 4384220"/>
              <a:gd name="connsiteY5951" fmla="*/ 3742354 h 4384220"/>
              <a:gd name="connsiteX5952" fmla="*/ 693088 w 4384220"/>
              <a:gd name="connsiteY5952" fmla="*/ 3791174 h 4384220"/>
              <a:gd name="connsiteX5953" fmla="*/ 718698 w 4384220"/>
              <a:gd name="connsiteY5953" fmla="*/ 3815451 h 4384220"/>
              <a:gd name="connsiteX5954" fmla="*/ 745376 w 4384220"/>
              <a:gd name="connsiteY5954" fmla="*/ 3838661 h 4384220"/>
              <a:gd name="connsiteX5955" fmla="*/ 798998 w 4384220"/>
              <a:gd name="connsiteY5955" fmla="*/ 3884813 h 4384220"/>
              <a:gd name="connsiteX5956" fmla="*/ 854755 w 4384220"/>
              <a:gd name="connsiteY5956" fmla="*/ 3928565 h 4384220"/>
              <a:gd name="connsiteX5957" fmla="*/ 882767 w 4384220"/>
              <a:gd name="connsiteY5957" fmla="*/ 3950174 h 4384220"/>
              <a:gd name="connsiteX5958" fmla="*/ 911578 w 4384220"/>
              <a:gd name="connsiteY5958" fmla="*/ 3970715 h 4384220"/>
              <a:gd name="connsiteX5959" fmla="*/ 969469 w 4384220"/>
              <a:gd name="connsiteY5959" fmla="*/ 4011532 h 4384220"/>
              <a:gd name="connsiteX5960" fmla="*/ 1029227 w 4384220"/>
              <a:gd name="connsiteY5960" fmla="*/ 4049948 h 4384220"/>
              <a:gd name="connsiteX5961" fmla="*/ 1059107 w 4384220"/>
              <a:gd name="connsiteY5961" fmla="*/ 4068890 h 4384220"/>
              <a:gd name="connsiteX5962" fmla="*/ 1089786 w 4384220"/>
              <a:gd name="connsiteY5962" fmla="*/ 4086497 h 4384220"/>
              <a:gd name="connsiteX5963" fmla="*/ 1095655 w 4384220"/>
              <a:gd name="connsiteY5963" fmla="*/ 4089965 h 4384220"/>
              <a:gd name="connsiteX5964" fmla="*/ 1101524 w 4384220"/>
              <a:gd name="connsiteY5964" fmla="*/ 4093433 h 4384220"/>
              <a:gd name="connsiteX5965" fmla="*/ 1624408 w 4384220"/>
              <a:gd name="connsiteY5965" fmla="*/ 4309523 h 4384220"/>
              <a:gd name="connsiteX5966" fmla="*/ 1693237 w 4384220"/>
              <a:gd name="connsiteY5966" fmla="*/ 4326597 h 4384220"/>
              <a:gd name="connsiteX5967" fmla="*/ 1762599 w 4384220"/>
              <a:gd name="connsiteY5967" fmla="*/ 4341803 h 4384220"/>
              <a:gd name="connsiteX5968" fmla="*/ 1902657 w 4384220"/>
              <a:gd name="connsiteY5968" fmla="*/ 4364479 h 4384220"/>
              <a:gd name="connsiteX5969" fmla="*/ 1973086 w 4384220"/>
              <a:gd name="connsiteY5969" fmla="*/ 4373016 h 4384220"/>
              <a:gd name="connsiteX5970" fmla="*/ 2043782 w 4384220"/>
              <a:gd name="connsiteY5970" fmla="*/ 4378351 h 4384220"/>
              <a:gd name="connsiteX5971" fmla="*/ 2078997 w 4384220"/>
              <a:gd name="connsiteY5971" fmla="*/ 4381019 h 4384220"/>
              <a:gd name="connsiteX5972" fmla="*/ 2114478 w 4384220"/>
              <a:gd name="connsiteY5972" fmla="*/ 4382086 h 4384220"/>
              <a:gd name="connsiteX5973" fmla="*/ 2185174 w 4384220"/>
              <a:gd name="connsiteY5973" fmla="*/ 4383954 h 4384220"/>
              <a:gd name="connsiteX5974" fmla="*/ 2192110 w 4384220"/>
              <a:gd name="connsiteY5974" fmla="*/ 4384221 h 4384220"/>
              <a:gd name="connsiteX5975" fmla="*/ 2199047 w 4384220"/>
              <a:gd name="connsiteY5975" fmla="*/ 4383954 h 4384220"/>
              <a:gd name="connsiteX5976" fmla="*/ 2269743 w 4384220"/>
              <a:gd name="connsiteY5976" fmla="*/ 4382086 h 4384220"/>
              <a:gd name="connsiteX5977" fmla="*/ 2305224 w 4384220"/>
              <a:gd name="connsiteY5977" fmla="*/ 4381019 h 4384220"/>
              <a:gd name="connsiteX5978" fmla="*/ 2340439 w 4384220"/>
              <a:gd name="connsiteY5978" fmla="*/ 4378351 h 4384220"/>
              <a:gd name="connsiteX5979" fmla="*/ 2411135 w 4384220"/>
              <a:gd name="connsiteY5979" fmla="*/ 4373016 h 4384220"/>
              <a:gd name="connsiteX5980" fmla="*/ 2481564 w 4384220"/>
              <a:gd name="connsiteY5980" fmla="*/ 4364479 h 4384220"/>
              <a:gd name="connsiteX5981" fmla="*/ 2621622 w 4384220"/>
              <a:gd name="connsiteY5981" fmla="*/ 4341803 h 4384220"/>
              <a:gd name="connsiteX5982" fmla="*/ 2690984 w 4384220"/>
              <a:gd name="connsiteY5982" fmla="*/ 4326597 h 4384220"/>
              <a:gd name="connsiteX5983" fmla="*/ 2759813 w 4384220"/>
              <a:gd name="connsiteY5983" fmla="*/ 4309523 h 4384220"/>
              <a:gd name="connsiteX5984" fmla="*/ 3282697 w 4384220"/>
              <a:gd name="connsiteY5984" fmla="*/ 4093433 h 4384220"/>
              <a:gd name="connsiteX5985" fmla="*/ 3288566 w 4384220"/>
              <a:gd name="connsiteY5985" fmla="*/ 4089965 h 4384220"/>
              <a:gd name="connsiteX5986" fmla="*/ 3294435 w 4384220"/>
              <a:gd name="connsiteY5986" fmla="*/ 4086497 h 4384220"/>
              <a:gd name="connsiteX5987" fmla="*/ 3325114 w 4384220"/>
              <a:gd name="connsiteY5987" fmla="*/ 4068890 h 4384220"/>
              <a:gd name="connsiteX5988" fmla="*/ 3354993 w 4384220"/>
              <a:gd name="connsiteY5988" fmla="*/ 4049948 h 4384220"/>
              <a:gd name="connsiteX5989" fmla="*/ 3414751 w 4384220"/>
              <a:gd name="connsiteY5989" fmla="*/ 4011532 h 4384220"/>
              <a:gd name="connsiteX5990" fmla="*/ 3472642 w 4384220"/>
              <a:gd name="connsiteY5990" fmla="*/ 3970715 h 4384220"/>
              <a:gd name="connsiteX5991" fmla="*/ 3501454 w 4384220"/>
              <a:gd name="connsiteY5991" fmla="*/ 3950174 h 4384220"/>
              <a:gd name="connsiteX5992" fmla="*/ 3529466 w 4384220"/>
              <a:gd name="connsiteY5992" fmla="*/ 3928565 h 4384220"/>
              <a:gd name="connsiteX5993" fmla="*/ 3585222 w 4384220"/>
              <a:gd name="connsiteY5993" fmla="*/ 3884813 h 4384220"/>
              <a:gd name="connsiteX5994" fmla="*/ 3638844 w 4384220"/>
              <a:gd name="connsiteY5994" fmla="*/ 3838661 h 4384220"/>
              <a:gd name="connsiteX5995" fmla="*/ 3665522 w 4384220"/>
              <a:gd name="connsiteY5995" fmla="*/ 3815451 h 4384220"/>
              <a:gd name="connsiteX5996" fmla="*/ 3691133 w 4384220"/>
              <a:gd name="connsiteY5996" fmla="*/ 3791174 h 4384220"/>
              <a:gd name="connsiteX5997" fmla="*/ 3742354 w 4384220"/>
              <a:gd name="connsiteY5997" fmla="*/ 3742354 h 4384220"/>
              <a:gd name="connsiteX5998" fmla="*/ 3791174 w 4384220"/>
              <a:gd name="connsiteY5998" fmla="*/ 3691133 h 4384220"/>
              <a:gd name="connsiteX5999" fmla="*/ 3815451 w 4384220"/>
              <a:gd name="connsiteY5999" fmla="*/ 3665522 h 4384220"/>
              <a:gd name="connsiteX6000" fmla="*/ 3838661 w 4384220"/>
              <a:gd name="connsiteY6000" fmla="*/ 3638844 h 4384220"/>
              <a:gd name="connsiteX6001" fmla="*/ 3884813 w 4384220"/>
              <a:gd name="connsiteY6001" fmla="*/ 3585222 h 4384220"/>
              <a:gd name="connsiteX6002" fmla="*/ 3928565 w 4384220"/>
              <a:gd name="connsiteY6002" fmla="*/ 3529466 h 4384220"/>
              <a:gd name="connsiteX6003" fmla="*/ 3950174 w 4384220"/>
              <a:gd name="connsiteY6003" fmla="*/ 3501454 h 4384220"/>
              <a:gd name="connsiteX6004" fmla="*/ 3970715 w 4384220"/>
              <a:gd name="connsiteY6004" fmla="*/ 3472642 h 4384220"/>
              <a:gd name="connsiteX6005" fmla="*/ 4011532 w 4384220"/>
              <a:gd name="connsiteY6005" fmla="*/ 3414751 h 4384220"/>
              <a:gd name="connsiteX6006" fmla="*/ 4049948 w 4384220"/>
              <a:gd name="connsiteY6006" fmla="*/ 3354993 h 4384220"/>
              <a:gd name="connsiteX6007" fmla="*/ 4068890 w 4384220"/>
              <a:gd name="connsiteY6007" fmla="*/ 3325114 h 4384220"/>
              <a:gd name="connsiteX6008" fmla="*/ 4086497 w 4384220"/>
              <a:gd name="connsiteY6008" fmla="*/ 3294435 h 4384220"/>
              <a:gd name="connsiteX6009" fmla="*/ 4089965 w 4384220"/>
              <a:gd name="connsiteY6009" fmla="*/ 3288566 h 4384220"/>
              <a:gd name="connsiteX6010" fmla="*/ 4093433 w 4384220"/>
              <a:gd name="connsiteY6010" fmla="*/ 3282697 h 4384220"/>
              <a:gd name="connsiteX6011" fmla="*/ 4309523 w 4384220"/>
              <a:gd name="connsiteY6011" fmla="*/ 2759813 h 4384220"/>
              <a:gd name="connsiteX6012" fmla="*/ 4326597 w 4384220"/>
              <a:gd name="connsiteY6012" fmla="*/ 2690984 h 4384220"/>
              <a:gd name="connsiteX6013" fmla="*/ 4341803 w 4384220"/>
              <a:gd name="connsiteY6013" fmla="*/ 2621622 h 4384220"/>
              <a:gd name="connsiteX6014" fmla="*/ 4364479 w 4384220"/>
              <a:gd name="connsiteY6014" fmla="*/ 2481564 h 4384220"/>
              <a:gd name="connsiteX6015" fmla="*/ 4373016 w 4384220"/>
              <a:gd name="connsiteY6015" fmla="*/ 2411135 h 4384220"/>
              <a:gd name="connsiteX6016" fmla="*/ 4378351 w 4384220"/>
              <a:gd name="connsiteY6016" fmla="*/ 2340439 h 4384220"/>
              <a:gd name="connsiteX6017" fmla="*/ 4381019 w 4384220"/>
              <a:gd name="connsiteY6017" fmla="*/ 2305224 h 4384220"/>
              <a:gd name="connsiteX6018" fmla="*/ 4382086 w 4384220"/>
              <a:gd name="connsiteY6018" fmla="*/ 2269743 h 4384220"/>
              <a:gd name="connsiteX6019" fmla="*/ 4383954 w 4384220"/>
              <a:gd name="connsiteY6019" fmla="*/ 2199047 h 4384220"/>
              <a:gd name="connsiteX6020" fmla="*/ 4384221 w 4384220"/>
              <a:gd name="connsiteY6020" fmla="*/ 2192110 h 4384220"/>
              <a:gd name="connsiteX6021" fmla="*/ 4383954 w 4384220"/>
              <a:gd name="connsiteY6021" fmla="*/ 2185174 h 4384220"/>
              <a:gd name="connsiteX6022" fmla="*/ 4382086 w 4384220"/>
              <a:gd name="connsiteY6022" fmla="*/ 2114478 h 4384220"/>
              <a:gd name="connsiteX6023" fmla="*/ 4381019 w 4384220"/>
              <a:gd name="connsiteY6023" fmla="*/ 2078997 h 4384220"/>
              <a:gd name="connsiteX6024" fmla="*/ 4378351 w 4384220"/>
              <a:gd name="connsiteY6024" fmla="*/ 2043782 h 4384220"/>
              <a:gd name="connsiteX6025" fmla="*/ 4373016 w 4384220"/>
              <a:gd name="connsiteY6025" fmla="*/ 1973086 h 4384220"/>
              <a:gd name="connsiteX6026" fmla="*/ 4364479 w 4384220"/>
              <a:gd name="connsiteY6026" fmla="*/ 1902657 h 4384220"/>
              <a:gd name="connsiteX6027" fmla="*/ 4341803 w 4384220"/>
              <a:gd name="connsiteY6027" fmla="*/ 1762599 h 4384220"/>
              <a:gd name="connsiteX6028" fmla="*/ 4326597 w 4384220"/>
              <a:gd name="connsiteY6028" fmla="*/ 1693237 h 4384220"/>
              <a:gd name="connsiteX6029" fmla="*/ 4309523 w 4384220"/>
              <a:gd name="connsiteY6029" fmla="*/ 1624408 h 4384220"/>
              <a:gd name="connsiteX6030" fmla="*/ 4093433 w 4384220"/>
              <a:gd name="connsiteY6030" fmla="*/ 1101524 h 4384220"/>
              <a:gd name="connsiteX6031" fmla="*/ 4089965 w 4384220"/>
              <a:gd name="connsiteY6031" fmla="*/ 1095655 h 4384220"/>
              <a:gd name="connsiteX6032" fmla="*/ 4086497 w 4384220"/>
              <a:gd name="connsiteY6032" fmla="*/ 1089786 h 4384220"/>
              <a:gd name="connsiteX6033" fmla="*/ 4068890 w 4384220"/>
              <a:gd name="connsiteY6033" fmla="*/ 1059107 h 4384220"/>
              <a:gd name="connsiteX6034" fmla="*/ 4049948 w 4384220"/>
              <a:gd name="connsiteY6034" fmla="*/ 1029227 h 4384220"/>
              <a:gd name="connsiteX6035" fmla="*/ 4011532 w 4384220"/>
              <a:gd name="connsiteY6035" fmla="*/ 969469 h 4384220"/>
              <a:gd name="connsiteX6036" fmla="*/ 3970715 w 4384220"/>
              <a:gd name="connsiteY6036" fmla="*/ 911578 h 4384220"/>
              <a:gd name="connsiteX6037" fmla="*/ 3950174 w 4384220"/>
              <a:gd name="connsiteY6037" fmla="*/ 882767 h 4384220"/>
              <a:gd name="connsiteX6038" fmla="*/ 3928565 w 4384220"/>
              <a:gd name="connsiteY6038" fmla="*/ 854755 h 4384220"/>
              <a:gd name="connsiteX6039" fmla="*/ 3884813 w 4384220"/>
              <a:gd name="connsiteY6039" fmla="*/ 798998 h 4384220"/>
              <a:gd name="connsiteX6040" fmla="*/ 3838661 w 4384220"/>
              <a:gd name="connsiteY6040" fmla="*/ 745376 h 4384220"/>
              <a:gd name="connsiteX6041" fmla="*/ 3815451 w 4384220"/>
              <a:gd name="connsiteY6041" fmla="*/ 718698 h 4384220"/>
              <a:gd name="connsiteX6042" fmla="*/ 3791174 w 4384220"/>
              <a:gd name="connsiteY6042" fmla="*/ 693088 h 4384220"/>
              <a:gd name="connsiteX6043" fmla="*/ 3742354 w 4384220"/>
              <a:gd name="connsiteY6043" fmla="*/ 641867 h 4384220"/>
              <a:gd name="connsiteX6044" fmla="*/ 3691133 w 4384220"/>
              <a:gd name="connsiteY6044" fmla="*/ 593046 h 4384220"/>
              <a:gd name="connsiteX6045" fmla="*/ 3665522 w 4384220"/>
              <a:gd name="connsiteY6045" fmla="*/ 568770 h 4384220"/>
              <a:gd name="connsiteX6046" fmla="*/ 3638844 w 4384220"/>
              <a:gd name="connsiteY6046" fmla="*/ 545560 h 4384220"/>
              <a:gd name="connsiteX6047" fmla="*/ 3585222 w 4384220"/>
              <a:gd name="connsiteY6047" fmla="*/ 499407 h 4384220"/>
              <a:gd name="connsiteX6048" fmla="*/ 3529466 w 4384220"/>
              <a:gd name="connsiteY6048" fmla="*/ 455656 h 4384220"/>
              <a:gd name="connsiteX6049" fmla="*/ 3501454 w 4384220"/>
              <a:gd name="connsiteY6049" fmla="*/ 434047 h 4384220"/>
              <a:gd name="connsiteX6050" fmla="*/ 3472642 w 4384220"/>
              <a:gd name="connsiteY6050" fmla="*/ 413505 h 4384220"/>
              <a:gd name="connsiteX6051" fmla="*/ 3414751 w 4384220"/>
              <a:gd name="connsiteY6051" fmla="*/ 372688 h 4384220"/>
              <a:gd name="connsiteX6052" fmla="*/ 3354993 w 4384220"/>
              <a:gd name="connsiteY6052" fmla="*/ 334272 h 4384220"/>
              <a:gd name="connsiteX6053" fmla="*/ 3325114 w 4384220"/>
              <a:gd name="connsiteY6053" fmla="*/ 315331 h 4384220"/>
              <a:gd name="connsiteX6054" fmla="*/ 3294435 w 4384220"/>
              <a:gd name="connsiteY6054" fmla="*/ 297724 h 4384220"/>
              <a:gd name="connsiteX6055" fmla="*/ 3288566 w 4384220"/>
              <a:gd name="connsiteY6055" fmla="*/ 294256 h 4384220"/>
              <a:gd name="connsiteX6056" fmla="*/ 3282697 w 4384220"/>
              <a:gd name="connsiteY6056" fmla="*/ 290787 h 4384220"/>
              <a:gd name="connsiteX6057" fmla="*/ 2759813 w 4384220"/>
              <a:gd name="connsiteY6057" fmla="*/ 74698 h 4384220"/>
              <a:gd name="connsiteX6058" fmla="*/ 2690984 w 4384220"/>
              <a:gd name="connsiteY6058" fmla="*/ 57624 h 4384220"/>
              <a:gd name="connsiteX6059" fmla="*/ 2621622 w 4384220"/>
              <a:gd name="connsiteY6059" fmla="*/ 42418 h 4384220"/>
              <a:gd name="connsiteX6060" fmla="*/ 2481564 w 4384220"/>
              <a:gd name="connsiteY6060" fmla="*/ 19742 h 4384220"/>
              <a:gd name="connsiteX6061" fmla="*/ 2411135 w 4384220"/>
              <a:gd name="connsiteY6061" fmla="*/ 11205 h 4384220"/>
              <a:gd name="connsiteX6062" fmla="*/ 2340439 w 4384220"/>
              <a:gd name="connsiteY6062" fmla="*/ 5869 h 4384220"/>
              <a:gd name="connsiteX6063" fmla="*/ 2305224 w 4384220"/>
              <a:gd name="connsiteY6063" fmla="*/ 3201 h 4384220"/>
              <a:gd name="connsiteX6064" fmla="*/ 2269743 w 4384220"/>
              <a:gd name="connsiteY6064" fmla="*/ 2134 h 4384220"/>
              <a:gd name="connsiteX6065" fmla="*/ 2199047 w 4384220"/>
              <a:gd name="connsiteY6065" fmla="*/ 267 h 4384220"/>
              <a:gd name="connsiteX6066" fmla="*/ 2192110 w 4384220"/>
              <a:gd name="connsiteY6066" fmla="*/ 0 h 4384220"/>
              <a:gd name="connsiteX6067" fmla="*/ 2185174 w 4384220"/>
              <a:gd name="connsiteY6067" fmla="*/ 267 h 4384220"/>
              <a:gd name="connsiteX6068" fmla="*/ 2114478 w 4384220"/>
              <a:gd name="connsiteY6068" fmla="*/ 2134 h 4384220"/>
              <a:gd name="connsiteX6069" fmla="*/ 2078997 w 4384220"/>
              <a:gd name="connsiteY6069" fmla="*/ 3201 h 4384220"/>
              <a:gd name="connsiteX6070" fmla="*/ 2043782 w 4384220"/>
              <a:gd name="connsiteY6070" fmla="*/ 5869 h 4384220"/>
              <a:gd name="connsiteX6071" fmla="*/ 1973086 w 4384220"/>
              <a:gd name="connsiteY6071" fmla="*/ 11205 h 4384220"/>
              <a:gd name="connsiteX6072" fmla="*/ 1902657 w 4384220"/>
              <a:gd name="connsiteY6072" fmla="*/ 19742 h 4384220"/>
              <a:gd name="connsiteX6073" fmla="*/ 1762599 w 4384220"/>
              <a:gd name="connsiteY6073" fmla="*/ 42418 h 4384220"/>
              <a:gd name="connsiteX6074" fmla="*/ 1693237 w 4384220"/>
              <a:gd name="connsiteY6074" fmla="*/ 57624 h 4384220"/>
              <a:gd name="connsiteX6075" fmla="*/ 1624408 w 4384220"/>
              <a:gd name="connsiteY6075" fmla="*/ 74698 h 4384220"/>
              <a:gd name="connsiteX6076" fmla="*/ 1101524 w 4384220"/>
              <a:gd name="connsiteY6076" fmla="*/ 290787 h 4384220"/>
              <a:gd name="connsiteX6077" fmla="*/ 1095655 w 4384220"/>
              <a:gd name="connsiteY6077" fmla="*/ 294256 h 4384220"/>
              <a:gd name="connsiteX6078" fmla="*/ 1089786 w 4384220"/>
              <a:gd name="connsiteY6078" fmla="*/ 297724 h 4384220"/>
              <a:gd name="connsiteX6079" fmla="*/ 1059107 w 4384220"/>
              <a:gd name="connsiteY6079" fmla="*/ 315331 h 4384220"/>
              <a:gd name="connsiteX6080" fmla="*/ 1029227 w 4384220"/>
              <a:gd name="connsiteY6080" fmla="*/ 334272 h 4384220"/>
              <a:gd name="connsiteX6081" fmla="*/ 969469 w 4384220"/>
              <a:gd name="connsiteY6081" fmla="*/ 372688 h 4384220"/>
              <a:gd name="connsiteX6082" fmla="*/ 911578 w 4384220"/>
              <a:gd name="connsiteY6082" fmla="*/ 413505 h 4384220"/>
              <a:gd name="connsiteX6083" fmla="*/ 882767 w 4384220"/>
              <a:gd name="connsiteY6083" fmla="*/ 434047 h 4384220"/>
              <a:gd name="connsiteX6084" fmla="*/ 854755 w 4384220"/>
              <a:gd name="connsiteY6084" fmla="*/ 455656 h 4384220"/>
              <a:gd name="connsiteX6085" fmla="*/ 798998 w 4384220"/>
              <a:gd name="connsiteY6085" fmla="*/ 499407 h 4384220"/>
              <a:gd name="connsiteX6086" fmla="*/ 745376 w 4384220"/>
              <a:gd name="connsiteY6086" fmla="*/ 545560 h 4384220"/>
              <a:gd name="connsiteX6087" fmla="*/ 718698 w 4384220"/>
              <a:gd name="connsiteY6087" fmla="*/ 568770 h 4384220"/>
              <a:gd name="connsiteX6088" fmla="*/ 693088 w 4384220"/>
              <a:gd name="connsiteY6088" fmla="*/ 593046 h 4384220"/>
              <a:gd name="connsiteX6089" fmla="*/ 641867 w 4384220"/>
              <a:gd name="connsiteY6089" fmla="*/ 641867 h 4384220"/>
              <a:gd name="connsiteX6090" fmla="*/ 593046 w 4384220"/>
              <a:gd name="connsiteY6090" fmla="*/ 693088 h 4384220"/>
              <a:gd name="connsiteX6091" fmla="*/ 568770 w 4384220"/>
              <a:gd name="connsiteY6091" fmla="*/ 718698 h 4384220"/>
              <a:gd name="connsiteX6092" fmla="*/ 545560 w 4384220"/>
              <a:gd name="connsiteY6092" fmla="*/ 745376 h 4384220"/>
              <a:gd name="connsiteX6093" fmla="*/ 499407 w 4384220"/>
              <a:gd name="connsiteY6093" fmla="*/ 798998 h 4384220"/>
              <a:gd name="connsiteX6094" fmla="*/ 455656 w 4384220"/>
              <a:gd name="connsiteY6094" fmla="*/ 854755 h 4384220"/>
              <a:gd name="connsiteX6095" fmla="*/ 434047 w 4384220"/>
              <a:gd name="connsiteY6095" fmla="*/ 882767 h 4384220"/>
              <a:gd name="connsiteX6096" fmla="*/ 413505 w 4384220"/>
              <a:gd name="connsiteY6096" fmla="*/ 911578 h 4384220"/>
              <a:gd name="connsiteX6097" fmla="*/ 372688 w 4384220"/>
              <a:gd name="connsiteY6097" fmla="*/ 969469 h 4384220"/>
              <a:gd name="connsiteX6098" fmla="*/ 334272 w 4384220"/>
              <a:gd name="connsiteY6098" fmla="*/ 1029227 h 4384220"/>
              <a:gd name="connsiteX6099" fmla="*/ 315331 w 4384220"/>
              <a:gd name="connsiteY6099" fmla="*/ 1059107 h 4384220"/>
              <a:gd name="connsiteX6100" fmla="*/ 297724 w 4384220"/>
              <a:gd name="connsiteY6100" fmla="*/ 1089786 h 4384220"/>
              <a:gd name="connsiteX6101" fmla="*/ 294256 w 4384220"/>
              <a:gd name="connsiteY6101" fmla="*/ 1095655 h 4384220"/>
              <a:gd name="connsiteX6102" fmla="*/ 290787 w 4384220"/>
              <a:gd name="connsiteY6102" fmla="*/ 1101524 h 4384220"/>
              <a:gd name="connsiteX6103" fmla="*/ 74698 w 4384220"/>
              <a:gd name="connsiteY6103" fmla="*/ 1624408 h 4384220"/>
              <a:gd name="connsiteX6104" fmla="*/ 57624 w 4384220"/>
              <a:gd name="connsiteY6104" fmla="*/ 1693237 h 4384220"/>
              <a:gd name="connsiteX6105" fmla="*/ 42418 w 4384220"/>
              <a:gd name="connsiteY6105" fmla="*/ 1762599 h 4384220"/>
              <a:gd name="connsiteX6106" fmla="*/ 19742 w 4384220"/>
              <a:gd name="connsiteY6106" fmla="*/ 1902657 h 4384220"/>
              <a:gd name="connsiteX6107" fmla="*/ 11205 w 4384220"/>
              <a:gd name="connsiteY6107" fmla="*/ 1973086 h 4384220"/>
              <a:gd name="connsiteX6108" fmla="*/ 5869 w 4384220"/>
              <a:gd name="connsiteY6108" fmla="*/ 2043782 h 4384220"/>
              <a:gd name="connsiteX6109" fmla="*/ 3201 w 4384220"/>
              <a:gd name="connsiteY6109" fmla="*/ 2078997 h 4384220"/>
              <a:gd name="connsiteX6110" fmla="*/ 2134 w 4384220"/>
              <a:gd name="connsiteY6110" fmla="*/ 2114478 h 4384220"/>
              <a:gd name="connsiteX6111" fmla="*/ 267 w 4384220"/>
              <a:gd name="connsiteY6111" fmla="*/ 2185174 h 4384220"/>
              <a:gd name="connsiteX6112" fmla="*/ 0 w 4384220"/>
              <a:gd name="connsiteY6112" fmla="*/ 2192110 h 4384220"/>
              <a:gd name="connsiteX6113" fmla="*/ 302526 w 4384220"/>
              <a:gd name="connsiteY6113" fmla="*/ 1108994 h 4384220"/>
              <a:gd name="connsiteX6114" fmla="*/ 570103 w 4384220"/>
              <a:gd name="connsiteY6114" fmla="*/ 1262658 h 4384220"/>
              <a:gd name="connsiteX6115" fmla="*/ 576239 w 4384220"/>
              <a:gd name="connsiteY6115" fmla="*/ 1315213 h 4384220"/>
              <a:gd name="connsiteX6116" fmla="*/ 598382 w 4384220"/>
              <a:gd name="connsiteY6116" fmla="*/ 1348026 h 4384220"/>
              <a:gd name="connsiteX6117" fmla="*/ 456723 w 4384220"/>
              <a:gd name="connsiteY6117" fmla="*/ 1701240 h 4384220"/>
              <a:gd name="connsiteX6118" fmla="*/ 415639 w 4384220"/>
              <a:gd name="connsiteY6118" fmla="*/ 1710043 h 4384220"/>
              <a:gd name="connsiteX6119" fmla="*/ 350546 w 4384220"/>
              <a:gd name="connsiteY6119" fmla="*/ 1692436 h 4384220"/>
              <a:gd name="connsiteX6120" fmla="*/ 327869 w 4384220"/>
              <a:gd name="connsiteY6120" fmla="*/ 1650552 h 4384220"/>
              <a:gd name="connsiteX6121" fmla="*/ 264110 w 4384220"/>
              <a:gd name="connsiteY6121" fmla="*/ 1646550 h 4384220"/>
              <a:gd name="connsiteX6122" fmla="*/ 231296 w 4384220"/>
              <a:gd name="connsiteY6122" fmla="*/ 1663091 h 4384220"/>
              <a:gd name="connsiteX6123" fmla="*/ 227561 w 4384220"/>
              <a:gd name="connsiteY6123" fmla="*/ 1665758 h 4384220"/>
              <a:gd name="connsiteX6124" fmla="*/ 227561 w 4384220"/>
              <a:gd name="connsiteY6124" fmla="*/ 1665758 h 4384220"/>
              <a:gd name="connsiteX6125" fmla="*/ 229162 w 4384220"/>
              <a:gd name="connsiteY6125" fmla="*/ 1670027 h 4384220"/>
              <a:gd name="connsiteX6126" fmla="*/ 248903 w 4384220"/>
              <a:gd name="connsiteY6126" fmla="*/ 1700440 h 4384220"/>
              <a:gd name="connsiteX6127" fmla="*/ 306527 w 4384220"/>
              <a:gd name="connsiteY6127" fmla="*/ 1728985 h 4384220"/>
              <a:gd name="connsiteX6128" fmla="*/ 347077 w 4384220"/>
              <a:gd name="connsiteY6128" fmla="*/ 1703908 h 4384220"/>
              <a:gd name="connsiteX6129" fmla="*/ 412438 w 4384220"/>
              <a:gd name="connsiteY6129" fmla="*/ 1721248 h 4384220"/>
              <a:gd name="connsiteX6130" fmla="*/ 443384 w 4384220"/>
              <a:gd name="connsiteY6130" fmla="*/ 1749260 h 4384220"/>
              <a:gd name="connsiteX6131" fmla="*/ 390029 w 4384220"/>
              <a:gd name="connsiteY6131" fmla="*/ 2126483 h 4384220"/>
              <a:gd name="connsiteX6132" fmla="*/ 322267 w 4384220"/>
              <a:gd name="connsiteY6132" fmla="*/ 2186508 h 4384220"/>
              <a:gd name="connsiteX6133" fmla="*/ 13872 w 4384220"/>
              <a:gd name="connsiteY6133" fmla="*/ 2185441 h 4384220"/>
              <a:gd name="connsiteX6134" fmla="*/ 15740 w 4384220"/>
              <a:gd name="connsiteY6134" fmla="*/ 2115012 h 4384220"/>
              <a:gd name="connsiteX6135" fmla="*/ 16807 w 4384220"/>
              <a:gd name="connsiteY6135" fmla="*/ 2079797 h 4384220"/>
              <a:gd name="connsiteX6136" fmla="*/ 19475 w 4384220"/>
              <a:gd name="connsiteY6136" fmla="*/ 2044582 h 4384220"/>
              <a:gd name="connsiteX6137" fmla="*/ 24810 w 4384220"/>
              <a:gd name="connsiteY6137" fmla="*/ 1974420 h 4384220"/>
              <a:gd name="connsiteX6138" fmla="*/ 33347 w 4384220"/>
              <a:gd name="connsiteY6138" fmla="*/ 1904524 h 4384220"/>
              <a:gd name="connsiteX6139" fmla="*/ 56023 w 4384220"/>
              <a:gd name="connsiteY6139" fmla="*/ 1765533 h 4384220"/>
              <a:gd name="connsiteX6140" fmla="*/ 71230 w 4384220"/>
              <a:gd name="connsiteY6140" fmla="*/ 1696705 h 4384220"/>
              <a:gd name="connsiteX6141" fmla="*/ 88037 w 4384220"/>
              <a:gd name="connsiteY6141" fmla="*/ 1628410 h 4384220"/>
              <a:gd name="connsiteX6142" fmla="*/ 302526 w 4384220"/>
              <a:gd name="connsiteY6142" fmla="*/ 1108994 h 4384220"/>
              <a:gd name="connsiteX6143" fmla="*/ 336940 w 4384220"/>
              <a:gd name="connsiteY6143" fmla="*/ 1694837 h 4384220"/>
              <a:gd name="connsiteX6144" fmla="*/ 304393 w 4384220"/>
              <a:gd name="connsiteY6144" fmla="*/ 1716446 h 4384220"/>
              <a:gd name="connsiteX6145" fmla="*/ 259308 w 4384220"/>
              <a:gd name="connsiteY6145" fmla="*/ 1692436 h 4384220"/>
              <a:gd name="connsiteX6146" fmla="*/ 244101 w 4384220"/>
              <a:gd name="connsiteY6146" fmla="*/ 1670027 h 4384220"/>
              <a:gd name="connsiteX6147" fmla="*/ 244101 w 4384220"/>
              <a:gd name="connsiteY6147" fmla="*/ 1670027 h 4384220"/>
              <a:gd name="connsiteX6148" fmla="*/ 244101 w 4384220"/>
              <a:gd name="connsiteY6148" fmla="*/ 1670027 h 4384220"/>
              <a:gd name="connsiteX6149" fmla="*/ 260642 w 4384220"/>
              <a:gd name="connsiteY6149" fmla="*/ 1661490 h 4384220"/>
              <a:gd name="connsiteX6150" fmla="*/ 268912 w 4384220"/>
              <a:gd name="connsiteY6150" fmla="*/ 1658289 h 4384220"/>
              <a:gd name="connsiteX6151" fmla="*/ 319599 w 4384220"/>
              <a:gd name="connsiteY6151" fmla="*/ 1659889 h 4384220"/>
              <a:gd name="connsiteX6152" fmla="*/ 336940 w 4384220"/>
              <a:gd name="connsiteY6152" fmla="*/ 1694837 h 4384220"/>
              <a:gd name="connsiteX6153" fmla="*/ 336940 w 4384220"/>
              <a:gd name="connsiteY6153" fmla="*/ 1694837 h 4384220"/>
              <a:gd name="connsiteX6154" fmla="*/ 1096989 w 4384220"/>
              <a:gd name="connsiteY6154" fmla="*/ 309195 h 4384220"/>
              <a:gd name="connsiteX6155" fmla="*/ 1252253 w 4384220"/>
              <a:gd name="connsiteY6155" fmla="*/ 575706 h 4384220"/>
              <a:gd name="connsiteX6156" fmla="*/ 1234112 w 4384220"/>
              <a:gd name="connsiteY6156" fmla="*/ 664009 h 4384220"/>
              <a:gd name="connsiteX6157" fmla="*/ 934521 w 4384220"/>
              <a:gd name="connsiteY6157" fmla="*/ 899574 h 4384220"/>
              <a:gd name="connsiteX6158" fmla="*/ 894505 w 4384220"/>
              <a:gd name="connsiteY6158" fmla="*/ 886501 h 4384220"/>
              <a:gd name="connsiteX6159" fmla="*/ 847018 w 4384220"/>
              <a:gd name="connsiteY6159" fmla="*/ 838748 h 4384220"/>
              <a:gd name="connsiteX6160" fmla="*/ 848619 w 4384220"/>
              <a:gd name="connsiteY6160" fmla="*/ 791262 h 4384220"/>
              <a:gd name="connsiteX6161" fmla="*/ 795530 w 4384220"/>
              <a:gd name="connsiteY6161" fmla="*/ 755781 h 4384220"/>
              <a:gd name="connsiteX6162" fmla="*/ 758715 w 4384220"/>
              <a:gd name="connsiteY6162" fmla="*/ 753646 h 4384220"/>
              <a:gd name="connsiteX6163" fmla="*/ 754180 w 4384220"/>
              <a:gd name="connsiteY6163" fmla="*/ 754180 h 4384220"/>
              <a:gd name="connsiteX6164" fmla="*/ 754180 w 4384220"/>
              <a:gd name="connsiteY6164" fmla="*/ 754180 h 4384220"/>
              <a:gd name="connsiteX6165" fmla="*/ 753646 w 4384220"/>
              <a:gd name="connsiteY6165" fmla="*/ 758715 h 4384220"/>
              <a:gd name="connsiteX6166" fmla="*/ 755781 w 4384220"/>
              <a:gd name="connsiteY6166" fmla="*/ 795264 h 4384220"/>
              <a:gd name="connsiteX6167" fmla="*/ 791262 w 4384220"/>
              <a:gd name="connsiteY6167" fmla="*/ 848619 h 4384220"/>
              <a:gd name="connsiteX6168" fmla="*/ 838748 w 4384220"/>
              <a:gd name="connsiteY6168" fmla="*/ 847018 h 4384220"/>
              <a:gd name="connsiteX6169" fmla="*/ 886501 w 4384220"/>
              <a:gd name="connsiteY6169" fmla="*/ 894505 h 4384220"/>
              <a:gd name="connsiteX6170" fmla="*/ 899574 w 4384220"/>
              <a:gd name="connsiteY6170" fmla="*/ 934521 h 4384220"/>
              <a:gd name="connsiteX6171" fmla="*/ 664009 w 4384220"/>
              <a:gd name="connsiteY6171" fmla="*/ 1234112 h 4384220"/>
              <a:gd name="connsiteX6172" fmla="*/ 575706 w 4384220"/>
              <a:gd name="connsiteY6172" fmla="*/ 1252253 h 4384220"/>
              <a:gd name="connsiteX6173" fmla="*/ 309195 w 4384220"/>
              <a:gd name="connsiteY6173" fmla="*/ 1096989 h 4384220"/>
              <a:gd name="connsiteX6174" fmla="*/ 326802 w 4384220"/>
              <a:gd name="connsiteY6174" fmla="*/ 1066576 h 4384220"/>
              <a:gd name="connsiteX6175" fmla="*/ 345477 w 4384220"/>
              <a:gd name="connsiteY6175" fmla="*/ 1036697 h 4384220"/>
              <a:gd name="connsiteX6176" fmla="*/ 383626 w 4384220"/>
              <a:gd name="connsiteY6176" fmla="*/ 977473 h 4384220"/>
              <a:gd name="connsiteX6177" fmla="*/ 424176 w 4384220"/>
              <a:gd name="connsiteY6177" fmla="*/ 919849 h 4384220"/>
              <a:gd name="connsiteX6178" fmla="*/ 444718 w 4384220"/>
              <a:gd name="connsiteY6178" fmla="*/ 891303 h 4384220"/>
              <a:gd name="connsiteX6179" fmla="*/ 466327 w 4384220"/>
              <a:gd name="connsiteY6179" fmla="*/ 863559 h 4384220"/>
              <a:gd name="connsiteX6180" fmla="*/ 509812 w 4384220"/>
              <a:gd name="connsiteY6180" fmla="*/ 808336 h 4384220"/>
              <a:gd name="connsiteX6181" fmla="*/ 555697 w 4384220"/>
              <a:gd name="connsiteY6181" fmla="*/ 754980 h 4384220"/>
              <a:gd name="connsiteX6182" fmla="*/ 578907 w 4384220"/>
              <a:gd name="connsiteY6182" fmla="*/ 728302 h 4384220"/>
              <a:gd name="connsiteX6183" fmla="*/ 603184 w 4384220"/>
              <a:gd name="connsiteY6183" fmla="*/ 702692 h 4384220"/>
              <a:gd name="connsiteX6184" fmla="*/ 651737 w 4384220"/>
              <a:gd name="connsiteY6184" fmla="*/ 651737 h 4384220"/>
              <a:gd name="connsiteX6185" fmla="*/ 702692 w 4384220"/>
              <a:gd name="connsiteY6185" fmla="*/ 603184 h 4384220"/>
              <a:gd name="connsiteX6186" fmla="*/ 728302 w 4384220"/>
              <a:gd name="connsiteY6186" fmla="*/ 578907 h 4384220"/>
              <a:gd name="connsiteX6187" fmla="*/ 754980 w 4384220"/>
              <a:gd name="connsiteY6187" fmla="*/ 555697 h 4384220"/>
              <a:gd name="connsiteX6188" fmla="*/ 808336 w 4384220"/>
              <a:gd name="connsiteY6188" fmla="*/ 509812 h 4384220"/>
              <a:gd name="connsiteX6189" fmla="*/ 863559 w 4384220"/>
              <a:gd name="connsiteY6189" fmla="*/ 466327 h 4384220"/>
              <a:gd name="connsiteX6190" fmla="*/ 891303 w 4384220"/>
              <a:gd name="connsiteY6190" fmla="*/ 444718 h 4384220"/>
              <a:gd name="connsiteX6191" fmla="*/ 919849 w 4384220"/>
              <a:gd name="connsiteY6191" fmla="*/ 424176 h 4384220"/>
              <a:gd name="connsiteX6192" fmla="*/ 977473 w 4384220"/>
              <a:gd name="connsiteY6192" fmla="*/ 383626 h 4384220"/>
              <a:gd name="connsiteX6193" fmla="*/ 1036697 w 4384220"/>
              <a:gd name="connsiteY6193" fmla="*/ 345477 h 4384220"/>
              <a:gd name="connsiteX6194" fmla="*/ 1066576 w 4384220"/>
              <a:gd name="connsiteY6194" fmla="*/ 326802 h 4384220"/>
              <a:gd name="connsiteX6195" fmla="*/ 1096989 w 4384220"/>
              <a:gd name="connsiteY6195" fmla="*/ 309195 h 4384220"/>
              <a:gd name="connsiteX6196" fmla="*/ 766185 w 4384220"/>
              <a:gd name="connsiteY6196" fmla="*/ 766185 h 4384220"/>
              <a:gd name="connsiteX6197" fmla="*/ 766185 w 4384220"/>
              <a:gd name="connsiteY6197" fmla="*/ 766185 h 4384220"/>
              <a:gd name="connsiteX6198" fmla="*/ 784859 w 4384220"/>
              <a:gd name="connsiteY6198" fmla="*/ 767252 h 4384220"/>
              <a:gd name="connsiteX6199" fmla="*/ 793663 w 4384220"/>
              <a:gd name="connsiteY6199" fmla="*/ 768586 h 4384220"/>
              <a:gd name="connsiteX6200" fmla="*/ 836881 w 4384220"/>
              <a:gd name="connsiteY6200" fmla="*/ 795530 h 4384220"/>
              <a:gd name="connsiteX6201" fmla="*/ 833946 w 4384220"/>
              <a:gd name="connsiteY6201" fmla="*/ 834213 h 4384220"/>
              <a:gd name="connsiteX6202" fmla="*/ 833946 w 4384220"/>
              <a:gd name="connsiteY6202" fmla="*/ 834213 h 4384220"/>
              <a:gd name="connsiteX6203" fmla="*/ 795264 w 4384220"/>
              <a:gd name="connsiteY6203" fmla="*/ 837148 h 4384220"/>
              <a:gd name="connsiteX6204" fmla="*/ 768319 w 4384220"/>
              <a:gd name="connsiteY6204" fmla="*/ 793930 h 4384220"/>
              <a:gd name="connsiteX6205" fmla="*/ 766185 w 4384220"/>
              <a:gd name="connsiteY6205" fmla="*/ 766185 h 4384220"/>
              <a:gd name="connsiteX6206" fmla="*/ 766185 w 4384220"/>
              <a:gd name="connsiteY6206" fmla="*/ 766185 h 4384220"/>
              <a:gd name="connsiteX6207" fmla="*/ 766185 w 4384220"/>
              <a:gd name="connsiteY6207" fmla="*/ 766185 h 4384220"/>
              <a:gd name="connsiteX6208" fmla="*/ 2186241 w 4384220"/>
              <a:gd name="connsiteY6208" fmla="*/ 322534 h 4384220"/>
              <a:gd name="connsiteX6209" fmla="*/ 2126216 w 4384220"/>
              <a:gd name="connsiteY6209" fmla="*/ 390295 h 4384220"/>
              <a:gd name="connsiteX6210" fmla="*/ 1748993 w 4384220"/>
              <a:gd name="connsiteY6210" fmla="*/ 443651 h 4384220"/>
              <a:gd name="connsiteX6211" fmla="*/ 1720981 w 4384220"/>
              <a:gd name="connsiteY6211" fmla="*/ 412705 h 4384220"/>
              <a:gd name="connsiteX6212" fmla="*/ 1703641 w 4384220"/>
              <a:gd name="connsiteY6212" fmla="*/ 347344 h 4384220"/>
              <a:gd name="connsiteX6213" fmla="*/ 1728718 w 4384220"/>
              <a:gd name="connsiteY6213" fmla="*/ 306794 h 4384220"/>
              <a:gd name="connsiteX6214" fmla="*/ 1700440 w 4384220"/>
              <a:gd name="connsiteY6214" fmla="*/ 249437 h 4384220"/>
              <a:gd name="connsiteX6215" fmla="*/ 1669760 w 4384220"/>
              <a:gd name="connsiteY6215" fmla="*/ 229695 h 4384220"/>
              <a:gd name="connsiteX6216" fmla="*/ 1665492 w 4384220"/>
              <a:gd name="connsiteY6216" fmla="*/ 228095 h 4384220"/>
              <a:gd name="connsiteX6217" fmla="*/ 1665492 w 4384220"/>
              <a:gd name="connsiteY6217" fmla="*/ 228095 h 4384220"/>
              <a:gd name="connsiteX6218" fmla="*/ 1662824 w 4384220"/>
              <a:gd name="connsiteY6218" fmla="*/ 231830 h 4384220"/>
              <a:gd name="connsiteX6219" fmla="*/ 1646284 w 4384220"/>
              <a:gd name="connsiteY6219" fmla="*/ 264376 h 4384220"/>
              <a:gd name="connsiteX6220" fmla="*/ 1650285 w 4384220"/>
              <a:gd name="connsiteY6220" fmla="*/ 328136 h 4384220"/>
              <a:gd name="connsiteX6221" fmla="*/ 1692169 w 4384220"/>
              <a:gd name="connsiteY6221" fmla="*/ 350812 h 4384220"/>
              <a:gd name="connsiteX6222" fmla="*/ 1709777 w 4384220"/>
              <a:gd name="connsiteY6222" fmla="*/ 415906 h 4384220"/>
              <a:gd name="connsiteX6223" fmla="*/ 1700973 w 4384220"/>
              <a:gd name="connsiteY6223" fmla="*/ 456990 h 4384220"/>
              <a:gd name="connsiteX6224" fmla="*/ 1347760 w 4384220"/>
              <a:gd name="connsiteY6224" fmla="*/ 598649 h 4384220"/>
              <a:gd name="connsiteX6225" fmla="*/ 1314946 w 4384220"/>
              <a:gd name="connsiteY6225" fmla="*/ 576506 h 4384220"/>
              <a:gd name="connsiteX6226" fmla="*/ 1262391 w 4384220"/>
              <a:gd name="connsiteY6226" fmla="*/ 570370 h 4384220"/>
              <a:gd name="connsiteX6227" fmla="*/ 1108727 w 4384220"/>
              <a:gd name="connsiteY6227" fmla="*/ 302792 h 4384220"/>
              <a:gd name="connsiteX6228" fmla="*/ 1628143 w 4384220"/>
              <a:gd name="connsiteY6228" fmla="*/ 88037 h 4384220"/>
              <a:gd name="connsiteX6229" fmla="*/ 1696438 w 4384220"/>
              <a:gd name="connsiteY6229" fmla="*/ 71230 h 4384220"/>
              <a:gd name="connsiteX6230" fmla="*/ 1765266 w 4384220"/>
              <a:gd name="connsiteY6230" fmla="*/ 56023 h 4384220"/>
              <a:gd name="connsiteX6231" fmla="*/ 1904257 w 4384220"/>
              <a:gd name="connsiteY6231" fmla="*/ 33347 h 4384220"/>
              <a:gd name="connsiteX6232" fmla="*/ 1974153 w 4384220"/>
              <a:gd name="connsiteY6232" fmla="*/ 24810 h 4384220"/>
              <a:gd name="connsiteX6233" fmla="*/ 2044316 w 4384220"/>
              <a:gd name="connsiteY6233" fmla="*/ 19475 h 4384220"/>
              <a:gd name="connsiteX6234" fmla="*/ 2079530 w 4384220"/>
              <a:gd name="connsiteY6234" fmla="*/ 16807 h 4384220"/>
              <a:gd name="connsiteX6235" fmla="*/ 2114745 w 4384220"/>
              <a:gd name="connsiteY6235" fmla="*/ 15740 h 4384220"/>
              <a:gd name="connsiteX6236" fmla="*/ 2185174 w 4384220"/>
              <a:gd name="connsiteY6236" fmla="*/ 13872 h 4384220"/>
              <a:gd name="connsiteX6237" fmla="*/ 2186241 w 4384220"/>
              <a:gd name="connsiteY6237" fmla="*/ 322534 h 4384220"/>
              <a:gd name="connsiteX6238" fmla="*/ 1694837 w 4384220"/>
              <a:gd name="connsiteY6238" fmla="*/ 336940 h 4384220"/>
              <a:gd name="connsiteX6239" fmla="*/ 1694837 w 4384220"/>
              <a:gd name="connsiteY6239" fmla="*/ 336940 h 4384220"/>
              <a:gd name="connsiteX6240" fmla="*/ 1659889 w 4384220"/>
              <a:gd name="connsiteY6240" fmla="*/ 319866 h 4384220"/>
              <a:gd name="connsiteX6241" fmla="*/ 1658289 w 4384220"/>
              <a:gd name="connsiteY6241" fmla="*/ 268912 h 4384220"/>
              <a:gd name="connsiteX6242" fmla="*/ 1670027 w 4384220"/>
              <a:gd name="connsiteY6242" fmla="*/ 244101 h 4384220"/>
              <a:gd name="connsiteX6243" fmla="*/ 1670027 w 4384220"/>
              <a:gd name="connsiteY6243" fmla="*/ 244101 h 4384220"/>
              <a:gd name="connsiteX6244" fmla="*/ 1670027 w 4384220"/>
              <a:gd name="connsiteY6244" fmla="*/ 244101 h 4384220"/>
              <a:gd name="connsiteX6245" fmla="*/ 1685500 w 4384220"/>
              <a:gd name="connsiteY6245" fmla="*/ 253705 h 4384220"/>
              <a:gd name="connsiteX6246" fmla="*/ 1692436 w 4384220"/>
              <a:gd name="connsiteY6246" fmla="*/ 259308 h 4384220"/>
              <a:gd name="connsiteX6247" fmla="*/ 1716446 w 4384220"/>
              <a:gd name="connsiteY6247" fmla="*/ 304393 h 4384220"/>
              <a:gd name="connsiteX6248" fmla="*/ 1694837 w 4384220"/>
              <a:gd name="connsiteY6248" fmla="*/ 336940 h 4384220"/>
              <a:gd name="connsiteX6249" fmla="*/ 3275493 w 4384220"/>
              <a:gd name="connsiteY6249" fmla="*/ 302526 h 4384220"/>
              <a:gd name="connsiteX6250" fmla="*/ 3121830 w 4384220"/>
              <a:gd name="connsiteY6250" fmla="*/ 570103 h 4384220"/>
              <a:gd name="connsiteX6251" fmla="*/ 3069275 w 4384220"/>
              <a:gd name="connsiteY6251" fmla="*/ 576239 h 4384220"/>
              <a:gd name="connsiteX6252" fmla="*/ 3036461 w 4384220"/>
              <a:gd name="connsiteY6252" fmla="*/ 598382 h 4384220"/>
              <a:gd name="connsiteX6253" fmla="*/ 2683248 w 4384220"/>
              <a:gd name="connsiteY6253" fmla="*/ 456723 h 4384220"/>
              <a:gd name="connsiteX6254" fmla="*/ 2674444 w 4384220"/>
              <a:gd name="connsiteY6254" fmla="*/ 415639 h 4384220"/>
              <a:gd name="connsiteX6255" fmla="*/ 2692051 w 4384220"/>
              <a:gd name="connsiteY6255" fmla="*/ 350546 h 4384220"/>
              <a:gd name="connsiteX6256" fmla="*/ 2733935 w 4384220"/>
              <a:gd name="connsiteY6256" fmla="*/ 327869 h 4384220"/>
              <a:gd name="connsiteX6257" fmla="*/ 2737937 w 4384220"/>
              <a:gd name="connsiteY6257" fmla="*/ 264110 h 4384220"/>
              <a:gd name="connsiteX6258" fmla="*/ 2721397 w 4384220"/>
              <a:gd name="connsiteY6258" fmla="*/ 231296 h 4384220"/>
              <a:gd name="connsiteX6259" fmla="*/ 2718729 w 4384220"/>
              <a:gd name="connsiteY6259" fmla="*/ 227561 h 4384220"/>
              <a:gd name="connsiteX6260" fmla="*/ 2718729 w 4384220"/>
              <a:gd name="connsiteY6260" fmla="*/ 227561 h 4384220"/>
              <a:gd name="connsiteX6261" fmla="*/ 2714461 w 4384220"/>
              <a:gd name="connsiteY6261" fmla="*/ 229162 h 4384220"/>
              <a:gd name="connsiteX6262" fmla="*/ 2684048 w 4384220"/>
              <a:gd name="connsiteY6262" fmla="*/ 248903 h 4384220"/>
              <a:gd name="connsiteX6263" fmla="*/ 2655503 w 4384220"/>
              <a:gd name="connsiteY6263" fmla="*/ 306527 h 4384220"/>
              <a:gd name="connsiteX6264" fmla="*/ 2680580 w 4384220"/>
              <a:gd name="connsiteY6264" fmla="*/ 347077 h 4384220"/>
              <a:gd name="connsiteX6265" fmla="*/ 2663239 w 4384220"/>
              <a:gd name="connsiteY6265" fmla="*/ 412438 h 4384220"/>
              <a:gd name="connsiteX6266" fmla="*/ 2635228 w 4384220"/>
              <a:gd name="connsiteY6266" fmla="*/ 443384 h 4384220"/>
              <a:gd name="connsiteX6267" fmla="*/ 2258004 w 4384220"/>
              <a:gd name="connsiteY6267" fmla="*/ 390029 h 4384220"/>
              <a:gd name="connsiteX6268" fmla="*/ 2197979 w 4384220"/>
              <a:gd name="connsiteY6268" fmla="*/ 322267 h 4384220"/>
              <a:gd name="connsiteX6269" fmla="*/ 2199047 w 4384220"/>
              <a:gd name="connsiteY6269" fmla="*/ 13872 h 4384220"/>
              <a:gd name="connsiteX6270" fmla="*/ 2269476 w 4384220"/>
              <a:gd name="connsiteY6270" fmla="*/ 15740 h 4384220"/>
              <a:gd name="connsiteX6271" fmla="*/ 2304690 w 4384220"/>
              <a:gd name="connsiteY6271" fmla="*/ 16807 h 4384220"/>
              <a:gd name="connsiteX6272" fmla="*/ 2339905 w 4384220"/>
              <a:gd name="connsiteY6272" fmla="*/ 19475 h 4384220"/>
              <a:gd name="connsiteX6273" fmla="*/ 2410067 w 4384220"/>
              <a:gd name="connsiteY6273" fmla="*/ 24810 h 4384220"/>
              <a:gd name="connsiteX6274" fmla="*/ 2479963 w 4384220"/>
              <a:gd name="connsiteY6274" fmla="*/ 33347 h 4384220"/>
              <a:gd name="connsiteX6275" fmla="*/ 2618954 w 4384220"/>
              <a:gd name="connsiteY6275" fmla="*/ 56023 h 4384220"/>
              <a:gd name="connsiteX6276" fmla="*/ 2687783 w 4384220"/>
              <a:gd name="connsiteY6276" fmla="*/ 71230 h 4384220"/>
              <a:gd name="connsiteX6277" fmla="*/ 2756078 w 4384220"/>
              <a:gd name="connsiteY6277" fmla="*/ 88037 h 4384220"/>
              <a:gd name="connsiteX6278" fmla="*/ 3275493 w 4384220"/>
              <a:gd name="connsiteY6278" fmla="*/ 302526 h 4384220"/>
              <a:gd name="connsiteX6279" fmla="*/ 2667508 w 4384220"/>
              <a:gd name="connsiteY6279" fmla="*/ 304126 h 4384220"/>
              <a:gd name="connsiteX6280" fmla="*/ 2691518 w 4384220"/>
              <a:gd name="connsiteY6280" fmla="*/ 259041 h 4384220"/>
              <a:gd name="connsiteX6281" fmla="*/ 2713927 w 4384220"/>
              <a:gd name="connsiteY6281" fmla="*/ 243835 h 4384220"/>
              <a:gd name="connsiteX6282" fmla="*/ 2713927 w 4384220"/>
              <a:gd name="connsiteY6282" fmla="*/ 243835 h 4384220"/>
              <a:gd name="connsiteX6283" fmla="*/ 2713927 w 4384220"/>
              <a:gd name="connsiteY6283" fmla="*/ 243835 h 4384220"/>
              <a:gd name="connsiteX6284" fmla="*/ 2713927 w 4384220"/>
              <a:gd name="connsiteY6284" fmla="*/ 243835 h 4384220"/>
              <a:gd name="connsiteX6285" fmla="*/ 2722464 w 4384220"/>
              <a:gd name="connsiteY6285" fmla="*/ 260375 h 4384220"/>
              <a:gd name="connsiteX6286" fmla="*/ 2725665 w 4384220"/>
              <a:gd name="connsiteY6286" fmla="*/ 268645 h 4384220"/>
              <a:gd name="connsiteX6287" fmla="*/ 2724065 w 4384220"/>
              <a:gd name="connsiteY6287" fmla="*/ 319333 h 4384220"/>
              <a:gd name="connsiteX6288" fmla="*/ 2689117 w 4384220"/>
              <a:gd name="connsiteY6288" fmla="*/ 336406 h 4384220"/>
              <a:gd name="connsiteX6289" fmla="*/ 2689117 w 4384220"/>
              <a:gd name="connsiteY6289" fmla="*/ 336406 h 4384220"/>
              <a:gd name="connsiteX6290" fmla="*/ 2667508 w 4384220"/>
              <a:gd name="connsiteY6290" fmla="*/ 304126 h 4384220"/>
              <a:gd name="connsiteX6291" fmla="*/ 4075026 w 4384220"/>
              <a:gd name="connsiteY6291" fmla="*/ 1096989 h 4384220"/>
              <a:gd name="connsiteX6292" fmla="*/ 3808515 w 4384220"/>
              <a:gd name="connsiteY6292" fmla="*/ 1252253 h 4384220"/>
              <a:gd name="connsiteX6293" fmla="*/ 3720211 w 4384220"/>
              <a:gd name="connsiteY6293" fmla="*/ 1234112 h 4384220"/>
              <a:gd name="connsiteX6294" fmla="*/ 3484647 w 4384220"/>
              <a:gd name="connsiteY6294" fmla="*/ 934521 h 4384220"/>
              <a:gd name="connsiteX6295" fmla="*/ 3497719 w 4384220"/>
              <a:gd name="connsiteY6295" fmla="*/ 894505 h 4384220"/>
              <a:gd name="connsiteX6296" fmla="*/ 3545472 w 4384220"/>
              <a:gd name="connsiteY6296" fmla="*/ 847018 h 4384220"/>
              <a:gd name="connsiteX6297" fmla="*/ 3592958 w 4384220"/>
              <a:gd name="connsiteY6297" fmla="*/ 848619 h 4384220"/>
              <a:gd name="connsiteX6298" fmla="*/ 3628440 w 4384220"/>
              <a:gd name="connsiteY6298" fmla="*/ 795530 h 4384220"/>
              <a:gd name="connsiteX6299" fmla="*/ 3630574 w 4384220"/>
              <a:gd name="connsiteY6299" fmla="*/ 758715 h 4384220"/>
              <a:gd name="connsiteX6300" fmla="*/ 3630041 w 4384220"/>
              <a:gd name="connsiteY6300" fmla="*/ 754180 h 4384220"/>
              <a:gd name="connsiteX6301" fmla="*/ 3630041 w 4384220"/>
              <a:gd name="connsiteY6301" fmla="*/ 754180 h 4384220"/>
              <a:gd name="connsiteX6302" fmla="*/ 3625505 w 4384220"/>
              <a:gd name="connsiteY6302" fmla="*/ 753646 h 4384220"/>
              <a:gd name="connsiteX6303" fmla="*/ 3588957 w 4384220"/>
              <a:gd name="connsiteY6303" fmla="*/ 755781 h 4384220"/>
              <a:gd name="connsiteX6304" fmla="*/ 3535601 w 4384220"/>
              <a:gd name="connsiteY6304" fmla="*/ 791262 h 4384220"/>
              <a:gd name="connsiteX6305" fmla="*/ 3537202 w 4384220"/>
              <a:gd name="connsiteY6305" fmla="*/ 838748 h 4384220"/>
              <a:gd name="connsiteX6306" fmla="*/ 3489716 w 4384220"/>
              <a:gd name="connsiteY6306" fmla="*/ 886501 h 4384220"/>
              <a:gd name="connsiteX6307" fmla="*/ 3449699 w 4384220"/>
              <a:gd name="connsiteY6307" fmla="*/ 899574 h 4384220"/>
              <a:gd name="connsiteX6308" fmla="*/ 3150108 w 4384220"/>
              <a:gd name="connsiteY6308" fmla="*/ 664009 h 4384220"/>
              <a:gd name="connsiteX6309" fmla="*/ 3131967 w 4384220"/>
              <a:gd name="connsiteY6309" fmla="*/ 575706 h 4384220"/>
              <a:gd name="connsiteX6310" fmla="*/ 3287232 w 4384220"/>
              <a:gd name="connsiteY6310" fmla="*/ 309195 h 4384220"/>
              <a:gd name="connsiteX6311" fmla="*/ 3317644 w 4384220"/>
              <a:gd name="connsiteY6311" fmla="*/ 326802 h 4384220"/>
              <a:gd name="connsiteX6312" fmla="*/ 3347524 w 4384220"/>
              <a:gd name="connsiteY6312" fmla="*/ 345477 h 4384220"/>
              <a:gd name="connsiteX6313" fmla="*/ 3406748 w 4384220"/>
              <a:gd name="connsiteY6313" fmla="*/ 383626 h 4384220"/>
              <a:gd name="connsiteX6314" fmla="*/ 3464372 w 4384220"/>
              <a:gd name="connsiteY6314" fmla="*/ 424176 h 4384220"/>
              <a:gd name="connsiteX6315" fmla="*/ 3492917 w 4384220"/>
              <a:gd name="connsiteY6315" fmla="*/ 444718 h 4384220"/>
              <a:gd name="connsiteX6316" fmla="*/ 3520662 w 4384220"/>
              <a:gd name="connsiteY6316" fmla="*/ 466327 h 4384220"/>
              <a:gd name="connsiteX6317" fmla="*/ 3575885 w 4384220"/>
              <a:gd name="connsiteY6317" fmla="*/ 509812 h 4384220"/>
              <a:gd name="connsiteX6318" fmla="*/ 3629240 w 4384220"/>
              <a:gd name="connsiteY6318" fmla="*/ 555697 h 4384220"/>
              <a:gd name="connsiteX6319" fmla="*/ 3655918 w 4384220"/>
              <a:gd name="connsiteY6319" fmla="*/ 578907 h 4384220"/>
              <a:gd name="connsiteX6320" fmla="*/ 3681529 w 4384220"/>
              <a:gd name="connsiteY6320" fmla="*/ 603184 h 4384220"/>
              <a:gd name="connsiteX6321" fmla="*/ 3732483 w 4384220"/>
              <a:gd name="connsiteY6321" fmla="*/ 651737 h 4384220"/>
              <a:gd name="connsiteX6322" fmla="*/ 3781037 w 4384220"/>
              <a:gd name="connsiteY6322" fmla="*/ 702692 h 4384220"/>
              <a:gd name="connsiteX6323" fmla="*/ 3805313 w 4384220"/>
              <a:gd name="connsiteY6323" fmla="*/ 728302 h 4384220"/>
              <a:gd name="connsiteX6324" fmla="*/ 3828523 w 4384220"/>
              <a:gd name="connsiteY6324" fmla="*/ 754980 h 4384220"/>
              <a:gd name="connsiteX6325" fmla="*/ 3874409 w 4384220"/>
              <a:gd name="connsiteY6325" fmla="*/ 808336 h 4384220"/>
              <a:gd name="connsiteX6326" fmla="*/ 3917894 w 4384220"/>
              <a:gd name="connsiteY6326" fmla="*/ 863559 h 4384220"/>
              <a:gd name="connsiteX6327" fmla="*/ 3939503 w 4384220"/>
              <a:gd name="connsiteY6327" fmla="*/ 891303 h 4384220"/>
              <a:gd name="connsiteX6328" fmla="*/ 3960044 w 4384220"/>
              <a:gd name="connsiteY6328" fmla="*/ 919849 h 4384220"/>
              <a:gd name="connsiteX6329" fmla="*/ 4000595 w 4384220"/>
              <a:gd name="connsiteY6329" fmla="*/ 977473 h 4384220"/>
              <a:gd name="connsiteX6330" fmla="*/ 4038744 w 4384220"/>
              <a:gd name="connsiteY6330" fmla="*/ 1036697 h 4384220"/>
              <a:gd name="connsiteX6331" fmla="*/ 4057418 w 4384220"/>
              <a:gd name="connsiteY6331" fmla="*/ 1066576 h 4384220"/>
              <a:gd name="connsiteX6332" fmla="*/ 4075026 w 4384220"/>
              <a:gd name="connsiteY6332" fmla="*/ 1096989 h 4384220"/>
              <a:gd name="connsiteX6333" fmla="*/ 3547340 w 4384220"/>
              <a:gd name="connsiteY6333" fmla="*/ 795264 h 4384220"/>
              <a:gd name="connsiteX6334" fmla="*/ 3590558 w 4384220"/>
              <a:gd name="connsiteY6334" fmla="*/ 768319 h 4384220"/>
              <a:gd name="connsiteX6335" fmla="*/ 3618036 w 4384220"/>
              <a:gd name="connsiteY6335" fmla="*/ 765918 h 4384220"/>
              <a:gd name="connsiteX6336" fmla="*/ 3618036 w 4384220"/>
              <a:gd name="connsiteY6336" fmla="*/ 765918 h 4384220"/>
              <a:gd name="connsiteX6337" fmla="*/ 3618036 w 4384220"/>
              <a:gd name="connsiteY6337" fmla="*/ 765918 h 4384220"/>
              <a:gd name="connsiteX6338" fmla="*/ 3616969 w 4384220"/>
              <a:gd name="connsiteY6338" fmla="*/ 784592 h 4384220"/>
              <a:gd name="connsiteX6339" fmla="*/ 3615635 w 4384220"/>
              <a:gd name="connsiteY6339" fmla="*/ 793396 h 4384220"/>
              <a:gd name="connsiteX6340" fmla="*/ 3588690 w 4384220"/>
              <a:gd name="connsiteY6340" fmla="*/ 836614 h 4384220"/>
              <a:gd name="connsiteX6341" fmla="*/ 3550008 w 4384220"/>
              <a:gd name="connsiteY6341" fmla="*/ 833680 h 4384220"/>
              <a:gd name="connsiteX6342" fmla="*/ 3550008 w 4384220"/>
              <a:gd name="connsiteY6342" fmla="*/ 833680 h 4384220"/>
              <a:gd name="connsiteX6343" fmla="*/ 3547340 w 4384220"/>
              <a:gd name="connsiteY6343" fmla="*/ 795264 h 4384220"/>
              <a:gd name="connsiteX6344" fmla="*/ 4370348 w 4384220"/>
              <a:gd name="connsiteY6344" fmla="*/ 2185441 h 4384220"/>
              <a:gd name="connsiteX6345" fmla="*/ 4061953 w 4384220"/>
              <a:gd name="connsiteY6345" fmla="*/ 2186508 h 4384220"/>
              <a:gd name="connsiteX6346" fmla="*/ 3994192 w 4384220"/>
              <a:gd name="connsiteY6346" fmla="*/ 2126483 h 4384220"/>
              <a:gd name="connsiteX6347" fmla="*/ 3940836 w 4384220"/>
              <a:gd name="connsiteY6347" fmla="*/ 1749260 h 4384220"/>
              <a:gd name="connsiteX6348" fmla="*/ 3971783 w 4384220"/>
              <a:gd name="connsiteY6348" fmla="*/ 1721248 h 4384220"/>
              <a:gd name="connsiteX6349" fmla="*/ 4037143 w 4384220"/>
              <a:gd name="connsiteY6349" fmla="*/ 1703908 h 4384220"/>
              <a:gd name="connsiteX6350" fmla="*/ 4077693 w 4384220"/>
              <a:gd name="connsiteY6350" fmla="*/ 1728985 h 4384220"/>
              <a:gd name="connsiteX6351" fmla="*/ 4135050 w 4384220"/>
              <a:gd name="connsiteY6351" fmla="*/ 1700706 h 4384220"/>
              <a:gd name="connsiteX6352" fmla="*/ 4154792 w 4384220"/>
              <a:gd name="connsiteY6352" fmla="*/ 1670027 h 4384220"/>
              <a:gd name="connsiteX6353" fmla="*/ 4156393 w 4384220"/>
              <a:gd name="connsiteY6353" fmla="*/ 1665758 h 4384220"/>
              <a:gd name="connsiteX6354" fmla="*/ 4156393 w 4384220"/>
              <a:gd name="connsiteY6354" fmla="*/ 1665758 h 4384220"/>
              <a:gd name="connsiteX6355" fmla="*/ 4152658 w 4384220"/>
              <a:gd name="connsiteY6355" fmla="*/ 1663091 h 4384220"/>
              <a:gd name="connsiteX6356" fmla="*/ 4120111 w 4384220"/>
              <a:gd name="connsiteY6356" fmla="*/ 1646550 h 4384220"/>
              <a:gd name="connsiteX6357" fmla="*/ 4056351 w 4384220"/>
              <a:gd name="connsiteY6357" fmla="*/ 1650552 h 4384220"/>
              <a:gd name="connsiteX6358" fmla="*/ 4033675 w 4384220"/>
              <a:gd name="connsiteY6358" fmla="*/ 1692436 h 4384220"/>
              <a:gd name="connsiteX6359" fmla="*/ 3968581 w 4384220"/>
              <a:gd name="connsiteY6359" fmla="*/ 1710043 h 4384220"/>
              <a:gd name="connsiteX6360" fmla="*/ 3927498 w 4384220"/>
              <a:gd name="connsiteY6360" fmla="*/ 1701240 h 4384220"/>
              <a:gd name="connsiteX6361" fmla="*/ 3785839 w 4384220"/>
              <a:gd name="connsiteY6361" fmla="*/ 1348026 h 4384220"/>
              <a:gd name="connsiteX6362" fmla="*/ 3807981 w 4384220"/>
              <a:gd name="connsiteY6362" fmla="*/ 1315213 h 4384220"/>
              <a:gd name="connsiteX6363" fmla="*/ 3814117 w 4384220"/>
              <a:gd name="connsiteY6363" fmla="*/ 1262658 h 4384220"/>
              <a:gd name="connsiteX6364" fmla="*/ 4081695 w 4384220"/>
              <a:gd name="connsiteY6364" fmla="*/ 1108994 h 4384220"/>
              <a:gd name="connsiteX6365" fmla="*/ 4296451 w 4384220"/>
              <a:gd name="connsiteY6365" fmla="*/ 1628410 h 4384220"/>
              <a:gd name="connsiteX6366" fmla="*/ 4313258 w 4384220"/>
              <a:gd name="connsiteY6366" fmla="*/ 1696705 h 4384220"/>
              <a:gd name="connsiteX6367" fmla="*/ 4328464 w 4384220"/>
              <a:gd name="connsiteY6367" fmla="*/ 1765533 h 4384220"/>
              <a:gd name="connsiteX6368" fmla="*/ 4351140 w 4384220"/>
              <a:gd name="connsiteY6368" fmla="*/ 1904524 h 4384220"/>
              <a:gd name="connsiteX6369" fmla="*/ 4359677 w 4384220"/>
              <a:gd name="connsiteY6369" fmla="*/ 1974420 h 4384220"/>
              <a:gd name="connsiteX6370" fmla="*/ 4365013 w 4384220"/>
              <a:gd name="connsiteY6370" fmla="*/ 2044582 h 4384220"/>
              <a:gd name="connsiteX6371" fmla="*/ 4367681 w 4384220"/>
              <a:gd name="connsiteY6371" fmla="*/ 2079797 h 4384220"/>
              <a:gd name="connsiteX6372" fmla="*/ 4368747 w 4384220"/>
              <a:gd name="connsiteY6372" fmla="*/ 2115012 h 4384220"/>
              <a:gd name="connsiteX6373" fmla="*/ 4370348 w 4384220"/>
              <a:gd name="connsiteY6373" fmla="*/ 2185441 h 4384220"/>
              <a:gd name="connsiteX6374" fmla="*/ 4064621 w 4384220"/>
              <a:gd name="connsiteY6374" fmla="*/ 1659889 h 4384220"/>
              <a:gd name="connsiteX6375" fmla="*/ 4115576 w 4384220"/>
              <a:gd name="connsiteY6375" fmla="*/ 1658289 h 4384220"/>
              <a:gd name="connsiteX6376" fmla="*/ 4140386 w 4384220"/>
              <a:gd name="connsiteY6376" fmla="*/ 1670027 h 4384220"/>
              <a:gd name="connsiteX6377" fmla="*/ 4140386 w 4384220"/>
              <a:gd name="connsiteY6377" fmla="*/ 1670027 h 4384220"/>
              <a:gd name="connsiteX6378" fmla="*/ 4140386 w 4384220"/>
              <a:gd name="connsiteY6378" fmla="*/ 1670027 h 4384220"/>
              <a:gd name="connsiteX6379" fmla="*/ 4130782 w 4384220"/>
              <a:gd name="connsiteY6379" fmla="*/ 1685500 h 4384220"/>
              <a:gd name="connsiteX6380" fmla="*/ 4125180 w 4384220"/>
              <a:gd name="connsiteY6380" fmla="*/ 1692436 h 4384220"/>
              <a:gd name="connsiteX6381" fmla="*/ 4080094 w 4384220"/>
              <a:gd name="connsiteY6381" fmla="*/ 1716446 h 4384220"/>
              <a:gd name="connsiteX6382" fmla="*/ 4047547 w 4384220"/>
              <a:gd name="connsiteY6382" fmla="*/ 1694837 h 4384220"/>
              <a:gd name="connsiteX6383" fmla="*/ 4047547 w 4384220"/>
              <a:gd name="connsiteY6383" fmla="*/ 1694837 h 4384220"/>
              <a:gd name="connsiteX6384" fmla="*/ 4064621 w 4384220"/>
              <a:gd name="connsiteY6384" fmla="*/ 1659889 h 4384220"/>
              <a:gd name="connsiteX6385" fmla="*/ 4081695 w 4384220"/>
              <a:gd name="connsiteY6385" fmla="*/ 3275493 h 4384220"/>
              <a:gd name="connsiteX6386" fmla="*/ 3814117 w 4384220"/>
              <a:gd name="connsiteY6386" fmla="*/ 3121830 h 4384220"/>
              <a:gd name="connsiteX6387" fmla="*/ 3807981 w 4384220"/>
              <a:gd name="connsiteY6387" fmla="*/ 3069275 h 4384220"/>
              <a:gd name="connsiteX6388" fmla="*/ 3785839 w 4384220"/>
              <a:gd name="connsiteY6388" fmla="*/ 3036461 h 4384220"/>
              <a:gd name="connsiteX6389" fmla="*/ 3927498 w 4384220"/>
              <a:gd name="connsiteY6389" fmla="*/ 2683248 h 4384220"/>
              <a:gd name="connsiteX6390" fmla="*/ 3968581 w 4384220"/>
              <a:gd name="connsiteY6390" fmla="*/ 2674444 h 4384220"/>
              <a:gd name="connsiteX6391" fmla="*/ 4033675 w 4384220"/>
              <a:gd name="connsiteY6391" fmla="*/ 2692051 h 4384220"/>
              <a:gd name="connsiteX6392" fmla="*/ 4056351 w 4384220"/>
              <a:gd name="connsiteY6392" fmla="*/ 2733935 h 4384220"/>
              <a:gd name="connsiteX6393" fmla="*/ 4120111 w 4384220"/>
              <a:gd name="connsiteY6393" fmla="*/ 2737937 h 4384220"/>
              <a:gd name="connsiteX6394" fmla="*/ 4152924 w 4384220"/>
              <a:gd name="connsiteY6394" fmla="*/ 2721397 h 4384220"/>
              <a:gd name="connsiteX6395" fmla="*/ 4156659 w 4384220"/>
              <a:gd name="connsiteY6395" fmla="*/ 2718729 h 4384220"/>
              <a:gd name="connsiteX6396" fmla="*/ 4156659 w 4384220"/>
              <a:gd name="connsiteY6396" fmla="*/ 2718729 h 4384220"/>
              <a:gd name="connsiteX6397" fmla="*/ 4155059 w 4384220"/>
              <a:gd name="connsiteY6397" fmla="*/ 2714461 h 4384220"/>
              <a:gd name="connsiteX6398" fmla="*/ 4135317 w 4384220"/>
              <a:gd name="connsiteY6398" fmla="*/ 2684048 h 4384220"/>
              <a:gd name="connsiteX6399" fmla="*/ 4077693 w 4384220"/>
              <a:gd name="connsiteY6399" fmla="*/ 2655503 h 4384220"/>
              <a:gd name="connsiteX6400" fmla="*/ 4037143 w 4384220"/>
              <a:gd name="connsiteY6400" fmla="*/ 2680580 h 4384220"/>
              <a:gd name="connsiteX6401" fmla="*/ 3971783 w 4384220"/>
              <a:gd name="connsiteY6401" fmla="*/ 2663239 h 4384220"/>
              <a:gd name="connsiteX6402" fmla="*/ 3940836 w 4384220"/>
              <a:gd name="connsiteY6402" fmla="*/ 2635228 h 4384220"/>
              <a:gd name="connsiteX6403" fmla="*/ 3994192 w 4384220"/>
              <a:gd name="connsiteY6403" fmla="*/ 2258004 h 4384220"/>
              <a:gd name="connsiteX6404" fmla="*/ 4061953 w 4384220"/>
              <a:gd name="connsiteY6404" fmla="*/ 2197979 h 4384220"/>
              <a:gd name="connsiteX6405" fmla="*/ 4370348 w 4384220"/>
              <a:gd name="connsiteY6405" fmla="*/ 2199047 h 4384220"/>
              <a:gd name="connsiteX6406" fmla="*/ 4368481 w 4384220"/>
              <a:gd name="connsiteY6406" fmla="*/ 2269476 h 4384220"/>
              <a:gd name="connsiteX6407" fmla="*/ 4367414 w 4384220"/>
              <a:gd name="connsiteY6407" fmla="*/ 2304690 h 4384220"/>
              <a:gd name="connsiteX6408" fmla="*/ 4364746 w 4384220"/>
              <a:gd name="connsiteY6408" fmla="*/ 2339905 h 4384220"/>
              <a:gd name="connsiteX6409" fmla="*/ 4359410 w 4384220"/>
              <a:gd name="connsiteY6409" fmla="*/ 2410067 h 4384220"/>
              <a:gd name="connsiteX6410" fmla="*/ 4350873 w 4384220"/>
              <a:gd name="connsiteY6410" fmla="*/ 2479963 h 4384220"/>
              <a:gd name="connsiteX6411" fmla="*/ 4328198 w 4384220"/>
              <a:gd name="connsiteY6411" fmla="*/ 2618954 h 4384220"/>
              <a:gd name="connsiteX6412" fmla="*/ 4312991 w 4384220"/>
              <a:gd name="connsiteY6412" fmla="*/ 2687783 h 4384220"/>
              <a:gd name="connsiteX6413" fmla="*/ 4296184 w 4384220"/>
              <a:gd name="connsiteY6413" fmla="*/ 2756078 h 4384220"/>
              <a:gd name="connsiteX6414" fmla="*/ 4081695 w 4384220"/>
              <a:gd name="connsiteY6414" fmla="*/ 3275493 h 4384220"/>
              <a:gd name="connsiteX6415" fmla="*/ 4047281 w 4384220"/>
              <a:gd name="connsiteY6415" fmla="*/ 2689383 h 4384220"/>
              <a:gd name="connsiteX6416" fmla="*/ 4079827 w 4384220"/>
              <a:gd name="connsiteY6416" fmla="*/ 2667775 h 4384220"/>
              <a:gd name="connsiteX6417" fmla="*/ 4124913 w 4384220"/>
              <a:gd name="connsiteY6417" fmla="*/ 2691785 h 4384220"/>
              <a:gd name="connsiteX6418" fmla="*/ 4140119 w 4384220"/>
              <a:gd name="connsiteY6418" fmla="*/ 2714194 h 4384220"/>
              <a:gd name="connsiteX6419" fmla="*/ 4140119 w 4384220"/>
              <a:gd name="connsiteY6419" fmla="*/ 2714194 h 4384220"/>
              <a:gd name="connsiteX6420" fmla="*/ 4140119 w 4384220"/>
              <a:gd name="connsiteY6420" fmla="*/ 2714194 h 4384220"/>
              <a:gd name="connsiteX6421" fmla="*/ 4123579 w 4384220"/>
              <a:gd name="connsiteY6421" fmla="*/ 2722731 h 4384220"/>
              <a:gd name="connsiteX6422" fmla="*/ 4115309 w 4384220"/>
              <a:gd name="connsiteY6422" fmla="*/ 2725932 h 4384220"/>
              <a:gd name="connsiteX6423" fmla="*/ 4064621 w 4384220"/>
              <a:gd name="connsiteY6423" fmla="*/ 2724331 h 4384220"/>
              <a:gd name="connsiteX6424" fmla="*/ 4047281 w 4384220"/>
              <a:gd name="connsiteY6424" fmla="*/ 2689383 h 4384220"/>
              <a:gd name="connsiteX6425" fmla="*/ 4047281 w 4384220"/>
              <a:gd name="connsiteY6425" fmla="*/ 2689383 h 4384220"/>
              <a:gd name="connsiteX6426" fmla="*/ 3287232 w 4384220"/>
              <a:gd name="connsiteY6426" fmla="*/ 4075026 h 4384220"/>
              <a:gd name="connsiteX6427" fmla="*/ 3131967 w 4384220"/>
              <a:gd name="connsiteY6427" fmla="*/ 3808515 h 4384220"/>
              <a:gd name="connsiteX6428" fmla="*/ 3150108 w 4384220"/>
              <a:gd name="connsiteY6428" fmla="*/ 3720211 h 4384220"/>
              <a:gd name="connsiteX6429" fmla="*/ 3449699 w 4384220"/>
              <a:gd name="connsiteY6429" fmla="*/ 3484647 h 4384220"/>
              <a:gd name="connsiteX6430" fmla="*/ 3489716 w 4384220"/>
              <a:gd name="connsiteY6430" fmla="*/ 3497719 h 4384220"/>
              <a:gd name="connsiteX6431" fmla="*/ 3537202 w 4384220"/>
              <a:gd name="connsiteY6431" fmla="*/ 3545472 h 4384220"/>
              <a:gd name="connsiteX6432" fmla="*/ 3535601 w 4384220"/>
              <a:gd name="connsiteY6432" fmla="*/ 3592958 h 4384220"/>
              <a:gd name="connsiteX6433" fmla="*/ 3588690 w 4384220"/>
              <a:gd name="connsiteY6433" fmla="*/ 3628440 h 4384220"/>
              <a:gd name="connsiteX6434" fmla="*/ 3625505 w 4384220"/>
              <a:gd name="connsiteY6434" fmla="*/ 3630574 h 4384220"/>
              <a:gd name="connsiteX6435" fmla="*/ 3630041 w 4384220"/>
              <a:gd name="connsiteY6435" fmla="*/ 3630041 h 4384220"/>
              <a:gd name="connsiteX6436" fmla="*/ 3630041 w 4384220"/>
              <a:gd name="connsiteY6436" fmla="*/ 3630041 h 4384220"/>
              <a:gd name="connsiteX6437" fmla="*/ 3630574 w 4384220"/>
              <a:gd name="connsiteY6437" fmla="*/ 3625505 h 4384220"/>
              <a:gd name="connsiteX6438" fmla="*/ 3628440 w 4384220"/>
              <a:gd name="connsiteY6438" fmla="*/ 3588957 h 4384220"/>
              <a:gd name="connsiteX6439" fmla="*/ 3592958 w 4384220"/>
              <a:gd name="connsiteY6439" fmla="*/ 3535601 h 4384220"/>
              <a:gd name="connsiteX6440" fmla="*/ 3545472 w 4384220"/>
              <a:gd name="connsiteY6440" fmla="*/ 3537202 h 4384220"/>
              <a:gd name="connsiteX6441" fmla="*/ 3497719 w 4384220"/>
              <a:gd name="connsiteY6441" fmla="*/ 3489716 h 4384220"/>
              <a:gd name="connsiteX6442" fmla="*/ 3484647 w 4384220"/>
              <a:gd name="connsiteY6442" fmla="*/ 3449699 h 4384220"/>
              <a:gd name="connsiteX6443" fmla="*/ 3720211 w 4384220"/>
              <a:gd name="connsiteY6443" fmla="*/ 3150108 h 4384220"/>
              <a:gd name="connsiteX6444" fmla="*/ 3808515 w 4384220"/>
              <a:gd name="connsiteY6444" fmla="*/ 3131967 h 4384220"/>
              <a:gd name="connsiteX6445" fmla="*/ 4075026 w 4384220"/>
              <a:gd name="connsiteY6445" fmla="*/ 3287232 h 4384220"/>
              <a:gd name="connsiteX6446" fmla="*/ 4057418 w 4384220"/>
              <a:gd name="connsiteY6446" fmla="*/ 3317644 h 4384220"/>
              <a:gd name="connsiteX6447" fmla="*/ 4038744 w 4384220"/>
              <a:gd name="connsiteY6447" fmla="*/ 3347524 h 4384220"/>
              <a:gd name="connsiteX6448" fmla="*/ 4000595 w 4384220"/>
              <a:gd name="connsiteY6448" fmla="*/ 3406748 h 4384220"/>
              <a:gd name="connsiteX6449" fmla="*/ 3960044 w 4384220"/>
              <a:gd name="connsiteY6449" fmla="*/ 3464372 h 4384220"/>
              <a:gd name="connsiteX6450" fmla="*/ 3939503 w 4384220"/>
              <a:gd name="connsiteY6450" fmla="*/ 3492917 h 4384220"/>
              <a:gd name="connsiteX6451" fmla="*/ 3917894 w 4384220"/>
              <a:gd name="connsiteY6451" fmla="*/ 3520662 h 4384220"/>
              <a:gd name="connsiteX6452" fmla="*/ 3874409 w 4384220"/>
              <a:gd name="connsiteY6452" fmla="*/ 3575885 h 4384220"/>
              <a:gd name="connsiteX6453" fmla="*/ 3828523 w 4384220"/>
              <a:gd name="connsiteY6453" fmla="*/ 3629240 h 4384220"/>
              <a:gd name="connsiteX6454" fmla="*/ 3805313 w 4384220"/>
              <a:gd name="connsiteY6454" fmla="*/ 3655918 h 4384220"/>
              <a:gd name="connsiteX6455" fmla="*/ 3781037 w 4384220"/>
              <a:gd name="connsiteY6455" fmla="*/ 3681529 h 4384220"/>
              <a:gd name="connsiteX6456" fmla="*/ 3732483 w 4384220"/>
              <a:gd name="connsiteY6456" fmla="*/ 3732483 h 4384220"/>
              <a:gd name="connsiteX6457" fmla="*/ 3681529 w 4384220"/>
              <a:gd name="connsiteY6457" fmla="*/ 3781037 h 4384220"/>
              <a:gd name="connsiteX6458" fmla="*/ 3655918 w 4384220"/>
              <a:gd name="connsiteY6458" fmla="*/ 3805313 h 4384220"/>
              <a:gd name="connsiteX6459" fmla="*/ 3629240 w 4384220"/>
              <a:gd name="connsiteY6459" fmla="*/ 3828523 h 4384220"/>
              <a:gd name="connsiteX6460" fmla="*/ 3575885 w 4384220"/>
              <a:gd name="connsiteY6460" fmla="*/ 3874409 h 4384220"/>
              <a:gd name="connsiteX6461" fmla="*/ 3520662 w 4384220"/>
              <a:gd name="connsiteY6461" fmla="*/ 3917894 h 4384220"/>
              <a:gd name="connsiteX6462" fmla="*/ 3492917 w 4384220"/>
              <a:gd name="connsiteY6462" fmla="*/ 3939503 h 4384220"/>
              <a:gd name="connsiteX6463" fmla="*/ 3464372 w 4384220"/>
              <a:gd name="connsiteY6463" fmla="*/ 3960044 h 4384220"/>
              <a:gd name="connsiteX6464" fmla="*/ 3406748 w 4384220"/>
              <a:gd name="connsiteY6464" fmla="*/ 4000595 h 4384220"/>
              <a:gd name="connsiteX6465" fmla="*/ 3347524 w 4384220"/>
              <a:gd name="connsiteY6465" fmla="*/ 4038744 h 4384220"/>
              <a:gd name="connsiteX6466" fmla="*/ 3317644 w 4384220"/>
              <a:gd name="connsiteY6466" fmla="*/ 4057418 h 4384220"/>
              <a:gd name="connsiteX6467" fmla="*/ 3287232 w 4384220"/>
              <a:gd name="connsiteY6467" fmla="*/ 4075026 h 4384220"/>
              <a:gd name="connsiteX6468" fmla="*/ 3618036 w 4384220"/>
              <a:gd name="connsiteY6468" fmla="*/ 3618036 h 4384220"/>
              <a:gd name="connsiteX6469" fmla="*/ 3618036 w 4384220"/>
              <a:gd name="connsiteY6469" fmla="*/ 3618036 h 4384220"/>
              <a:gd name="connsiteX6470" fmla="*/ 3599361 w 4384220"/>
              <a:gd name="connsiteY6470" fmla="*/ 3616969 h 4384220"/>
              <a:gd name="connsiteX6471" fmla="*/ 3590558 w 4384220"/>
              <a:gd name="connsiteY6471" fmla="*/ 3615635 h 4384220"/>
              <a:gd name="connsiteX6472" fmla="*/ 3547340 w 4384220"/>
              <a:gd name="connsiteY6472" fmla="*/ 3588690 h 4384220"/>
              <a:gd name="connsiteX6473" fmla="*/ 3550274 w 4384220"/>
              <a:gd name="connsiteY6473" fmla="*/ 3550008 h 4384220"/>
              <a:gd name="connsiteX6474" fmla="*/ 3550274 w 4384220"/>
              <a:gd name="connsiteY6474" fmla="*/ 3550008 h 4384220"/>
              <a:gd name="connsiteX6475" fmla="*/ 3588957 w 4384220"/>
              <a:gd name="connsiteY6475" fmla="*/ 3547073 h 4384220"/>
              <a:gd name="connsiteX6476" fmla="*/ 3615901 w 4384220"/>
              <a:gd name="connsiteY6476" fmla="*/ 3590291 h 4384220"/>
              <a:gd name="connsiteX6477" fmla="*/ 3618036 w 4384220"/>
              <a:gd name="connsiteY6477" fmla="*/ 3618036 h 4384220"/>
              <a:gd name="connsiteX6478" fmla="*/ 3618036 w 4384220"/>
              <a:gd name="connsiteY6478" fmla="*/ 3618036 h 4384220"/>
              <a:gd name="connsiteX6479" fmla="*/ 3618036 w 4384220"/>
              <a:gd name="connsiteY6479" fmla="*/ 3618036 h 4384220"/>
              <a:gd name="connsiteX6480" fmla="*/ 2197979 w 4384220"/>
              <a:gd name="connsiteY6480" fmla="*/ 4061953 h 4384220"/>
              <a:gd name="connsiteX6481" fmla="*/ 2258004 w 4384220"/>
              <a:gd name="connsiteY6481" fmla="*/ 3994192 h 4384220"/>
              <a:gd name="connsiteX6482" fmla="*/ 2635228 w 4384220"/>
              <a:gd name="connsiteY6482" fmla="*/ 3940836 h 4384220"/>
              <a:gd name="connsiteX6483" fmla="*/ 2663239 w 4384220"/>
              <a:gd name="connsiteY6483" fmla="*/ 3971783 h 4384220"/>
              <a:gd name="connsiteX6484" fmla="*/ 2680580 w 4384220"/>
              <a:gd name="connsiteY6484" fmla="*/ 4037143 h 4384220"/>
              <a:gd name="connsiteX6485" fmla="*/ 2655503 w 4384220"/>
              <a:gd name="connsiteY6485" fmla="*/ 4077693 h 4384220"/>
              <a:gd name="connsiteX6486" fmla="*/ 2683781 w 4384220"/>
              <a:gd name="connsiteY6486" fmla="*/ 4135050 h 4384220"/>
              <a:gd name="connsiteX6487" fmla="*/ 2714461 w 4384220"/>
              <a:gd name="connsiteY6487" fmla="*/ 4154792 h 4384220"/>
              <a:gd name="connsiteX6488" fmla="*/ 2718729 w 4384220"/>
              <a:gd name="connsiteY6488" fmla="*/ 4156393 h 4384220"/>
              <a:gd name="connsiteX6489" fmla="*/ 2718729 w 4384220"/>
              <a:gd name="connsiteY6489" fmla="*/ 4156393 h 4384220"/>
              <a:gd name="connsiteX6490" fmla="*/ 2721397 w 4384220"/>
              <a:gd name="connsiteY6490" fmla="*/ 4152658 h 4384220"/>
              <a:gd name="connsiteX6491" fmla="*/ 2737937 w 4384220"/>
              <a:gd name="connsiteY6491" fmla="*/ 4120111 h 4384220"/>
              <a:gd name="connsiteX6492" fmla="*/ 2733935 w 4384220"/>
              <a:gd name="connsiteY6492" fmla="*/ 4056351 h 4384220"/>
              <a:gd name="connsiteX6493" fmla="*/ 2692051 w 4384220"/>
              <a:gd name="connsiteY6493" fmla="*/ 4033675 h 4384220"/>
              <a:gd name="connsiteX6494" fmla="*/ 2674444 w 4384220"/>
              <a:gd name="connsiteY6494" fmla="*/ 3968581 h 4384220"/>
              <a:gd name="connsiteX6495" fmla="*/ 2683248 w 4384220"/>
              <a:gd name="connsiteY6495" fmla="*/ 3927498 h 4384220"/>
              <a:gd name="connsiteX6496" fmla="*/ 3036461 w 4384220"/>
              <a:gd name="connsiteY6496" fmla="*/ 3785839 h 4384220"/>
              <a:gd name="connsiteX6497" fmla="*/ 3069275 w 4384220"/>
              <a:gd name="connsiteY6497" fmla="*/ 3807981 h 4384220"/>
              <a:gd name="connsiteX6498" fmla="*/ 3121830 w 4384220"/>
              <a:gd name="connsiteY6498" fmla="*/ 3814117 h 4384220"/>
              <a:gd name="connsiteX6499" fmla="*/ 3275493 w 4384220"/>
              <a:gd name="connsiteY6499" fmla="*/ 4081695 h 4384220"/>
              <a:gd name="connsiteX6500" fmla="*/ 2756078 w 4384220"/>
              <a:gd name="connsiteY6500" fmla="*/ 4296451 h 4384220"/>
              <a:gd name="connsiteX6501" fmla="*/ 2687783 w 4384220"/>
              <a:gd name="connsiteY6501" fmla="*/ 4313258 h 4384220"/>
              <a:gd name="connsiteX6502" fmla="*/ 2618954 w 4384220"/>
              <a:gd name="connsiteY6502" fmla="*/ 4328464 h 4384220"/>
              <a:gd name="connsiteX6503" fmla="*/ 2479963 w 4384220"/>
              <a:gd name="connsiteY6503" fmla="*/ 4351140 h 4384220"/>
              <a:gd name="connsiteX6504" fmla="*/ 2410067 w 4384220"/>
              <a:gd name="connsiteY6504" fmla="*/ 4359677 h 4384220"/>
              <a:gd name="connsiteX6505" fmla="*/ 2339905 w 4384220"/>
              <a:gd name="connsiteY6505" fmla="*/ 4365013 h 4384220"/>
              <a:gd name="connsiteX6506" fmla="*/ 2304690 w 4384220"/>
              <a:gd name="connsiteY6506" fmla="*/ 4367681 h 4384220"/>
              <a:gd name="connsiteX6507" fmla="*/ 2269476 w 4384220"/>
              <a:gd name="connsiteY6507" fmla="*/ 4368747 h 4384220"/>
              <a:gd name="connsiteX6508" fmla="*/ 2199047 w 4384220"/>
              <a:gd name="connsiteY6508" fmla="*/ 4370615 h 4384220"/>
              <a:gd name="connsiteX6509" fmla="*/ 2197979 w 4384220"/>
              <a:gd name="connsiteY6509" fmla="*/ 4061953 h 4384220"/>
              <a:gd name="connsiteX6510" fmla="*/ 2689383 w 4384220"/>
              <a:gd name="connsiteY6510" fmla="*/ 4047281 h 4384220"/>
              <a:gd name="connsiteX6511" fmla="*/ 2689383 w 4384220"/>
              <a:gd name="connsiteY6511" fmla="*/ 4047281 h 4384220"/>
              <a:gd name="connsiteX6512" fmla="*/ 2724331 w 4384220"/>
              <a:gd name="connsiteY6512" fmla="*/ 4064355 h 4384220"/>
              <a:gd name="connsiteX6513" fmla="*/ 2725932 w 4384220"/>
              <a:gd name="connsiteY6513" fmla="*/ 4115309 h 4384220"/>
              <a:gd name="connsiteX6514" fmla="*/ 2714194 w 4384220"/>
              <a:gd name="connsiteY6514" fmla="*/ 4140119 h 4384220"/>
              <a:gd name="connsiteX6515" fmla="*/ 2714194 w 4384220"/>
              <a:gd name="connsiteY6515" fmla="*/ 4140119 h 4384220"/>
              <a:gd name="connsiteX6516" fmla="*/ 2714194 w 4384220"/>
              <a:gd name="connsiteY6516" fmla="*/ 4140119 h 4384220"/>
              <a:gd name="connsiteX6517" fmla="*/ 2714194 w 4384220"/>
              <a:gd name="connsiteY6517" fmla="*/ 4140119 h 4384220"/>
              <a:gd name="connsiteX6518" fmla="*/ 2698721 w 4384220"/>
              <a:gd name="connsiteY6518" fmla="*/ 4130515 h 4384220"/>
              <a:gd name="connsiteX6519" fmla="*/ 2691785 w 4384220"/>
              <a:gd name="connsiteY6519" fmla="*/ 4124913 h 4384220"/>
              <a:gd name="connsiteX6520" fmla="*/ 2667775 w 4384220"/>
              <a:gd name="connsiteY6520" fmla="*/ 4079827 h 4384220"/>
              <a:gd name="connsiteX6521" fmla="*/ 2689383 w 4384220"/>
              <a:gd name="connsiteY6521" fmla="*/ 4047281 h 4384220"/>
              <a:gd name="connsiteX6522" fmla="*/ 1108994 w 4384220"/>
              <a:gd name="connsiteY6522" fmla="*/ 4081695 h 4384220"/>
              <a:gd name="connsiteX6523" fmla="*/ 1262658 w 4384220"/>
              <a:gd name="connsiteY6523" fmla="*/ 3814117 h 4384220"/>
              <a:gd name="connsiteX6524" fmla="*/ 1315213 w 4384220"/>
              <a:gd name="connsiteY6524" fmla="*/ 3807981 h 4384220"/>
              <a:gd name="connsiteX6525" fmla="*/ 1348026 w 4384220"/>
              <a:gd name="connsiteY6525" fmla="*/ 3785839 h 4384220"/>
              <a:gd name="connsiteX6526" fmla="*/ 1701240 w 4384220"/>
              <a:gd name="connsiteY6526" fmla="*/ 3927498 h 4384220"/>
              <a:gd name="connsiteX6527" fmla="*/ 1710043 w 4384220"/>
              <a:gd name="connsiteY6527" fmla="*/ 3968581 h 4384220"/>
              <a:gd name="connsiteX6528" fmla="*/ 1692436 w 4384220"/>
              <a:gd name="connsiteY6528" fmla="*/ 4033675 h 4384220"/>
              <a:gd name="connsiteX6529" fmla="*/ 1650552 w 4384220"/>
              <a:gd name="connsiteY6529" fmla="*/ 4056351 h 4384220"/>
              <a:gd name="connsiteX6530" fmla="*/ 1646550 w 4384220"/>
              <a:gd name="connsiteY6530" fmla="*/ 4120111 h 4384220"/>
              <a:gd name="connsiteX6531" fmla="*/ 1663091 w 4384220"/>
              <a:gd name="connsiteY6531" fmla="*/ 4152924 h 4384220"/>
              <a:gd name="connsiteX6532" fmla="*/ 1665758 w 4384220"/>
              <a:gd name="connsiteY6532" fmla="*/ 4156659 h 4384220"/>
              <a:gd name="connsiteX6533" fmla="*/ 1665758 w 4384220"/>
              <a:gd name="connsiteY6533" fmla="*/ 4156659 h 4384220"/>
              <a:gd name="connsiteX6534" fmla="*/ 1670027 w 4384220"/>
              <a:gd name="connsiteY6534" fmla="*/ 4155059 h 4384220"/>
              <a:gd name="connsiteX6535" fmla="*/ 1700440 w 4384220"/>
              <a:gd name="connsiteY6535" fmla="*/ 4135317 h 4384220"/>
              <a:gd name="connsiteX6536" fmla="*/ 1728985 w 4384220"/>
              <a:gd name="connsiteY6536" fmla="*/ 4077693 h 4384220"/>
              <a:gd name="connsiteX6537" fmla="*/ 1703908 w 4384220"/>
              <a:gd name="connsiteY6537" fmla="*/ 4037143 h 4384220"/>
              <a:gd name="connsiteX6538" fmla="*/ 1721248 w 4384220"/>
              <a:gd name="connsiteY6538" fmla="*/ 3971783 h 4384220"/>
              <a:gd name="connsiteX6539" fmla="*/ 1749260 w 4384220"/>
              <a:gd name="connsiteY6539" fmla="*/ 3940836 h 4384220"/>
              <a:gd name="connsiteX6540" fmla="*/ 2126483 w 4384220"/>
              <a:gd name="connsiteY6540" fmla="*/ 3994192 h 4384220"/>
              <a:gd name="connsiteX6541" fmla="*/ 2186508 w 4384220"/>
              <a:gd name="connsiteY6541" fmla="*/ 4061953 h 4384220"/>
              <a:gd name="connsiteX6542" fmla="*/ 2185441 w 4384220"/>
              <a:gd name="connsiteY6542" fmla="*/ 4370348 h 4384220"/>
              <a:gd name="connsiteX6543" fmla="*/ 2115012 w 4384220"/>
              <a:gd name="connsiteY6543" fmla="*/ 4368481 h 4384220"/>
              <a:gd name="connsiteX6544" fmla="*/ 2079797 w 4384220"/>
              <a:gd name="connsiteY6544" fmla="*/ 4367414 h 4384220"/>
              <a:gd name="connsiteX6545" fmla="*/ 2044582 w 4384220"/>
              <a:gd name="connsiteY6545" fmla="*/ 4364746 h 4384220"/>
              <a:gd name="connsiteX6546" fmla="*/ 1974420 w 4384220"/>
              <a:gd name="connsiteY6546" fmla="*/ 4359410 h 4384220"/>
              <a:gd name="connsiteX6547" fmla="*/ 1904524 w 4384220"/>
              <a:gd name="connsiteY6547" fmla="*/ 4350873 h 4384220"/>
              <a:gd name="connsiteX6548" fmla="*/ 1765533 w 4384220"/>
              <a:gd name="connsiteY6548" fmla="*/ 4328198 h 4384220"/>
              <a:gd name="connsiteX6549" fmla="*/ 1696705 w 4384220"/>
              <a:gd name="connsiteY6549" fmla="*/ 4312991 h 4384220"/>
              <a:gd name="connsiteX6550" fmla="*/ 1628410 w 4384220"/>
              <a:gd name="connsiteY6550" fmla="*/ 4296184 h 4384220"/>
              <a:gd name="connsiteX6551" fmla="*/ 1108994 w 4384220"/>
              <a:gd name="connsiteY6551" fmla="*/ 4081695 h 4384220"/>
              <a:gd name="connsiteX6552" fmla="*/ 1716713 w 4384220"/>
              <a:gd name="connsiteY6552" fmla="*/ 4080094 h 4384220"/>
              <a:gd name="connsiteX6553" fmla="*/ 1692703 w 4384220"/>
              <a:gd name="connsiteY6553" fmla="*/ 4125180 h 4384220"/>
              <a:gd name="connsiteX6554" fmla="*/ 1670294 w 4384220"/>
              <a:gd name="connsiteY6554" fmla="*/ 4140386 h 4384220"/>
              <a:gd name="connsiteX6555" fmla="*/ 1670294 w 4384220"/>
              <a:gd name="connsiteY6555" fmla="*/ 4140386 h 4384220"/>
              <a:gd name="connsiteX6556" fmla="*/ 1670294 w 4384220"/>
              <a:gd name="connsiteY6556" fmla="*/ 4140386 h 4384220"/>
              <a:gd name="connsiteX6557" fmla="*/ 1670294 w 4384220"/>
              <a:gd name="connsiteY6557" fmla="*/ 4140386 h 4384220"/>
              <a:gd name="connsiteX6558" fmla="*/ 1661757 w 4384220"/>
              <a:gd name="connsiteY6558" fmla="*/ 4123846 h 4384220"/>
              <a:gd name="connsiteX6559" fmla="*/ 1658555 w 4384220"/>
              <a:gd name="connsiteY6559" fmla="*/ 4115576 h 4384220"/>
              <a:gd name="connsiteX6560" fmla="*/ 1660156 w 4384220"/>
              <a:gd name="connsiteY6560" fmla="*/ 4064888 h 4384220"/>
              <a:gd name="connsiteX6561" fmla="*/ 1695104 w 4384220"/>
              <a:gd name="connsiteY6561" fmla="*/ 4047814 h 4384220"/>
              <a:gd name="connsiteX6562" fmla="*/ 1695104 w 4384220"/>
              <a:gd name="connsiteY6562" fmla="*/ 4047814 h 4384220"/>
              <a:gd name="connsiteX6563" fmla="*/ 1716713 w 4384220"/>
              <a:gd name="connsiteY6563" fmla="*/ 4080094 h 4384220"/>
              <a:gd name="connsiteX6564" fmla="*/ 309195 w 4384220"/>
              <a:gd name="connsiteY6564" fmla="*/ 3287232 h 4384220"/>
              <a:gd name="connsiteX6565" fmla="*/ 575706 w 4384220"/>
              <a:gd name="connsiteY6565" fmla="*/ 3131967 h 4384220"/>
              <a:gd name="connsiteX6566" fmla="*/ 664009 w 4384220"/>
              <a:gd name="connsiteY6566" fmla="*/ 3150108 h 4384220"/>
              <a:gd name="connsiteX6567" fmla="*/ 899574 w 4384220"/>
              <a:gd name="connsiteY6567" fmla="*/ 3449699 h 4384220"/>
              <a:gd name="connsiteX6568" fmla="*/ 886501 w 4384220"/>
              <a:gd name="connsiteY6568" fmla="*/ 3489716 h 4384220"/>
              <a:gd name="connsiteX6569" fmla="*/ 838748 w 4384220"/>
              <a:gd name="connsiteY6569" fmla="*/ 3537202 h 4384220"/>
              <a:gd name="connsiteX6570" fmla="*/ 791262 w 4384220"/>
              <a:gd name="connsiteY6570" fmla="*/ 3535601 h 4384220"/>
              <a:gd name="connsiteX6571" fmla="*/ 755781 w 4384220"/>
              <a:gd name="connsiteY6571" fmla="*/ 3588690 h 4384220"/>
              <a:gd name="connsiteX6572" fmla="*/ 753646 w 4384220"/>
              <a:gd name="connsiteY6572" fmla="*/ 3625505 h 4384220"/>
              <a:gd name="connsiteX6573" fmla="*/ 754180 w 4384220"/>
              <a:gd name="connsiteY6573" fmla="*/ 3630041 h 4384220"/>
              <a:gd name="connsiteX6574" fmla="*/ 754180 w 4384220"/>
              <a:gd name="connsiteY6574" fmla="*/ 3630041 h 4384220"/>
              <a:gd name="connsiteX6575" fmla="*/ 758715 w 4384220"/>
              <a:gd name="connsiteY6575" fmla="*/ 3630574 h 4384220"/>
              <a:gd name="connsiteX6576" fmla="*/ 795264 w 4384220"/>
              <a:gd name="connsiteY6576" fmla="*/ 3628440 h 4384220"/>
              <a:gd name="connsiteX6577" fmla="*/ 848619 w 4384220"/>
              <a:gd name="connsiteY6577" fmla="*/ 3592958 h 4384220"/>
              <a:gd name="connsiteX6578" fmla="*/ 847018 w 4384220"/>
              <a:gd name="connsiteY6578" fmla="*/ 3545472 h 4384220"/>
              <a:gd name="connsiteX6579" fmla="*/ 894505 w 4384220"/>
              <a:gd name="connsiteY6579" fmla="*/ 3497719 h 4384220"/>
              <a:gd name="connsiteX6580" fmla="*/ 934521 w 4384220"/>
              <a:gd name="connsiteY6580" fmla="*/ 3484647 h 4384220"/>
              <a:gd name="connsiteX6581" fmla="*/ 1234112 w 4384220"/>
              <a:gd name="connsiteY6581" fmla="*/ 3720211 h 4384220"/>
              <a:gd name="connsiteX6582" fmla="*/ 1252253 w 4384220"/>
              <a:gd name="connsiteY6582" fmla="*/ 3808515 h 4384220"/>
              <a:gd name="connsiteX6583" fmla="*/ 1096989 w 4384220"/>
              <a:gd name="connsiteY6583" fmla="*/ 4075026 h 4384220"/>
              <a:gd name="connsiteX6584" fmla="*/ 1066576 w 4384220"/>
              <a:gd name="connsiteY6584" fmla="*/ 4057418 h 4384220"/>
              <a:gd name="connsiteX6585" fmla="*/ 1036697 w 4384220"/>
              <a:gd name="connsiteY6585" fmla="*/ 4038744 h 4384220"/>
              <a:gd name="connsiteX6586" fmla="*/ 977473 w 4384220"/>
              <a:gd name="connsiteY6586" fmla="*/ 4000595 h 4384220"/>
              <a:gd name="connsiteX6587" fmla="*/ 919849 w 4384220"/>
              <a:gd name="connsiteY6587" fmla="*/ 3960044 h 4384220"/>
              <a:gd name="connsiteX6588" fmla="*/ 891303 w 4384220"/>
              <a:gd name="connsiteY6588" fmla="*/ 3939503 h 4384220"/>
              <a:gd name="connsiteX6589" fmla="*/ 863559 w 4384220"/>
              <a:gd name="connsiteY6589" fmla="*/ 3917894 h 4384220"/>
              <a:gd name="connsiteX6590" fmla="*/ 808336 w 4384220"/>
              <a:gd name="connsiteY6590" fmla="*/ 3874409 h 4384220"/>
              <a:gd name="connsiteX6591" fmla="*/ 754980 w 4384220"/>
              <a:gd name="connsiteY6591" fmla="*/ 3828523 h 4384220"/>
              <a:gd name="connsiteX6592" fmla="*/ 728302 w 4384220"/>
              <a:gd name="connsiteY6592" fmla="*/ 3805313 h 4384220"/>
              <a:gd name="connsiteX6593" fmla="*/ 702692 w 4384220"/>
              <a:gd name="connsiteY6593" fmla="*/ 3781037 h 4384220"/>
              <a:gd name="connsiteX6594" fmla="*/ 651737 w 4384220"/>
              <a:gd name="connsiteY6594" fmla="*/ 3732483 h 4384220"/>
              <a:gd name="connsiteX6595" fmla="*/ 603184 w 4384220"/>
              <a:gd name="connsiteY6595" fmla="*/ 3681529 h 4384220"/>
              <a:gd name="connsiteX6596" fmla="*/ 578907 w 4384220"/>
              <a:gd name="connsiteY6596" fmla="*/ 3655918 h 4384220"/>
              <a:gd name="connsiteX6597" fmla="*/ 555697 w 4384220"/>
              <a:gd name="connsiteY6597" fmla="*/ 3629240 h 4384220"/>
              <a:gd name="connsiteX6598" fmla="*/ 509812 w 4384220"/>
              <a:gd name="connsiteY6598" fmla="*/ 3575885 h 4384220"/>
              <a:gd name="connsiteX6599" fmla="*/ 466327 w 4384220"/>
              <a:gd name="connsiteY6599" fmla="*/ 3520662 h 4384220"/>
              <a:gd name="connsiteX6600" fmla="*/ 444718 w 4384220"/>
              <a:gd name="connsiteY6600" fmla="*/ 3492917 h 4384220"/>
              <a:gd name="connsiteX6601" fmla="*/ 424176 w 4384220"/>
              <a:gd name="connsiteY6601" fmla="*/ 3464372 h 4384220"/>
              <a:gd name="connsiteX6602" fmla="*/ 383626 w 4384220"/>
              <a:gd name="connsiteY6602" fmla="*/ 3406748 h 4384220"/>
              <a:gd name="connsiteX6603" fmla="*/ 345477 w 4384220"/>
              <a:gd name="connsiteY6603" fmla="*/ 3347524 h 4384220"/>
              <a:gd name="connsiteX6604" fmla="*/ 326802 w 4384220"/>
              <a:gd name="connsiteY6604" fmla="*/ 3317644 h 4384220"/>
              <a:gd name="connsiteX6605" fmla="*/ 309195 w 4384220"/>
              <a:gd name="connsiteY6605" fmla="*/ 3287232 h 4384220"/>
              <a:gd name="connsiteX6606" fmla="*/ 836881 w 4384220"/>
              <a:gd name="connsiteY6606" fmla="*/ 3588957 h 4384220"/>
              <a:gd name="connsiteX6607" fmla="*/ 793663 w 4384220"/>
              <a:gd name="connsiteY6607" fmla="*/ 3615901 h 4384220"/>
              <a:gd name="connsiteX6608" fmla="*/ 766185 w 4384220"/>
              <a:gd name="connsiteY6608" fmla="*/ 3618303 h 4384220"/>
              <a:gd name="connsiteX6609" fmla="*/ 766185 w 4384220"/>
              <a:gd name="connsiteY6609" fmla="*/ 3618303 h 4384220"/>
              <a:gd name="connsiteX6610" fmla="*/ 766185 w 4384220"/>
              <a:gd name="connsiteY6610" fmla="*/ 3618303 h 4384220"/>
              <a:gd name="connsiteX6611" fmla="*/ 766185 w 4384220"/>
              <a:gd name="connsiteY6611" fmla="*/ 3618303 h 4384220"/>
              <a:gd name="connsiteX6612" fmla="*/ 767252 w 4384220"/>
              <a:gd name="connsiteY6612" fmla="*/ 3599628 h 4384220"/>
              <a:gd name="connsiteX6613" fmla="*/ 768586 w 4384220"/>
              <a:gd name="connsiteY6613" fmla="*/ 3590825 h 4384220"/>
              <a:gd name="connsiteX6614" fmla="*/ 795530 w 4384220"/>
              <a:gd name="connsiteY6614" fmla="*/ 3547606 h 4384220"/>
              <a:gd name="connsiteX6615" fmla="*/ 834213 w 4384220"/>
              <a:gd name="connsiteY6615" fmla="*/ 3550541 h 4384220"/>
              <a:gd name="connsiteX6616" fmla="*/ 834213 w 4384220"/>
              <a:gd name="connsiteY6616" fmla="*/ 3550541 h 4384220"/>
              <a:gd name="connsiteX6617" fmla="*/ 836881 w 4384220"/>
              <a:gd name="connsiteY6617" fmla="*/ 3588957 h 4384220"/>
              <a:gd name="connsiteX6618" fmla="*/ 583976 w 4384220"/>
              <a:gd name="connsiteY6618" fmla="*/ 3120496 h 4384220"/>
              <a:gd name="connsiteX6619" fmla="*/ 591712 w 4384220"/>
              <a:gd name="connsiteY6619" fmla="*/ 3065806 h 4384220"/>
              <a:gd name="connsiteX6620" fmla="*/ 603984 w 4384220"/>
              <a:gd name="connsiteY6620" fmla="*/ 3047399 h 4384220"/>
              <a:gd name="connsiteX6621" fmla="*/ 610387 w 4384220"/>
              <a:gd name="connsiteY6621" fmla="*/ 3040196 h 4384220"/>
              <a:gd name="connsiteX6622" fmla="*/ 613588 w 4384220"/>
              <a:gd name="connsiteY6622" fmla="*/ 3036994 h 4384220"/>
              <a:gd name="connsiteX6623" fmla="*/ 467928 w 4384220"/>
              <a:gd name="connsiteY6623" fmla="*/ 2673910 h 4384220"/>
              <a:gd name="connsiteX6624" fmla="*/ 428178 w 4384220"/>
              <a:gd name="connsiteY6624" fmla="*/ 2665374 h 4384220"/>
              <a:gd name="connsiteX6625" fmla="*/ 428178 w 4384220"/>
              <a:gd name="connsiteY6625" fmla="*/ 2665374 h 4384220"/>
              <a:gd name="connsiteX6626" fmla="*/ 428178 w 4384220"/>
              <a:gd name="connsiteY6626" fmla="*/ 2665374 h 4384220"/>
              <a:gd name="connsiteX6627" fmla="*/ 458057 w 4384220"/>
              <a:gd name="connsiteY6627" fmla="*/ 2638162 h 4384220"/>
              <a:gd name="connsiteX6628" fmla="*/ 403634 w 4384220"/>
              <a:gd name="connsiteY6628" fmla="*/ 2250268 h 4384220"/>
              <a:gd name="connsiteX6629" fmla="*/ 399099 w 4384220"/>
              <a:gd name="connsiteY6629" fmla="*/ 2248934 h 4384220"/>
              <a:gd name="connsiteX6630" fmla="*/ 390029 w 4384220"/>
              <a:gd name="connsiteY6630" fmla="*/ 2245733 h 4384220"/>
              <a:gd name="connsiteX6631" fmla="*/ 370020 w 4384220"/>
              <a:gd name="connsiteY6631" fmla="*/ 2235862 h 4384220"/>
              <a:gd name="connsiteX6632" fmla="*/ 334806 w 4384220"/>
              <a:gd name="connsiteY6632" fmla="*/ 2192377 h 4384220"/>
              <a:gd name="connsiteX6633" fmla="*/ 334806 w 4384220"/>
              <a:gd name="connsiteY6633" fmla="*/ 2192377 h 4384220"/>
              <a:gd name="connsiteX6634" fmla="*/ 370020 w 4384220"/>
              <a:gd name="connsiteY6634" fmla="*/ 2148892 h 4384220"/>
              <a:gd name="connsiteX6635" fmla="*/ 390029 w 4384220"/>
              <a:gd name="connsiteY6635" fmla="*/ 2139022 h 4384220"/>
              <a:gd name="connsiteX6636" fmla="*/ 399099 w 4384220"/>
              <a:gd name="connsiteY6636" fmla="*/ 2135820 h 4384220"/>
              <a:gd name="connsiteX6637" fmla="*/ 403634 w 4384220"/>
              <a:gd name="connsiteY6637" fmla="*/ 2134220 h 4384220"/>
              <a:gd name="connsiteX6638" fmla="*/ 458057 w 4384220"/>
              <a:gd name="connsiteY6638" fmla="*/ 1746325 h 4384220"/>
              <a:gd name="connsiteX6639" fmla="*/ 428178 w 4384220"/>
              <a:gd name="connsiteY6639" fmla="*/ 1719114 h 4384220"/>
              <a:gd name="connsiteX6640" fmla="*/ 428178 w 4384220"/>
              <a:gd name="connsiteY6640" fmla="*/ 1719114 h 4384220"/>
              <a:gd name="connsiteX6641" fmla="*/ 428178 w 4384220"/>
              <a:gd name="connsiteY6641" fmla="*/ 1719114 h 4384220"/>
              <a:gd name="connsiteX6642" fmla="*/ 467928 w 4384220"/>
              <a:gd name="connsiteY6642" fmla="*/ 1710577 h 4384220"/>
              <a:gd name="connsiteX6643" fmla="*/ 613588 w 4384220"/>
              <a:gd name="connsiteY6643" fmla="*/ 1347493 h 4384220"/>
              <a:gd name="connsiteX6644" fmla="*/ 610387 w 4384220"/>
              <a:gd name="connsiteY6644" fmla="*/ 1344292 h 4384220"/>
              <a:gd name="connsiteX6645" fmla="*/ 603984 w 4384220"/>
              <a:gd name="connsiteY6645" fmla="*/ 1337089 h 4384220"/>
              <a:gd name="connsiteX6646" fmla="*/ 591712 w 4384220"/>
              <a:gd name="connsiteY6646" fmla="*/ 1318681 h 4384220"/>
              <a:gd name="connsiteX6647" fmla="*/ 583976 w 4384220"/>
              <a:gd name="connsiteY6647" fmla="*/ 1263992 h 4384220"/>
              <a:gd name="connsiteX6648" fmla="*/ 583976 w 4384220"/>
              <a:gd name="connsiteY6648" fmla="*/ 1263992 h 4384220"/>
              <a:gd name="connsiteX6649" fmla="*/ 635197 w 4384220"/>
              <a:gd name="connsiteY6649" fmla="*/ 1243450 h 4384220"/>
              <a:gd name="connsiteX6650" fmla="*/ 657606 w 4384220"/>
              <a:gd name="connsiteY6650" fmla="*/ 1245050 h 4384220"/>
              <a:gd name="connsiteX6651" fmla="*/ 666944 w 4384220"/>
              <a:gd name="connsiteY6651" fmla="*/ 1246918 h 4384220"/>
              <a:gd name="connsiteX6652" fmla="*/ 671479 w 4384220"/>
              <a:gd name="connsiteY6652" fmla="*/ 1247985 h 4384220"/>
              <a:gd name="connsiteX6653" fmla="*/ 913446 w 4384220"/>
              <a:gd name="connsiteY6653" fmla="*/ 939857 h 4384220"/>
              <a:gd name="connsiteX6654" fmla="*/ 900641 w 4384220"/>
              <a:gd name="connsiteY6654" fmla="*/ 900907 h 4384220"/>
              <a:gd name="connsiteX6655" fmla="*/ 900641 w 4384220"/>
              <a:gd name="connsiteY6655" fmla="*/ 900907 h 4384220"/>
              <a:gd name="connsiteX6656" fmla="*/ 900641 w 4384220"/>
              <a:gd name="connsiteY6656" fmla="*/ 900907 h 4384220"/>
              <a:gd name="connsiteX6657" fmla="*/ 939590 w 4384220"/>
              <a:gd name="connsiteY6657" fmla="*/ 913713 h 4384220"/>
              <a:gd name="connsiteX6658" fmla="*/ 1247718 w 4384220"/>
              <a:gd name="connsiteY6658" fmla="*/ 671746 h 4384220"/>
              <a:gd name="connsiteX6659" fmla="*/ 1246651 w 4384220"/>
              <a:gd name="connsiteY6659" fmla="*/ 667210 h 4384220"/>
              <a:gd name="connsiteX6660" fmla="*/ 1244784 w 4384220"/>
              <a:gd name="connsiteY6660" fmla="*/ 657873 h 4384220"/>
              <a:gd name="connsiteX6661" fmla="*/ 1243183 w 4384220"/>
              <a:gd name="connsiteY6661" fmla="*/ 635464 h 4384220"/>
              <a:gd name="connsiteX6662" fmla="*/ 1263725 w 4384220"/>
              <a:gd name="connsiteY6662" fmla="*/ 584243 h 4384220"/>
              <a:gd name="connsiteX6663" fmla="*/ 1263725 w 4384220"/>
              <a:gd name="connsiteY6663" fmla="*/ 584243 h 4384220"/>
              <a:gd name="connsiteX6664" fmla="*/ 1318414 w 4384220"/>
              <a:gd name="connsiteY6664" fmla="*/ 591979 h 4384220"/>
              <a:gd name="connsiteX6665" fmla="*/ 1336822 w 4384220"/>
              <a:gd name="connsiteY6665" fmla="*/ 604251 h 4384220"/>
              <a:gd name="connsiteX6666" fmla="*/ 1344025 w 4384220"/>
              <a:gd name="connsiteY6666" fmla="*/ 610654 h 4384220"/>
              <a:gd name="connsiteX6667" fmla="*/ 1347226 w 4384220"/>
              <a:gd name="connsiteY6667" fmla="*/ 613855 h 4384220"/>
              <a:gd name="connsiteX6668" fmla="*/ 1710310 w 4384220"/>
              <a:gd name="connsiteY6668" fmla="*/ 468194 h 4384220"/>
              <a:gd name="connsiteX6669" fmla="*/ 1718847 w 4384220"/>
              <a:gd name="connsiteY6669" fmla="*/ 428445 h 4384220"/>
              <a:gd name="connsiteX6670" fmla="*/ 1718847 w 4384220"/>
              <a:gd name="connsiteY6670" fmla="*/ 428445 h 4384220"/>
              <a:gd name="connsiteX6671" fmla="*/ 1718847 w 4384220"/>
              <a:gd name="connsiteY6671" fmla="*/ 428445 h 4384220"/>
              <a:gd name="connsiteX6672" fmla="*/ 1746058 w 4384220"/>
              <a:gd name="connsiteY6672" fmla="*/ 458324 h 4384220"/>
              <a:gd name="connsiteX6673" fmla="*/ 2133953 w 4384220"/>
              <a:gd name="connsiteY6673" fmla="*/ 403901 h 4384220"/>
              <a:gd name="connsiteX6674" fmla="*/ 2135287 w 4384220"/>
              <a:gd name="connsiteY6674" fmla="*/ 399366 h 4384220"/>
              <a:gd name="connsiteX6675" fmla="*/ 2138488 w 4384220"/>
              <a:gd name="connsiteY6675" fmla="*/ 390295 h 4384220"/>
              <a:gd name="connsiteX6676" fmla="*/ 2148359 w 4384220"/>
              <a:gd name="connsiteY6676" fmla="*/ 370287 h 4384220"/>
              <a:gd name="connsiteX6677" fmla="*/ 2191844 w 4384220"/>
              <a:gd name="connsiteY6677" fmla="*/ 335072 h 4384220"/>
              <a:gd name="connsiteX6678" fmla="*/ 2191844 w 4384220"/>
              <a:gd name="connsiteY6678" fmla="*/ 335072 h 4384220"/>
              <a:gd name="connsiteX6679" fmla="*/ 2235328 w 4384220"/>
              <a:gd name="connsiteY6679" fmla="*/ 370287 h 4384220"/>
              <a:gd name="connsiteX6680" fmla="*/ 2245199 w 4384220"/>
              <a:gd name="connsiteY6680" fmla="*/ 390295 h 4384220"/>
              <a:gd name="connsiteX6681" fmla="*/ 2248400 w 4384220"/>
              <a:gd name="connsiteY6681" fmla="*/ 399366 h 4384220"/>
              <a:gd name="connsiteX6682" fmla="*/ 2249734 w 4384220"/>
              <a:gd name="connsiteY6682" fmla="*/ 403901 h 4384220"/>
              <a:gd name="connsiteX6683" fmla="*/ 2637629 w 4384220"/>
              <a:gd name="connsiteY6683" fmla="*/ 458324 h 4384220"/>
              <a:gd name="connsiteX6684" fmla="*/ 2664840 w 4384220"/>
              <a:gd name="connsiteY6684" fmla="*/ 428445 h 4384220"/>
              <a:gd name="connsiteX6685" fmla="*/ 2664840 w 4384220"/>
              <a:gd name="connsiteY6685" fmla="*/ 428445 h 4384220"/>
              <a:gd name="connsiteX6686" fmla="*/ 2664840 w 4384220"/>
              <a:gd name="connsiteY6686" fmla="*/ 428445 h 4384220"/>
              <a:gd name="connsiteX6687" fmla="*/ 2673377 w 4384220"/>
              <a:gd name="connsiteY6687" fmla="*/ 468194 h 4384220"/>
              <a:gd name="connsiteX6688" fmla="*/ 3036461 w 4384220"/>
              <a:gd name="connsiteY6688" fmla="*/ 613855 h 4384220"/>
              <a:gd name="connsiteX6689" fmla="*/ 3039662 w 4384220"/>
              <a:gd name="connsiteY6689" fmla="*/ 610654 h 4384220"/>
              <a:gd name="connsiteX6690" fmla="*/ 3046865 w 4384220"/>
              <a:gd name="connsiteY6690" fmla="*/ 604251 h 4384220"/>
              <a:gd name="connsiteX6691" fmla="*/ 3065273 w 4384220"/>
              <a:gd name="connsiteY6691" fmla="*/ 591979 h 4384220"/>
              <a:gd name="connsiteX6692" fmla="*/ 3119962 w 4384220"/>
              <a:gd name="connsiteY6692" fmla="*/ 584243 h 4384220"/>
              <a:gd name="connsiteX6693" fmla="*/ 3119962 w 4384220"/>
              <a:gd name="connsiteY6693" fmla="*/ 584243 h 4384220"/>
              <a:gd name="connsiteX6694" fmla="*/ 3140504 w 4384220"/>
              <a:gd name="connsiteY6694" fmla="*/ 635464 h 4384220"/>
              <a:gd name="connsiteX6695" fmla="*/ 3138904 w 4384220"/>
              <a:gd name="connsiteY6695" fmla="*/ 657873 h 4384220"/>
              <a:gd name="connsiteX6696" fmla="*/ 3137036 w 4384220"/>
              <a:gd name="connsiteY6696" fmla="*/ 667210 h 4384220"/>
              <a:gd name="connsiteX6697" fmla="*/ 3135969 w 4384220"/>
              <a:gd name="connsiteY6697" fmla="*/ 671746 h 4384220"/>
              <a:gd name="connsiteX6698" fmla="*/ 3444097 w 4384220"/>
              <a:gd name="connsiteY6698" fmla="*/ 913713 h 4384220"/>
              <a:gd name="connsiteX6699" fmla="*/ 3483046 w 4384220"/>
              <a:gd name="connsiteY6699" fmla="*/ 900907 h 4384220"/>
              <a:gd name="connsiteX6700" fmla="*/ 3483046 w 4384220"/>
              <a:gd name="connsiteY6700" fmla="*/ 900907 h 4384220"/>
              <a:gd name="connsiteX6701" fmla="*/ 3483046 w 4384220"/>
              <a:gd name="connsiteY6701" fmla="*/ 900907 h 4384220"/>
              <a:gd name="connsiteX6702" fmla="*/ 3470241 w 4384220"/>
              <a:gd name="connsiteY6702" fmla="*/ 939857 h 4384220"/>
              <a:gd name="connsiteX6703" fmla="*/ 3712208 w 4384220"/>
              <a:gd name="connsiteY6703" fmla="*/ 1247985 h 4384220"/>
              <a:gd name="connsiteX6704" fmla="*/ 3716744 w 4384220"/>
              <a:gd name="connsiteY6704" fmla="*/ 1246918 h 4384220"/>
              <a:gd name="connsiteX6705" fmla="*/ 3726081 w 4384220"/>
              <a:gd name="connsiteY6705" fmla="*/ 1245050 h 4384220"/>
              <a:gd name="connsiteX6706" fmla="*/ 3748490 w 4384220"/>
              <a:gd name="connsiteY6706" fmla="*/ 1243450 h 4384220"/>
              <a:gd name="connsiteX6707" fmla="*/ 3799711 w 4384220"/>
              <a:gd name="connsiteY6707" fmla="*/ 1263992 h 4384220"/>
              <a:gd name="connsiteX6708" fmla="*/ 3799711 w 4384220"/>
              <a:gd name="connsiteY6708" fmla="*/ 1263992 h 4384220"/>
              <a:gd name="connsiteX6709" fmla="*/ 3791975 w 4384220"/>
              <a:gd name="connsiteY6709" fmla="*/ 1318681 h 4384220"/>
              <a:gd name="connsiteX6710" fmla="*/ 3779703 w 4384220"/>
              <a:gd name="connsiteY6710" fmla="*/ 1337089 h 4384220"/>
              <a:gd name="connsiteX6711" fmla="*/ 3773300 w 4384220"/>
              <a:gd name="connsiteY6711" fmla="*/ 1344292 h 4384220"/>
              <a:gd name="connsiteX6712" fmla="*/ 3770099 w 4384220"/>
              <a:gd name="connsiteY6712" fmla="*/ 1347493 h 4384220"/>
              <a:gd name="connsiteX6713" fmla="*/ 3915759 w 4384220"/>
              <a:gd name="connsiteY6713" fmla="*/ 1710577 h 4384220"/>
              <a:gd name="connsiteX6714" fmla="*/ 3955509 w 4384220"/>
              <a:gd name="connsiteY6714" fmla="*/ 1719114 h 4384220"/>
              <a:gd name="connsiteX6715" fmla="*/ 3955509 w 4384220"/>
              <a:gd name="connsiteY6715" fmla="*/ 1719114 h 4384220"/>
              <a:gd name="connsiteX6716" fmla="*/ 3955509 w 4384220"/>
              <a:gd name="connsiteY6716" fmla="*/ 1719114 h 4384220"/>
              <a:gd name="connsiteX6717" fmla="*/ 3925630 w 4384220"/>
              <a:gd name="connsiteY6717" fmla="*/ 1746325 h 4384220"/>
              <a:gd name="connsiteX6718" fmla="*/ 3980053 w 4384220"/>
              <a:gd name="connsiteY6718" fmla="*/ 2134220 h 4384220"/>
              <a:gd name="connsiteX6719" fmla="*/ 3984588 w 4384220"/>
              <a:gd name="connsiteY6719" fmla="*/ 2135554 h 4384220"/>
              <a:gd name="connsiteX6720" fmla="*/ 3993658 w 4384220"/>
              <a:gd name="connsiteY6720" fmla="*/ 2138755 h 4384220"/>
              <a:gd name="connsiteX6721" fmla="*/ 4013667 w 4384220"/>
              <a:gd name="connsiteY6721" fmla="*/ 2148626 h 4384220"/>
              <a:gd name="connsiteX6722" fmla="*/ 4048881 w 4384220"/>
              <a:gd name="connsiteY6722" fmla="*/ 2192110 h 4384220"/>
              <a:gd name="connsiteX6723" fmla="*/ 4013667 w 4384220"/>
              <a:gd name="connsiteY6723" fmla="*/ 2235595 h 4384220"/>
              <a:gd name="connsiteX6724" fmla="*/ 3993658 w 4384220"/>
              <a:gd name="connsiteY6724" fmla="*/ 2245466 h 4384220"/>
              <a:gd name="connsiteX6725" fmla="*/ 3984588 w 4384220"/>
              <a:gd name="connsiteY6725" fmla="*/ 2248667 h 4384220"/>
              <a:gd name="connsiteX6726" fmla="*/ 3980053 w 4384220"/>
              <a:gd name="connsiteY6726" fmla="*/ 2250001 h 4384220"/>
              <a:gd name="connsiteX6727" fmla="*/ 3925630 w 4384220"/>
              <a:gd name="connsiteY6727" fmla="*/ 2637895 h 4384220"/>
              <a:gd name="connsiteX6728" fmla="*/ 3955509 w 4384220"/>
              <a:gd name="connsiteY6728" fmla="*/ 2665107 h 4384220"/>
              <a:gd name="connsiteX6729" fmla="*/ 3955509 w 4384220"/>
              <a:gd name="connsiteY6729" fmla="*/ 2665107 h 4384220"/>
              <a:gd name="connsiteX6730" fmla="*/ 3955509 w 4384220"/>
              <a:gd name="connsiteY6730" fmla="*/ 2665107 h 4384220"/>
              <a:gd name="connsiteX6731" fmla="*/ 3915759 w 4384220"/>
              <a:gd name="connsiteY6731" fmla="*/ 2673644 h 4384220"/>
              <a:gd name="connsiteX6732" fmla="*/ 3770099 w 4384220"/>
              <a:gd name="connsiteY6732" fmla="*/ 3036728 h 4384220"/>
              <a:gd name="connsiteX6733" fmla="*/ 3773300 w 4384220"/>
              <a:gd name="connsiteY6733" fmla="*/ 3039929 h 4384220"/>
              <a:gd name="connsiteX6734" fmla="*/ 3779703 w 4384220"/>
              <a:gd name="connsiteY6734" fmla="*/ 3047132 h 4384220"/>
              <a:gd name="connsiteX6735" fmla="*/ 3791975 w 4384220"/>
              <a:gd name="connsiteY6735" fmla="*/ 3065540 h 4384220"/>
              <a:gd name="connsiteX6736" fmla="*/ 3799711 w 4384220"/>
              <a:gd name="connsiteY6736" fmla="*/ 3120229 h 4384220"/>
              <a:gd name="connsiteX6737" fmla="*/ 3799711 w 4384220"/>
              <a:gd name="connsiteY6737" fmla="*/ 3120229 h 4384220"/>
              <a:gd name="connsiteX6738" fmla="*/ 3748490 w 4384220"/>
              <a:gd name="connsiteY6738" fmla="*/ 3140771 h 4384220"/>
              <a:gd name="connsiteX6739" fmla="*/ 3726081 w 4384220"/>
              <a:gd name="connsiteY6739" fmla="*/ 3139170 h 4384220"/>
              <a:gd name="connsiteX6740" fmla="*/ 3716744 w 4384220"/>
              <a:gd name="connsiteY6740" fmla="*/ 3137303 h 4384220"/>
              <a:gd name="connsiteX6741" fmla="*/ 3712208 w 4384220"/>
              <a:gd name="connsiteY6741" fmla="*/ 3136236 h 4384220"/>
              <a:gd name="connsiteX6742" fmla="*/ 3470241 w 4384220"/>
              <a:gd name="connsiteY6742" fmla="*/ 3444364 h 4384220"/>
              <a:gd name="connsiteX6743" fmla="*/ 3483046 w 4384220"/>
              <a:gd name="connsiteY6743" fmla="*/ 3483313 h 4384220"/>
              <a:gd name="connsiteX6744" fmla="*/ 3483046 w 4384220"/>
              <a:gd name="connsiteY6744" fmla="*/ 3483313 h 4384220"/>
              <a:gd name="connsiteX6745" fmla="*/ 3483046 w 4384220"/>
              <a:gd name="connsiteY6745" fmla="*/ 3483313 h 4384220"/>
              <a:gd name="connsiteX6746" fmla="*/ 3444097 w 4384220"/>
              <a:gd name="connsiteY6746" fmla="*/ 3470508 h 4384220"/>
              <a:gd name="connsiteX6747" fmla="*/ 3135969 w 4384220"/>
              <a:gd name="connsiteY6747" fmla="*/ 3712475 h 4384220"/>
              <a:gd name="connsiteX6748" fmla="*/ 3137036 w 4384220"/>
              <a:gd name="connsiteY6748" fmla="*/ 3717010 h 4384220"/>
              <a:gd name="connsiteX6749" fmla="*/ 3138904 w 4384220"/>
              <a:gd name="connsiteY6749" fmla="*/ 3726347 h 4384220"/>
              <a:gd name="connsiteX6750" fmla="*/ 3140504 w 4384220"/>
              <a:gd name="connsiteY6750" fmla="*/ 3748757 h 4384220"/>
              <a:gd name="connsiteX6751" fmla="*/ 3119962 w 4384220"/>
              <a:gd name="connsiteY6751" fmla="*/ 3799978 h 4384220"/>
              <a:gd name="connsiteX6752" fmla="*/ 3119962 w 4384220"/>
              <a:gd name="connsiteY6752" fmla="*/ 3799978 h 4384220"/>
              <a:gd name="connsiteX6753" fmla="*/ 3065273 w 4384220"/>
              <a:gd name="connsiteY6753" fmla="*/ 3792241 h 4384220"/>
              <a:gd name="connsiteX6754" fmla="*/ 3046865 w 4384220"/>
              <a:gd name="connsiteY6754" fmla="*/ 3779970 h 4384220"/>
              <a:gd name="connsiteX6755" fmla="*/ 3039662 w 4384220"/>
              <a:gd name="connsiteY6755" fmla="*/ 3773567 h 4384220"/>
              <a:gd name="connsiteX6756" fmla="*/ 3036461 w 4384220"/>
              <a:gd name="connsiteY6756" fmla="*/ 3770366 h 4384220"/>
              <a:gd name="connsiteX6757" fmla="*/ 2673377 w 4384220"/>
              <a:gd name="connsiteY6757" fmla="*/ 3916026 h 4384220"/>
              <a:gd name="connsiteX6758" fmla="*/ 2664840 w 4384220"/>
              <a:gd name="connsiteY6758" fmla="*/ 3955776 h 4384220"/>
              <a:gd name="connsiteX6759" fmla="*/ 2664840 w 4384220"/>
              <a:gd name="connsiteY6759" fmla="*/ 3955776 h 4384220"/>
              <a:gd name="connsiteX6760" fmla="*/ 2664840 w 4384220"/>
              <a:gd name="connsiteY6760" fmla="*/ 3955776 h 4384220"/>
              <a:gd name="connsiteX6761" fmla="*/ 2637629 w 4384220"/>
              <a:gd name="connsiteY6761" fmla="*/ 3925897 h 4384220"/>
              <a:gd name="connsiteX6762" fmla="*/ 2249734 w 4384220"/>
              <a:gd name="connsiteY6762" fmla="*/ 3980319 h 4384220"/>
              <a:gd name="connsiteX6763" fmla="*/ 2248400 w 4384220"/>
              <a:gd name="connsiteY6763" fmla="*/ 3984855 h 4384220"/>
              <a:gd name="connsiteX6764" fmla="*/ 2245199 w 4384220"/>
              <a:gd name="connsiteY6764" fmla="*/ 3993925 h 4384220"/>
              <a:gd name="connsiteX6765" fmla="*/ 2235328 w 4384220"/>
              <a:gd name="connsiteY6765" fmla="*/ 4013934 h 4384220"/>
              <a:gd name="connsiteX6766" fmla="*/ 2191844 w 4384220"/>
              <a:gd name="connsiteY6766" fmla="*/ 4049148 h 4384220"/>
              <a:gd name="connsiteX6767" fmla="*/ 2191844 w 4384220"/>
              <a:gd name="connsiteY6767" fmla="*/ 4049148 h 4384220"/>
              <a:gd name="connsiteX6768" fmla="*/ 2148359 w 4384220"/>
              <a:gd name="connsiteY6768" fmla="*/ 4013934 h 4384220"/>
              <a:gd name="connsiteX6769" fmla="*/ 2138488 w 4384220"/>
              <a:gd name="connsiteY6769" fmla="*/ 3993925 h 4384220"/>
              <a:gd name="connsiteX6770" fmla="*/ 2135287 w 4384220"/>
              <a:gd name="connsiteY6770" fmla="*/ 3984855 h 4384220"/>
              <a:gd name="connsiteX6771" fmla="*/ 2134220 w 4384220"/>
              <a:gd name="connsiteY6771" fmla="*/ 3980586 h 4384220"/>
              <a:gd name="connsiteX6772" fmla="*/ 1746325 w 4384220"/>
              <a:gd name="connsiteY6772" fmla="*/ 3926164 h 4384220"/>
              <a:gd name="connsiteX6773" fmla="*/ 1719114 w 4384220"/>
              <a:gd name="connsiteY6773" fmla="*/ 3956043 h 4384220"/>
              <a:gd name="connsiteX6774" fmla="*/ 1719114 w 4384220"/>
              <a:gd name="connsiteY6774" fmla="*/ 3956043 h 4384220"/>
              <a:gd name="connsiteX6775" fmla="*/ 1719114 w 4384220"/>
              <a:gd name="connsiteY6775" fmla="*/ 3956043 h 4384220"/>
              <a:gd name="connsiteX6776" fmla="*/ 1710577 w 4384220"/>
              <a:gd name="connsiteY6776" fmla="*/ 3916293 h 4384220"/>
              <a:gd name="connsiteX6777" fmla="*/ 1347493 w 4384220"/>
              <a:gd name="connsiteY6777" fmla="*/ 3770632 h 4384220"/>
              <a:gd name="connsiteX6778" fmla="*/ 1344292 w 4384220"/>
              <a:gd name="connsiteY6778" fmla="*/ 3773834 h 4384220"/>
              <a:gd name="connsiteX6779" fmla="*/ 1337089 w 4384220"/>
              <a:gd name="connsiteY6779" fmla="*/ 3780236 h 4384220"/>
              <a:gd name="connsiteX6780" fmla="*/ 1318681 w 4384220"/>
              <a:gd name="connsiteY6780" fmla="*/ 3792508 h 4384220"/>
              <a:gd name="connsiteX6781" fmla="*/ 1263992 w 4384220"/>
              <a:gd name="connsiteY6781" fmla="*/ 3800245 h 4384220"/>
              <a:gd name="connsiteX6782" fmla="*/ 1243450 w 4384220"/>
              <a:gd name="connsiteY6782" fmla="*/ 3749023 h 4384220"/>
              <a:gd name="connsiteX6783" fmla="*/ 1245050 w 4384220"/>
              <a:gd name="connsiteY6783" fmla="*/ 3726614 h 4384220"/>
              <a:gd name="connsiteX6784" fmla="*/ 1246918 w 4384220"/>
              <a:gd name="connsiteY6784" fmla="*/ 3717277 h 4384220"/>
              <a:gd name="connsiteX6785" fmla="*/ 1247985 w 4384220"/>
              <a:gd name="connsiteY6785" fmla="*/ 3712742 h 4384220"/>
              <a:gd name="connsiteX6786" fmla="*/ 939857 w 4384220"/>
              <a:gd name="connsiteY6786" fmla="*/ 3470775 h 4384220"/>
              <a:gd name="connsiteX6787" fmla="*/ 900907 w 4384220"/>
              <a:gd name="connsiteY6787" fmla="*/ 3483580 h 4384220"/>
              <a:gd name="connsiteX6788" fmla="*/ 900907 w 4384220"/>
              <a:gd name="connsiteY6788" fmla="*/ 3483580 h 4384220"/>
              <a:gd name="connsiteX6789" fmla="*/ 900907 w 4384220"/>
              <a:gd name="connsiteY6789" fmla="*/ 3483580 h 4384220"/>
              <a:gd name="connsiteX6790" fmla="*/ 913713 w 4384220"/>
              <a:gd name="connsiteY6790" fmla="*/ 3444630 h 4384220"/>
              <a:gd name="connsiteX6791" fmla="*/ 671746 w 4384220"/>
              <a:gd name="connsiteY6791" fmla="*/ 3136502 h 4384220"/>
              <a:gd name="connsiteX6792" fmla="*/ 667210 w 4384220"/>
              <a:gd name="connsiteY6792" fmla="*/ 3137570 h 4384220"/>
              <a:gd name="connsiteX6793" fmla="*/ 657873 w 4384220"/>
              <a:gd name="connsiteY6793" fmla="*/ 3139437 h 4384220"/>
              <a:gd name="connsiteX6794" fmla="*/ 635464 w 4384220"/>
              <a:gd name="connsiteY6794" fmla="*/ 3141038 h 4384220"/>
              <a:gd name="connsiteX6795" fmla="*/ 583976 w 4384220"/>
              <a:gd name="connsiteY6795" fmla="*/ 3120496 h 4384220"/>
              <a:gd name="connsiteX6796" fmla="*/ 13872 w 4384220"/>
              <a:gd name="connsiteY6796" fmla="*/ 2199047 h 4384220"/>
              <a:gd name="connsiteX6797" fmla="*/ 322267 w 4384220"/>
              <a:gd name="connsiteY6797" fmla="*/ 2197979 h 4384220"/>
              <a:gd name="connsiteX6798" fmla="*/ 390029 w 4384220"/>
              <a:gd name="connsiteY6798" fmla="*/ 2258004 h 4384220"/>
              <a:gd name="connsiteX6799" fmla="*/ 443384 w 4384220"/>
              <a:gd name="connsiteY6799" fmla="*/ 2635228 h 4384220"/>
              <a:gd name="connsiteX6800" fmla="*/ 412438 w 4384220"/>
              <a:gd name="connsiteY6800" fmla="*/ 2663239 h 4384220"/>
              <a:gd name="connsiteX6801" fmla="*/ 347077 w 4384220"/>
              <a:gd name="connsiteY6801" fmla="*/ 2680580 h 4384220"/>
              <a:gd name="connsiteX6802" fmla="*/ 306527 w 4384220"/>
              <a:gd name="connsiteY6802" fmla="*/ 2655503 h 4384220"/>
              <a:gd name="connsiteX6803" fmla="*/ 249170 w 4384220"/>
              <a:gd name="connsiteY6803" fmla="*/ 2683781 h 4384220"/>
              <a:gd name="connsiteX6804" fmla="*/ 229429 w 4384220"/>
              <a:gd name="connsiteY6804" fmla="*/ 2714461 h 4384220"/>
              <a:gd name="connsiteX6805" fmla="*/ 227828 w 4384220"/>
              <a:gd name="connsiteY6805" fmla="*/ 2718729 h 4384220"/>
              <a:gd name="connsiteX6806" fmla="*/ 227828 w 4384220"/>
              <a:gd name="connsiteY6806" fmla="*/ 2718729 h 4384220"/>
              <a:gd name="connsiteX6807" fmla="*/ 231563 w 4384220"/>
              <a:gd name="connsiteY6807" fmla="*/ 2721397 h 4384220"/>
              <a:gd name="connsiteX6808" fmla="*/ 264110 w 4384220"/>
              <a:gd name="connsiteY6808" fmla="*/ 2737937 h 4384220"/>
              <a:gd name="connsiteX6809" fmla="*/ 327869 w 4384220"/>
              <a:gd name="connsiteY6809" fmla="*/ 2733935 h 4384220"/>
              <a:gd name="connsiteX6810" fmla="*/ 350546 w 4384220"/>
              <a:gd name="connsiteY6810" fmla="*/ 2692051 h 4384220"/>
              <a:gd name="connsiteX6811" fmla="*/ 415639 w 4384220"/>
              <a:gd name="connsiteY6811" fmla="*/ 2674444 h 4384220"/>
              <a:gd name="connsiteX6812" fmla="*/ 456723 w 4384220"/>
              <a:gd name="connsiteY6812" fmla="*/ 2683248 h 4384220"/>
              <a:gd name="connsiteX6813" fmla="*/ 598382 w 4384220"/>
              <a:gd name="connsiteY6813" fmla="*/ 3036461 h 4384220"/>
              <a:gd name="connsiteX6814" fmla="*/ 576239 w 4384220"/>
              <a:gd name="connsiteY6814" fmla="*/ 3069275 h 4384220"/>
              <a:gd name="connsiteX6815" fmla="*/ 570103 w 4384220"/>
              <a:gd name="connsiteY6815" fmla="*/ 3121830 h 4384220"/>
              <a:gd name="connsiteX6816" fmla="*/ 302526 w 4384220"/>
              <a:gd name="connsiteY6816" fmla="*/ 3275493 h 4384220"/>
              <a:gd name="connsiteX6817" fmla="*/ 87770 w 4384220"/>
              <a:gd name="connsiteY6817" fmla="*/ 2756078 h 4384220"/>
              <a:gd name="connsiteX6818" fmla="*/ 70963 w 4384220"/>
              <a:gd name="connsiteY6818" fmla="*/ 2687783 h 4384220"/>
              <a:gd name="connsiteX6819" fmla="*/ 55756 w 4384220"/>
              <a:gd name="connsiteY6819" fmla="*/ 2618954 h 4384220"/>
              <a:gd name="connsiteX6820" fmla="*/ 33080 w 4384220"/>
              <a:gd name="connsiteY6820" fmla="*/ 2479963 h 4384220"/>
              <a:gd name="connsiteX6821" fmla="*/ 24544 w 4384220"/>
              <a:gd name="connsiteY6821" fmla="*/ 2410067 h 4384220"/>
              <a:gd name="connsiteX6822" fmla="*/ 19208 w 4384220"/>
              <a:gd name="connsiteY6822" fmla="*/ 2339905 h 4384220"/>
              <a:gd name="connsiteX6823" fmla="*/ 16540 w 4384220"/>
              <a:gd name="connsiteY6823" fmla="*/ 2304690 h 4384220"/>
              <a:gd name="connsiteX6824" fmla="*/ 15473 w 4384220"/>
              <a:gd name="connsiteY6824" fmla="*/ 2269476 h 4384220"/>
              <a:gd name="connsiteX6825" fmla="*/ 13872 w 4384220"/>
              <a:gd name="connsiteY6825" fmla="*/ 2199047 h 4384220"/>
              <a:gd name="connsiteX6826" fmla="*/ 319866 w 4384220"/>
              <a:gd name="connsiteY6826" fmla="*/ 2724331 h 4384220"/>
              <a:gd name="connsiteX6827" fmla="*/ 268912 w 4384220"/>
              <a:gd name="connsiteY6827" fmla="*/ 2725932 h 4384220"/>
              <a:gd name="connsiteX6828" fmla="*/ 244101 w 4384220"/>
              <a:gd name="connsiteY6828" fmla="*/ 2714194 h 4384220"/>
              <a:gd name="connsiteX6829" fmla="*/ 244101 w 4384220"/>
              <a:gd name="connsiteY6829" fmla="*/ 2714194 h 4384220"/>
              <a:gd name="connsiteX6830" fmla="*/ 244101 w 4384220"/>
              <a:gd name="connsiteY6830" fmla="*/ 2714194 h 4384220"/>
              <a:gd name="connsiteX6831" fmla="*/ 253705 w 4384220"/>
              <a:gd name="connsiteY6831" fmla="*/ 2698721 h 4384220"/>
              <a:gd name="connsiteX6832" fmla="*/ 259308 w 4384220"/>
              <a:gd name="connsiteY6832" fmla="*/ 2691785 h 4384220"/>
              <a:gd name="connsiteX6833" fmla="*/ 304393 w 4384220"/>
              <a:gd name="connsiteY6833" fmla="*/ 2667775 h 4384220"/>
              <a:gd name="connsiteX6834" fmla="*/ 336940 w 4384220"/>
              <a:gd name="connsiteY6834" fmla="*/ 2689383 h 4384220"/>
              <a:gd name="connsiteX6835" fmla="*/ 336940 w 4384220"/>
              <a:gd name="connsiteY6835" fmla="*/ 2689383 h 4384220"/>
              <a:gd name="connsiteX6836" fmla="*/ 319866 w 4384220"/>
              <a:gd name="connsiteY6836" fmla="*/ 2724331 h 4384220"/>
              <a:gd name="connsiteX6837" fmla="*/ 533288 w 4384220"/>
              <a:gd name="connsiteY6837" fmla="*/ 2430343 h 4384220"/>
              <a:gd name="connsiteX6838" fmla="*/ 583976 w 4384220"/>
              <a:gd name="connsiteY6838" fmla="*/ 2664040 h 4384220"/>
              <a:gd name="connsiteX6839" fmla="*/ 667744 w 4384220"/>
              <a:gd name="connsiteY6839" fmla="*/ 2888133 h 4384220"/>
              <a:gd name="connsiteX6840" fmla="*/ 680016 w 4384220"/>
              <a:gd name="connsiteY6840" fmla="*/ 2915344 h 4384220"/>
              <a:gd name="connsiteX6841" fmla="*/ 693355 w 4384220"/>
              <a:gd name="connsiteY6841" fmla="*/ 2942022 h 4384220"/>
              <a:gd name="connsiteX6842" fmla="*/ 720833 w 4384220"/>
              <a:gd name="connsiteY6842" fmla="*/ 2995110 h 4384220"/>
              <a:gd name="connsiteX6843" fmla="*/ 782191 w 4384220"/>
              <a:gd name="connsiteY6843" fmla="*/ 3097820 h 4384220"/>
              <a:gd name="connsiteX6844" fmla="*/ 850220 w 4384220"/>
              <a:gd name="connsiteY6844" fmla="*/ 3196261 h 4384220"/>
              <a:gd name="connsiteX6845" fmla="*/ 925718 w 4384220"/>
              <a:gd name="connsiteY6845" fmla="*/ 3289099 h 4384220"/>
              <a:gd name="connsiteX6846" fmla="*/ 1006818 w 4384220"/>
              <a:gd name="connsiteY6846" fmla="*/ 3376869 h 4384220"/>
              <a:gd name="connsiteX6847" fmla="*/ 1094588 w 4384220"/>
              <a:gd name="connsiteY6847" fmla="*/ 3457969 h 4384220"/>
              <a:gd name="connsiteX6848" fmla="*/ 1187426 w 4384220"/>
              <a:gd name="connsiteY6848" fmla="*/ 3533467 h 4384220"/>
              <a:gd name="connsiteX6849" fmla="*/ 1285867 w 4384220"/>
              <a:gd name="connsiteY6849" fmla="*/ 3601496 h 4384220"/>
              <a:gd name="connsiteX6850" fmla="*/ 1388577 w 4384220"/>
              <a:gd name="connsiteY6850" fmla="*/ 3662854 h 4384220"/>
              <a:gd name="connsiteX6851" fmla="*/ 1441665 w 4384220"/>
              <a:gd name="connsiteY6851" fmla="*/ 3690332 h 4384220"/>
              <a:gd name="connsiteX6852" fmla="*/ 1468343 w 4384220"/>
              <a:gd name="connsiteY6852" fmla="*/ 3703671 h 4384220"/>
              <a:gd name="connsiteX6853" fmla="*/ 1495554 w 4384220"/>
              <a:gd name="connsiteY6853" fmla="*/ 3715943 h 4384220"/>
              <a:gd name="connsiteX6854" fmla="*/ 1719647 w 4384220"/>
              <a:gd name="connsiteY6854" fmla="*/ 3799711 h 4384220"/>
              <a:gd name="connsiteX6855" fmla="*/ 1953345 w 4384220"/>
              <a:gd name="connsiteY6855" fmla="*/ 3850399 h 4384220"/>
              <a:gd name="connsiteX6856" fmla="*/ 2191577 w 4384220"/>
              <a:gd name="connsiteY6856" fmla="*/ 3867473 h 4384220"/>
              <a:gd name="connsiteX6857" fmla="*/ 2429809 w 4384220"/>
              <a:gd name="connsiteY6857" fmla="*/ 3850399 h 4384220"/>
              <a:gd name="connsiteX6858" fmla="*/ 2663506 w 4384220"/>
              <a:gd name="connsiteY6858" fmla="*/ 3799711 h 4384220"/>
              <a:gd name="connsiteX6859" fmla="*/ 2887599 w 4384220"/>
              <a:gd name="connsiteY6859" fmla="*/ 3715943 h 4384220"/>
              <a:gd name="connsiteX6860" fmla="*/ 2914810 w 4384220"/>
              <a:gd name="connsiteY6860" fmla="*/ 3703671 h 4384220"/>
              <a:gd name="connsiteX6861" fmla="*/ 2941488 w 4384220"/>
              <a:gd name="connsiteY6861" fmla="*/ 3690332 h 4384220"/>
              <a:gd name="connsiteX6862" fmla="*/ 2994577 w 4384220"/>
              <a:gd name="connsiteY6862" fmla="*/ 3662854 h 4384220"/>
              <a:gd name="connsiteX6863" fmla="*/ 3097286 w 4384220"/>
              <a:gd name="connsiteY6863" fmla="*/ 3601496 h 4384220"/>
              <a:gd name="connsiteX6864" fmla="*/ 3195727 w 4384220"/>
              <a:gd name="connsiteY6864" fmla="*/ 3533467 h 4384220"/>
              <a:gd name="connsiteX6865" fmla="*/ 3288566 w 4384220"/>
              <a:gd name="connsiteY6865" fmla="*/ 3457969 h 4384220"/>
              <a:gd name="connsiteX6866" fmla="*/ 3376335 w 4384220"/>
              <a:gd name="connsiteY6866" fmla="*/ 3376869 h 4384220"/>
              <a:gd name="connsiteX6867" fmla="*/ 3457436 w 4384220"/>
              <a:gd name="connsiteY6867" fmla="*/ 3289099 h 4384220"/>
              <a:gd name="connsiteX6868" fmla="*/ 3532934 w 4384220"/>
              <a:gd name="connsiteY6868" fmla="*/ 3196261 h 4384220"/>
              <a:gd name="connsiteX6869" fmla="*/ 3600962 w 4384220"/>
              <a:gd name="connsiteY6869" fmla="*/ 3097820 h 4384220"/>
              <a:gd name="connsiteX6870" fmla="*/ 3662321 w 4384220"/>
              <a:gd name="connsiteY6870" fmla="*/ 2995110 h 4384220"/>
              <a:gd name="connsiteX6871" fmla="*/ 3689799 w 4384220"/>
              <a:gd name="connsiteY6871" fmla="*/ 2942022 h 4384220"/>
              <a:gd name="connsiteX6872" fmla="*/ 3703138 w 4384220"/>
              <a:gd name="connsiteY6872" fmla="*/ 2915344 h 4384220"/>
              <a:gd name="connsiteX6873" fmla="*/ 3715410 w 4384220"/>
              <a:gd name="connsiteY6873" fmla="*/ 2888133 h 4384220"/>
              <a:gd name="connsiteX6874" fmla="*/ 3799178 w 4384220"/>
              <a:gd name="connsiteY6874" fmla="*/ 2664040 h 4384220"/>
              <a:gd name="connsiteX6875" fmla="*/ 3849865 w 4384220"/>
              <a:gd name="connsiteY6875" fmla="*/ 2430343 h 4384220"/>
              <a:gd name="connsiteX6876" fmla="*/ 3866939 w 4384220"/>
              <a:gd name="connsiteY6876" fmla="*/ 2192110 h 4384220"/>
              <a:gd name="connsiteX6877" fmla="*/ 3849865 w 4384220"/>
              <a:gd name="connsiteY6877" fmla="*/ 1953878 h 4384220"/>
              <a:gd name="connsiteX6878" fmla="*/ 3799178 w 4384220"/>
              <a:gd name="connsiteY6878" fmla="*/ 1720181 h 4384220"/>
              <a:gd name="connsiteX6879" fmla="*/ 3715410 w 4384220"/>
              <a:gd name="connsiteY6879" fmla="*/ 1496088 h 4384220"/>
              <a:gd name="connsiteX6880" fmla="*/ 3703138 w 4384220"/>
              <a:gd name="connsiteY6880" fmla="*/ 1468877 h 4384220"/>
              <a:gd name="connsiteX6881" fmla="*/ 3689799 w 4384220"/>
              <a:gd name="connsiteY6881" fmla="*/ 1442199 h 4384220"/>
              <a:gd name="connsiteX6882" fmla="*/ 3662321 w 4384220"/>
              <a:gd name="connsiteY6882" fmla="*/ 1389110 h 4384220"/>
              <a:gd name="connsiteX6883" fmla="*/ 3600962 w 4384220"/>
              <a:gd name="connsiteY6883" fmla="*/ 1286401 h 4384220"/>
              <a:gd name="connsiteX6884" fmla="*/ 3532934 w 4384220"/>
              <a:gd name="connsiteY6884" fmla="*/ 1187960 h 4384220"/>
              <a:gd name="connsiteX6885" fmla="*/ 3457436 w 4384220"/>
              <a:gd name="connsiteY6885" fmla="*/ 1095121 h 4384220"/>
              <a:gd name="connsiteX6886" fmla="*/ 3376335 w 4384220"/>
              <a:gd name="connsiteY6886" fmla="*/ 1007352 h 4384220"/>
              <a:gd name="connsiteX6887" fmla="*/ 3288566 w 4384220"/>
              <a:gd name="connsiteY6887" fmla="*/ 926251 h 4384220"/>
              <a:gd name="connsiteX6888" fmla="*/ 3195727 w 4384220"/>
              <a:gd name="connsiteY6888" fmla="*/ 850753 h 4384220"/>
              <a:gd name="connsiteX6889" fmla="*/ 3097286 w 4384220"/>
              <a:gd name="connsiteY6889" fmla="*/ 782725 h 4384220"/>
              <a:gd name="connsiteX6890" fmla="*/ 2994577 w 4384220"/>
              <a:gd name="connsiteY6890" fmla="*/ 721366 h 4384220"/>
              <a:gd name="connsiteX6891" fmla="*/ 2941488 w 4384220"/>
              <a:gd name="connsiteY6891" fmla="*/ 693888 h 4384220"/>
              <a:gd name="connsiteX6892" fmla="*/ 2914810 w 4384220"/>
              <a:gd name="connsiteY6892" fmla="*/ 680549 h 4384220"/>
              <a:gd name="connsiteX6893" fmla="*/ 2887599 w 4384220"/>
              <a:gd name="connsiteY6893" fmla="*/ 668277 h 4384220"/>
              <a:gd name="connsiteX6894" fmla="*/ 2663506 w 4384220"/>
              <a:gd name="connsiteY6894" fmla="*/ 584509 h 4384220"/>
              <a:gd name="connsiteX6895" fmla="*/ 2429809 w 4384220"/>
              <a:gd name="connsiteY6895" fmla="*/ 533822 h 4384220"/>
              <a:gd name="connsiteX6896" fmla="*/ 2191577 w 4384220"/>
              <a:gd name="connsiteY6896" fmla="*/ 516748 h 4384220"/>
              <a:gd name="connsiteX6897" fmla="*/ 1953345 w 4384220"/>
              <a:gd name="connsiteY6897" fmla="*/ 533822 h 4384220"/>
              <a:gd name="connsiteX6898" fmla="*/ 1719647 w 4384220"/>
              <a:gd name="connsiteY6898" fmla="*/ 584509 h 4384220"/>
              <a:gd name="connsiteX6899" fmla="*/ 1495554 w 4384220"/>
              <a:gd name="connsiteY6899" fmla="*/ 668277 h 4384220"/>
              <a:gd name="connsiteX6900" fmla="*/ 1468343 w 4384220"/>
              <a:gd name="connsiteY6900" fmla="*/ 680549 h 4384220"/>
              <a:gd name="connsiteX6901" fmla="*/ 1441665 w 4384220"/>
              <a:gd name="connsiteY6901" fmla="*/ 693888 h 4384220"/>
              <a:gd name="connsiteX6902" fmla="*/ 1388577 w 4384220"/>
              <a:gd name="connsiteY6902" fmla="*/ 721366 h 4384220"/>
              <a:gd name="connsiteX6903" fmla="*/ 1285867 w 4384220"/>
              <a:gd name="connsiteY6903" fmla="*/ 782725 h 4384220"/>
              <a:gd name="connsiteX6904" fmla="*/ 1187426 w 4384220"/>
              <a:gd name="connsiteY6904" fmla="*/ 850753 h 4384220"/>
              <a:gd name="connsiteX6905" fmla="*/ 1094588 w 4384220"/>
              <a:gd name="connsiteY6905" fmla="*/ 926251 h 4384220"/>
              <a:gd name="connsiteX6906" fmla="*/ 1006818 w 4384220"/>
              <a:gd name="connsiteY6906" fmla="*/ 1007352 h 4384220"/>
              <a:gd name="connsiteX6907" fmla="*/ 925718 w 4384220"/>
              <a:gd name="connsiteY6907" fmla="*/ 1095121 h 4384220"/>
              <a:gd name="connsiteX6908" fmla="*/ 850220 w 4384220"/>
              <a:gd name="connsiteY6908" fmla="*/ 1187960 h 4384220"/>
              <a:gd name="connsiteX6909" fmla="*/ 782191 w 4384220"/>
              <a:gd name="connsiteY6909" fmla="*/ 1286401 h 4384220"/>
              <a:gd name="connsiteX6910" fmla="*/ 720833 w 4384220"/>
              <a:gd name="connsiteY6910" fmla="*/ 1389110 h 4384220"/>
              <a:gd name="connsiteX6911" fmla="*/ 693355 w 4384220"/>
              <a:gd name="connsiteY6911" fmla="*/ 1442199 h 4384220"/>
              <a:gd name="connsiteX6912" fmla="*/ 680016 w 4384220"/>
              <a:gd name="connsiteY6912" fmla="*/ 1468877 h 4384220"/>
              <a:gd name="connsiteX6913" fmla="*/ 667744 w 4384220"/>
              <a:gd name="connsiteY6913" fmla="*/ 1496088 h 4384220"/>
              <a:gd name="connsiteX6914" fmla="*/ 583976 w 4384220"/>
              <a:gd name="connsiteY6914" fmla="*/ 1720181 h 4384220"/>
              <a:gd name="connsiteX6915" fmla="*/ 533288 w 4384220"/>
              <a:gd name="connsiteY6915" fmla="*/ 1953878 h 4384220"/>
              <a:gd name="connsiteX6916" fmla="*/ 516214 w 4384220"/>
              <a:gd name="connsiteY6916" fmla="*/ 2192110 h 4384220"/>
              <a:gd name="connsiteX6917" fmla="*/ 533288 w 4384220"/>
              <a:gd name="connsiteY6917" fmla="*/ 2430343 h 4384220"/>
              <a:gd name="connsiteX6918" fmla="*/ 537290 w 4384220"/>
              <a:gd name="connsiteY6918" fmla="*/ 2192110 h 4384220"/>
              <a:gd name="connsiteX6919" fmla="*/ 554097 w 4384220"/>
              <a:gd name="connsiteY6919" fmla="*/ 1956813 h 4384220"/>
              <a:gd name="connsiteX6920" fmla="*/ 604251 w 4384220"/>
              <a:gd name="connsiteY6920" fmla="*/ 1726050 h 4384220"/>
              <a:gd name="connsiteX6921" fmla="*/ 686952 w 4384220"/>
              <a:gd name="connsiteY6921" fmla="*/ 1504625 h 4384220"/>
              <a:gd name="connsiteX6922" fmla="*/ 699224 w 4384220"/>
              <a:gd name="connsiteY6922" fmla="*/ 1477680 h 4384220"/>
              <a:gd name="connsiteX6923" fmla="*/ 712563 w 4384220"/>
              <a:gd name="connsiteY6923" fmla="*/ 1451269 h 4384220"/>
              <a:gd name="connsiteX6924" fmla="*/ 739774 w 4384220"/>
              <a:gd name="connsiteY6924" fmla="*/ 1398714 h 4384220"/>
              <a:gd name="connsiteX6925" fmla="*/ 800332 w 4384220"/>
              <a:gd name="connsiteY6925" fmla="*/ 1297339 h 4384220"/>
              <a:gd name="connsiteX6926" fmla="*/ 867560 w 4384220"/>
              <a:gd name="connsiteY6926" fmla="*/ 1200232 h 4384220"/>
              <a:gd name="connsiteX6927" fmla="*/ 941991 w 4384220"/>
              <a:gd name="connsiteY6927" fmla="*/ 1108460 h 4384220"/>
              <a:gd name="connsiteX6928" fmla="*/ 1022024 w 4384220"/>
              <a:gd name="connsiteY6928" fmla="*/ 1021758 h 4384220"/>
              <a:gd name="connsiteX6929" fmla="*/ 1108727 w 4384220"/>
              <a:gd name="connsiteY6929" fmla="*/ 941724 h 4384220"/>
              <a:gd name="connsiteX6930" fmla="*/ 1200499 w 4384220"/>
              <a:gd name="connsiteY6930" fmla="*/ 867293 h 4384220"/>
              <a:gd name="connsiteX6931" fmla="*/ 1297606 w 4384220"/>
              <a:gd name="connsiteY6931" fmla="*/ 800066 h 4384220"/>
              <a:gd name="connsiteX6932" fmla="*/ 1398981 w 4384220"/>
              <a:gd name="connsiteY6932" fmla="*/ 739507 h 4384220"/>
              <a:gd name="connsiteX6933" fmla="*/ 1451536 w 4384220"/>
              <a:gd name="connsiteY6933" fmla="*/ 712296 h 4384220"/>
              <a:gd name="connsiteX6934" fmla="*/ 1477947 w 4384220"/>
              <a:gd name="connsiteY6934" fmla="*/ 698957 h 4384220"/>
              <a:gd name="connsiteX6935" fmla="*/ 1504892 w 4384220"/>
              <a:gd name="connsiteY6935" fmla="*/ 686685 h 4384220"/>
              <a:gd name="connsiteX6936" fmla="*/ 1726317 w 4384220"/>
              <a:gd name="connsiteY6936" fmla="*/ 603984 h 4384220"/>
              <a:gd name="connsiteX6937" fmla="*/ 1957079 w 4384220"/>
              <a:gd name="connsiteY6937" fmla="*/ 553830 h 4384220"/>
              <a:gd name="connsiteX6938" fmla="*/ 2192377 w 4384220"/>
              <a:gd name="connsiteY6938" fmla="*/ 537023 h 4384220"/>
              <a:gd name="connsiteX6939" fmla="*/ 2427675 w 4384220"/>
              <a:gd name="connsiteY6939" fmla="*/ 553830 h 4384220"/>
              <a:gd name="connsiteX6940" fmla="*/ 2658437 w 4384220"/>
              <a:gd name="connsiteY6940" fmla="*/ 603984 h 4384220"/>
              <a:gd name="connsiteX6941" fmla="*/ 2879862 w 4384220"/>
              <a:gd name="connsiteY6941" fmla="*/ 686685 h 4384220"/>
              <a:gd name="connsiteX6942" fmla="*/ 2906807 w 4384220"/>
              <a:gd name="connsiteY6942" fmla="*/ 698957 h 4384220"/>
              <a:gd name="connsiteX6943" fmla="*/ 2933218 w 4384220"/>
              <a:gd name="connsiteY6943" fmla="*/ 712296 h 4384220"/>
              <a:gd name="connsiteX6944" fmla="*/ 2985773 w 4384220"/>
              <a:gd name="connsiteY6944" fmla="*/ 739507 h 4384220"/>
              <a:gd name="connsiteX6945" fmla="*/ 3087149 w 4384220"/>
              <a:gd name="connsiteY6945" fmla="*/ 800066 h 4384220"/>
              <a:gd name="connsiteX6946" fmla="*/ 3184256 w 4384220"/>
              <a:gd name="connsiteY6946" fmla="*/ 867293 h 4384220"/>
              <a:gd name="connsiteX6947" fmla="*/ 3276027 w 4384220"/>
              <a:gd name="connsiteY6947" fmla="*/ 941724 h 4384220"/>
              <a:gd name="connsiteX6948" fmla="*/ 3362730 w 4384220"/>
              <a:gd name="connsiteY6948" fmla="*/ 1021758 h 4384220"/>
              <a:gd name="connsiteX6949" fmla="*/ 3442763 w 4384220"/>
              <a:gd name="connsiteY6949" fmla="*/ 1108460 h 4384220"/>
              <a:gd name="connsiteX6950" fmla="*/ 3517194 w 4384220"/>
              <a:gd name="connsiteY6950" fmla="*/ 1200232 h 4384220"/>
              <a:gd name="connsiteX6951" fmla="*/ 3584422 w 4384220"/>
              <a:gd name="connsiteY6951" fmla="*/ 1297339 h 4384220"/>
              <a:gd name="connsiteX6952" fmla="*/ 3644980 w 4384220"/>
              <a:gd name="connsiteY6952" fmla="*/ 1398714 h 4384220"/>
              <a:gd name="connsiteX6953" fmla="*/ 3672191 w 4384220"/>
              <a:gd name="connsiteY6953" fmla="*/ 1451269 h 4384220"/>
              <a:gd name="connsiteX6954" fmla="*/ 3685530 w 4384220"/>
              <a:gd name="connsiteY6954" fmla="*/ 1477680 h 4384220"/>
              <a:gd name="connsiteX6955" fmla="*/ 3697802 w 4384220"/>
              <a:gd name="connsiteY6955" fmla="*/ 1504625 h 4384220"/>
              <a:gd name="connsiteX6956" fmla="*/ 3780503 w 4384220"/>
              <a:gd name="connsiteY6956" fmla="*/ 1726050 h 4384220"/>
              <a:gd name="connsiteX6957" fmla="*/ 3830657 w 4384220"/>
              <a:gd name="connsiteY6957" fmla="*/ 1956813 h 4384220"/>
              <a:gd name="connsiteX6958" fmla="*/ 3847464 w 4384220"/>
              <a:gd name="connsiteY6958" fmla="*/ 2192110 h 4384220"/>
              <a:gd name="connsiteX6959" fmla="*/ 3830657 w 4384220"/>
              <a:gd name="connsiteY6959" fmla="*/ 2427408 h 4384220"/>
              <a:gd name="connsiteX6960" fmla="*/ 3780503 w 4384220"/>
              <a:gd name="connsiteY6960" fmla="*/ 2658171 h 4384220"/>
              <a:gd name="connsiteX6961" fmla="*/ 3697802 w 4384220"/>
              <a:gd name="connsiteY6961" fmla="*/ 2879596 h 4384220"/>
              <a:gd name="connsiteX6962" fmla="*/ 3685530 w 4384220"/>
              <a:gd name="connsiteY6962" fmla="*/ 2906540 h 4384220"/>
              <a:gd name="connsiteX6963" fmla="*/ 3672191 w 4384220"/>
              <a:gd name="connsiteY6963" fmla="*/ 2932951 h 4384220"/>
              <a:gd name="connsiteX6964" fmla="*/ 3644980 w 4384220"/>
              <a:gd name="connsiteY6964" fmla="*/ 2985507 h 4384220"/>
              <a:gd name="connsiteX6965" fmla="*/ 3584422 w 4384220"/>
              <a:gd name="connsiteY6965" fmla="*/ 3086882 h 4384220"/>
              <a:gd name="connsiteX6966" fmla="*/ 3517194 w 4384220"/>
              <a:gd name="connsiteY6966" fmla="*/ 3183989 h 4384220"/>
              <a:gd name="connsiteX6967" fmla="*/ 3442763 w 4384220"/>
              <a:gd name="connsiteY6967" fmla="*/ 3275760 h 4384220"/>
              <a:gd name="connsiteX6968" fmla="*/ 3362730 w 4384220"/>
              <a:gd name="connsiteY6968" fmla="*/ 3362463 h 4384220"/>
              <a:gd name="connsiteX6969" fmla="*/ 3276027 w 4384220"/>
              <a:gd name="connsiteY6969" fmla="*/ 3442496 h 4384220"/>
              <a:gd name="connsiteX6970" fmla="*/ 3184256 w 4384220"/>
              <a:gd name="connsiteY6970" fmla="*/ 3516927 h 4384220"/>
              <a:gd name="connsiteX6971" fmla="*/ 3087149 w 4384220"/>
              <a:gd name="connsiteY6971" fmla="*/ 3584155 h 4384220"/>
              <a:gd name="connsiteX6972" fmla="*/ 2985773 w 4384220"/>
              <a:gd name="connsiteY6972" fmla="*/ 3644713 h 4384220"/>
              <a:gd name="connsiteX6973" fmla="*/ 2933218 w 4384220"/>
              <a:gd name="connsiteY6973" fmla="*/ 3671925 h 4384220"/>
              <a:gd name="connsiteX6974" fmla="*/ 2906807 w 4384220"/>
              <a:gd name="connsiteY6974" fmla="*/ 3685264 h 4384220"/>
              <a:gd name="connsiteX6975" fmla="*/ 2879862 w 4384220"/>
              <a:gd name="connsiteY6975" fmla="*/ 3697536 h 4384220"/>
              <a:gd name="connsiteX6976" fmla="*/ 2658437 w 4384220"/>
              <a:gd name="connsiteY6976" fmla="*/ 3780236 h 4384220"/>
              <a:gd name="connsiteX6977" fmla="*/ 2427675 w 4384220"/>
              <a:gd name="connsiteY6977" fmla="*/ 3830391 h 4384220"/>
              <a:gd name="connsiteX6978" fmla="*/ 2192377 w 4384220"/>
              <a:gd name="connsiteY6978" fmla="*/ 3847198 h 4384220"/>
              <a:gd name="connsiteX6979" fmla="*/ 1957079 w 4384220"/>
              <a:gd name="connsiteY6979" fmla="*/ 3830391 h 4384220"/>
              <a:gd name="connsiteX6980" fmla="*/ 1726317 w 4384220"/>
              <a:gd name="connsiteY6980" fmla="*/ 3780236 h 4384220"/>
              <a:gd name="connsiteX6981" fmla="*/ 1504892 w 4384220"/>
              <a:gd name="connsiteY6981" fmla="*/ 3697536 h 4384220"/>
              <a:gd name="connsiteX6982" fmla="*/ 1477947 w 4384220"/>
              <a:gd name="connsiteY6982" fmla="*/ 3685264 h 4384220"/>
              <a:gd name="connsiteX6983" fmla="*/ 1451536 w 4384220"/>
              <a:gd name="connsiteY6983" fmla="*/ 3671925 h 4384220"/>
              <a:gd name="connsiteX6984" fmla="*/ 1398981 w 4384220"/>
              <a:gd name="connsiteY6984" fmla="*/ 3644713 h 4384220"/>
              <a:gd name="connsiteX6985" fmla="*/ 1297606 w 4384220"/>
              <a:gd name="connsiteY6985" fmla="*/ 3584155 h 4384220"/>
              <a:gd name="connsiteX6986" fmla="*/ 1200499 w 4384220"/>
              <a:gd name="connsiteY6986" fmla="*/ 3516927 h 4384220"/>
              <a:gd name="connsiteX6987" fmla="*/ 1108727 w 4384220"/>
              <a:gd name="connsiteY6987" fmla="*/ 3442496 h 4384220"/>
              <a:gd name="connsiteX6988" fmla="*/ 1022024 w 4384220"/>
              <a:gd name="connsiteY6988" fmla="*/ 3362463 h 4384220"/>
              <a:gd name="connsiteX6989" fmla="*/ 941991 w 4384220"/>
              <a:gd name="connsiteY6989" fmla="*/ 3275760 h 4384220"/>
              <a:gd name="connsiteX6990" fmla="*/ 867560 w 4384220"/>
              <a:gd name="connsiteY6990" fmla="*/ 3183989 h 4384220"/>
              <a:gd name="connsiteX6991" fmla="*/ 800332 w 4384220"/>
              <a:gd name="connsiteY6991" fmla="*/ 3086882 h 4384220"/>
              <a:gd name="connsiteX6992" fmla="*/ 739774 w 4384220"/>
              <a:gd name="connsiteY6992" fmla="*/ 2985507 h 4384220"/>
              <a:gd name="connsiteX6993" fmla="*/ 712563 w 4384220"/>
              <a:gd name="connsiteY6993" fmla="*/ 2932951 h 4384220"/>
              <a:gd name="connsiteX6994" fmla="*/ 699224 w 4384220"/>
              <a:gd name="connsiteY6994" fmla="*/ 2906540 h 4384220"/>
              <a:gd name="connsiteX6995" fmla="*/ 686952 w 4384220"/>
              <a:gd name="connsiteY6995" fmla="*/ 2879596 h 4384220"/>
              <a:gd name="connsiteX6996" fmla="*/ 604251 w 4384220"/>
              <a:gd name="connsiteY6996" fmla="*/ 2658171 h 4384220"/>
              <a:gd name="connsiteX6997" fmla="*/ 554097 w 4384220"/>
              <a:gd name="connsiteY6997" fmla="*/ 2427408 h 4384220"/>
              <a:gd name="connsiteX6998" fmla="*/ 537290 w 4384220"/>
              <a:gd name="connsiteY6998" fmla="*/ 2192110 h 4384220"/>
              <a:gd name="connsiteX6999" fmla="*/ 601316 w 4384220"/>
              <a:gd name="connsiteY6999" fmla="*/ 2953493 h 4384220"/>
              <a:gd name="connsiteX7000" fmla="*/ 615456 w 4384220"/>
              <a:gd name="connsiteY7000" fmla="*/ 2981505 h 4384220"/>
              <a:gd name="connsiteX7001" fmla="*/ 644534 w 4384220"/>
              <a:gd name="connsiteY7001" fmla="*/ 3037528 h 4384220"/>
              <a:gd name="connsiteX7002" fmla="*/ 709094 w 4384220"/>
              <a:gd name="connsiteY7002" fmla="*/ 3145573 h 4384220"/>
              <a:gd name="connsiteX7003" fmla="*/ 780591 w 4384220"/>
              <a:gd name="connsiteY7003" fmla="*/ 3249083 h 4384220"/>
              <a:gd name="connsiteX7004" fmla="*/ 859824 w 4384220"/>
              <a:gd name="connsiteY7004" fmla="*/ 3346723 h 4384220"/>
              <a:gd name="connsiteX7005" fmla="*/ 945193 w 4384220"/>
              <a:gd name="connsiteY7005" fmla="*/ 3439028 h 4384220"/>
              <a:gd name="connsiteX7006" fmla="*/ 1037497 w 4384220"/>
              <a:gd name="connsiteY7006" fmla="*/ 3524397 h 4384220"/>
              <a:gd name="connsiteX7007" fmla="*/ 1135138 w 4384220"/>
              <a:gd name="connsiteY7007" fmla="*/ 3603630 h 4384220"/>
              <a:gd name="connsiteX7008" fmla="*/ 1238648 w 4384220"/>
              <a:gd name="connsiteY7008" fmla="*/ 3675126 h 4384220"/>
              <a:gd name="connsiteX7009" fmla="*/ 1346693 w 4384220"/>
              <a:gd name="connsiteY7009" fmla="*/ 3739686 h 4384220"/>
              <a:gd name="connsiteX7010" fmla="*/ 1402716 w 4384220"/>
              <a:gd name="connsiteY7010" fmla="*/ 3768765 h 4384220"/>
              <a:gd name="connsiteX7011" fmla="*/ 1430727 w 4384220"/>
              <a:gd name="connsiteY7011" fmla="*/ 3782904 h 4384220"/>
              <a:gd name="connsiteX7012" fmla="*/ 1459273 w 4384220"/>
              <a:gd name="connsiteY7012" fmla="*/ 3795976 h 4384220"/>
              <a:gd name="connsiteX7013" fmla="*/ 1695371 w 4384220"/>
              <a:gd name="connsiteY7013" fmla="*/ 3884013 h 4384220"/>
              <a:gd name="connsiteX7014" fmla="*/ 1941339 w 4384220"/>
              <a:gd name="connsiteY7014" fmla="*/ 3937368 h 4384220"/>
              <a:gd name="connsiteX7015" fmla="*/ 2191844 w 4384220"/>
              <a:gd name="connsiteY7015" fmla="*/ 3955242 h 4384220"/>
              <a:gd name="connsiteX7016" fmla="*/ 2442348 w 4384220"/>
              <a:gd name="connsiteY7016" fmla="*/ 3937368 h 4384220"/>
              <a:gd name="connsiteX7017" fmla="*/ 2688316 w 4384220"/>
              <a:gd name="connsiteY7017" fmla="*/ 3884013 h 4384220"/>
              <a:gd name="connsiteX7018" fmla="*/ 2924414 w 4384220"/>
              <a:gd name="connsiteY7018" fmla="*/ 3795976 h 4384220"/>
              <a:gd name="connsiteX7019" fmla="*/ 2952960 w 4384220"/>
              <a:gd name="connsiteY7019" fmla="*/ 3782904 h 4384220"/>
              <a:gd name="connsiteX7020" fmla="*/ 2980971 w 4384220"/>
              <a:gd name="connsiteY7020" fmla="*/ 3768765 h 4384220"/>
              <a:gd name="connsiteX7021" fmla="*/ 3036994 w 4384220"/>
              <a:gd name="connsiteY7021" fmla="*/ 3739686 h 4384220"/>
              <a:gd name="connsiteX7022" fmla="*/ 3145039 w 4384220"/>
              <a:gd name="connsiteY7022" fmla="*/ 3675126 h 4384220"/>
              <a:gd name="connsiteX7023" fmla="*/ 3248549 w 4384220"/>
              <a:gd name="connsiteY7023" fmla="*/ 3603630 h 4384220"/>
              <a:gd name="connsiteX7024" fmla="*/ 3346190 w 4384220"/>
              <a:gd name="connsiteY7024" fmla="*/ 3524397 h 4384220"/>
              <a:gd name="connsiteX7025" fmla="*/ 3438495 w 4384220"/>
              <a:gd name="connsiteY7025" fmla="*/ 3439028 h 4384220"/>
              <a:gd name="connsiteX7026" fmla="*/ 3523863 w 4384220"/>
              <a:gd name="connsiteY7026" fmla="*/ 3346723 h 4384220"/>
              <a:gd name="connsiteX7027" fmla="*/ 3603096 w 4384220"/>
              <a:gd name="connsiteY7027" fmla="*/ 3249083 h 4384220"/>
              <a:gd name="connsiteX7028" fmla="*/ 3674593 w 4384220"/>
              <a:gd name="connsiteY7028" fmla="*/ 3145573 h 4384220"/>
              <a:gd name="connsiteX7029" fmla="*/ 3739153 w 4384220"/>
              <a:gd name="connsiteY7029" fmla="*/ 3037528 h 4384220"/>
              <a:gd name="connsiteX7030" fmla="*/ 3768231 w 4384220"/>
              <a:gd name="connsiteY7030" fmla="*/ 2981505 h 4384220"/>
              <a:gd name="connsiteX7031" fmla="*/ 3782371 w 4384220"/>
              <a:gd name="connsiteY7031" fmla="*/ 2953493 h 4384220"/>
              <a:gd name="connsiteX7032" fmla="*/ 3795443 w 4384220"/>
              <a:gd name="connsiteY7032" fmla="*/ 2924948 h 4384220"/>
              <a:gd name="connsiteX7033" fmla="*/ 3883480 w 4384220"/>
              <a:gd name="connsiteY7033" fmla="*/ 2688850 h 4384220"/>
              <a:gd name="connsiteX7034" fmla="*/ 3936835 w 4384220"/>
              <a:gd name="connsiteY7034" fmla="*/ 2442881 h 4384220"/>
              <a:gd name="connsiteX7035" fmla="*/ 3954709 w 4384220"/>
              <a:gd name="connsiteY7035" fmla="*/ 2192377 h 4384220"/>
              <a:gd name="connsiteX7036" fmla="*/ 3936835 w 4384220"/>
              <a:gd name="connsiteY7036" fmla="*/ 1941873 h 4384220"/>
              <a:gd name="connsiteX7037" fmla="*/ 3883480 w 4384220"/>
              <a:gd name="connsiteY7037" fmla="*/ 1695904 h 4384220"/>
              <a:gd name="connsiteX7038" fmla="*/ 3795443 w 4384220"/>
              <a:gd name="connsiteY7038" fmla="*/ 1459806 h 4384220"/>
              <a:gd name="connsiteX7039" fmla="*/ 3782371 w 4384220"/>
              <a:gd name="connsiteY7039" fmla="*/ 1431261 h 4384220"/>
              <a:gd name="connsiteX7040" fmla="*/ 3768231 w 4384220"/>
              <a:gd name="connsiteY7040" fmla="*/ 1403249 h 4384220"/>
              <a:gd name="connsiteX7041" fmla="*/ 3739153 w 4384220"/>
              <a:gd name="connsiteY7041" fmla="*/ 1347226 h 4384220"/>
              <a:gd name="connsiteX7042" fmla="*/ 3674593 w 4384220"/>
              <a:gd name="connsiteY7042" fmla="*/ 1239181 h 4384220"/>
              <a:gd name="connsiteX7043" fmla="*/ 3603096 w 4384220"/>
              <a:gd name="connsiteY7043" fmla="*/ 1135672 h 4384220"/>
              <a:gd name="connsiteX7044" fmla="*/ 3523863 w 4384220"/>
              <a:gd name="connsiteY7044" fmla="*/ 1038031 h 4384220"/>
              <a:gd name="connsiteX7045" fmla="*/ 3438495 w 4384220"/>
              <a:gd name="connsiteY7045" fmla="*/ 945726 h 4384220"/>
              <a:gd name="connsiteX7046" fmla="*/ 3346190 w 4384220"/>
              <a:gd name="connsiteY7046" fmla="*/ 860357 h 4384220"/>
              <a:gd name="connsiteX7047" fmla="*/ 3248549 w 4384220"/>
              <a:gd name="connsiteY7047" fmla="*/ 781124 h 4384220"/>
              <a:gd name="connsiteX7048" fmla="*/ 3145039 w 4384220"/>
              <a:gd name="connsiteY7048" fmla="*/ 709628 h 4384220"/>
              <a:gd name="connsiteX7049" fmla="*/ 3036994 w 4384220"/>
              <a:gd name="connsiteY7049" fmla="*/ 645068 h 4384220"/>
              <a:gd name="connsiteX7050" fmla="*/ 2980971 w 4384220"/>
              <a:gd name="connsiteY7050" fmla="*/ 615989 h 4384220"/>
              <a:gd name="connsiteX7051" fmla="*/ 2952960 w 4384220"/>
              <a:gd name="connsiteY7051" fmla="*/ 601850 h 4384220"/>
              <a:gd name="connsiteX7052" fmla="*/ 2924414 w 4384220"/>
              <a:gd name="connsiteY7052" fmla="*/ 588778 h 4384220"/>
              <a:gd name="connsiteX7053" fmla="*/ 2688316 w 4384220"/>
              <a:gd name="connsiteY7053" fmla="*/ 500741 h 4384220"/>
              <a:gd name="connsiteX7054" fmla="*/ 2442348 w 4384220"/>
              <a:gd name="connsiteY7054" fmla="*/ 447386 h 4384220"/>
              <a:gd name="connsiteX7055" fmla="*/ 2191844 w 4384220"/>
              <a:gd name="connsiteY7055" fmla="*/ 429512 h 4384220"/>
              <a:gd name="connsiteX7056" fmla="*/ 1941339 w 4384220"/>
              <a:gd name="connsiteY7056" fmla="*/ 447386 h 4384220"/>
              <a:gd name="connsiteX7057" fmla="*/ 1695371 w 4384220"/>
              <a:gd name="connsiteY7057" fmla="*/ 500741 h 4384220"/>
              <a:gd name="connsiteX7058" fmla="*/ 1459273 w 4384220"/>
              <a:gd name="connsiteY7058" fmla="*/ 588778 h 4384220"/>
              <a:gd name="connsiteX7059" fmla="*/ 1430727 w 4384220"/>
              <a:gd name="connsiteY7059" fmla="*/ 601850 h 4384220"/>
              <a:gd name="connsiteX7060" fmla="*/ 1402716 w 4384220"/>
              <a:gd name="connsiteY7060" fmla="*/ 615989 h 4384220"/>
              <a:gd name="connsiteX7061" fmla="*/ 1346693 w 4384220"/>
              <a:gd name="connsiteY7061" fmla="*/ 645068 h 4384220"/>
              <a:gd name="connsiteX7062" fmla="*/ 1238648 w 4384220"/>
              <a:gd name="connsiteY7062" fmla="*/ 709628 h 4384220"/>
              <a:gd name="connsiteX7063" fmla="*/ 1135138 w 4384220"/>
              <a:gd name="connsiteY7063" fmla="*/ 781124 h 4384220"/>
              <a:gd name="connsiteX7064" fmla="*/ 1037497 w 4384220"/>
              <a:gd name="connsiteY7064" fmla="*/ 860357 h 4384220"/>
              <a:gd name="connsiteX7065" fmla="*/ 945193 w 4384220"/>
              <a:gd name="connsiteY7065" fmla="*/ 945726 h 4384220"/>
              <a:gd name="connsiteX7066" fmla="*/ 859824 w 4384220"/>
              <a:gd name="connsiteY7066" fmla="*/ 1038031 h 4384220"/>
              <a:gd name="connsiteX7067" fmla="*/ 780591 w 4384220"/>
              <a:gd name="connsiteY7067" fmla="*/ 1135672 h 4384220"/>
              <a:gd name="connsiteX7068" fmla="*/ 709094 w 4384220"/>
              <a:gd name="connsiteY7068" fmla="*/ 1239181 h 4384220"/>
              <a:gd name="connsiteX7069" fmla="*/ 644534 w 4384220"/>
              <a:gd name="connsiteY7069" fmla="*/ 1347226 h 4384220"/>
              <a:gd name="connsiteX7070" fmla="*/ 615456 w 4384220"/>
              <a:gd name="connsiteY7070" fmla="*/ 1403249 h 4384220"/>
              <a:gd name="connsiteX7071" fmla="*/ 601316 w 4384220"/>
              <a:gd name="connsiteY7071" fmla="*/ 1431261 h 4384220"/>
              <a:gd name="connsiteX7072" fmla="*/ 588244 w 4384220"/>
              <a:gd name="connsiteY7072" fmla="*/ 1459806 h 4384220"/>
              <a:gd name="connsiteX7073" fmla="*/ 500208 w 4384220"/>
              <a:gd name="connsiteY7073" fmla="*/ 1695904 h 4384220"/>
              <a:gd name="connsiteX7074" fmla="*/ 446852 w 4384220"/>
              <a:gd name="connsiteY7074" fmla="*/ 1941873 h 4384220"/>
              <a:gd name="connsiteX7075" fmla="*/ 428978 w 4384220"/>
              <a:gd name="connsiteY7075" fmla="*/ 2192377 h 4384220"/>
              <a:gd name="connsiteX7076" fmla="*/ 446852 w 4384220"/>
              <a:gd name="connsiteY7076" fmla="*/ 2442881 h 4384220"/>
              <a:gd name="connsiteX7077" fmla="*/ 500208 w 4384220"/>
              <a:gd name="connsiteY7077" fmla="*/ 2688850 h 4384220"/>
              <a:gd name="connsiteX7078" fmla="*/ 588244 w 4384220"/>
              <a:gd name="connsiteY7078" fmla="*/ 2924948 h 4384220"/>
              <a:gd name="connsiteX7079" fmla="*/ 601316 w 4384220"/>
              <a:gd name="connsiteY7079" fmla="*/ 2953493 h 4384220"/>
              <a:gd name="connsiteX7080" fmla="*/ 539157 w 4384220"/>
              <a:gd name="connsiteY7080" fmla="*/ 2677379 h 4384220"/>
              <a:gd name="connsiteX7081" fmla="*/ 486869 w 4384220"/>
              <a:gd name="connsiteY7081" fmla="*/ 2437012 h 4384220"/>
              <a:gd name="connsiteX7082" fmla="*/ 469262 w 4384220"/>
              <a:gd name="connsiteY7082" fmla="*/ 2192110 h 4384220"/>
              <a:gd name="connsiteX7083" fmla="*/ 486869 w 4384220"/>
              <a:gd name="connsiteY7083" fmla="*/ 1947209 h 4384220"/>
              <a:gd name="connsiteX7084" fmla="*/ 539157 w 4384220"/>
              <a:gd name="connsiteY7084" fmla="*/ 1706842 h 4384220"/>
              <a:gd name="connsiteX7085" fmla="*/ 625060 w 4384220"/>
              <a:gd name="connsiteY7085" fmla="*/ 1476346 h 4384220"/>
              <a:gd name="connsiteX7086" fmla="*/ 637865 w 4384220"/>
              <a:gd name="connsiteY7086" fmla="*/ 1448335 h 4384220"/>
              <a:gd name="connsiteX7087" fmla="*/ 651737 w 4384220"/>
              <a:gd name="connsiteY7087" fmla="*/ 1420857 h 4384220"/>
              <a:gd name="connsiteX7088" fmla="*/ 680016 w 4384220"/>
              <a:gd name="connsiteY7088" fmla="*/ 1366167 h 4384220"/>
              <a:gd name="connsiteX7089" fmla="*/ 743242 w 4384220"/>
              <a:gd name="connsiteY7089" fmla="*/ 1260523 h 4384220"/>
              <a:gd name="connsiteX7090" fmla="*/ 813138 w 4384220"/>
              <a:gd name="connsiteY7090" fmla="*/ 1159415 h 4384220"/>
              <a:gd name="connsiteX7091" fmla="*/ 890503 w 4384220"/>
              <a:gd name="connsiteY7091" fmla="*/ 1063909 h 4384220"/>
              <a:gd name="connsiteX7092" fmla="*/ 974004 w 4384220"/>
              <a:gd name="connsiteY7092" fmla="*/ 973738 h 4384220"/>
              <a:gd name="connsiteX7093" fmla="*/ 1064175 w 4384220"/>
              <a:gd name="connsiteY7093" fmla="*/ 890236 h 4384220"/>
              <a:gd name="connsiteX7094" fmla="*/ 1159682 w 4384220"/>
              <a:gd name="connsiteY7094" fmla="*/ 812871 h 4384220"/>
              <a:gd name="connsiteX7095" fmla="*/ 1260790 w 4384220"/>
              <a:gd name="connsiteY7095" fmla="*/ 742975 h 4384220"/>
              <a:gd name="connsiteX7096" fmla="*/ 1366434 w 4384220"/>
              <a:gd name="connsiteY7096" fmla="*/ 679749 h 4384220"/>
              <a:gd name="connsiteX7097" fmla="*/ 1421123 w 4384220"/>
              <a:gd name="connsiteY7097" fmla="*/ 651471 h 4384220"/>
              <a:gd name="connsiteX7098" fmla="*/ 1448602 w 4384220"/>
              <a:gd name="connsiteY7098" fmla="*/ 637598 h 4384220"/>
              <a:gd name="connsiteX7099" fmla="*/ 1476613 w 4384220"/>
              <a:gd name="connsiteY7099" fmla="*/ 624793 h 4384220"/>
              <a:gd name="connsiteX7100" fmla="*/ 1707109 w 4384220"/>
              <a:gd name="connsiteY7100" fmla="*/ 538890 h 4384220"/>
              <a:gd name="connsiteX7101" fmla="*/ 1947475 w 4384220"/>
              <a:gd name="connsiteY7101" fmla="*/ 486602 h 4384220"/>
              <a:gd name="connsiteX7102" fmla="*/ 2192377 w 4384220"/>
              <a:gd name="connsiteY7102" fmla="*/ 468995 h 4384220"/>
              <a:gd name="connsiteX7103" fmla="*/ 2437279 w 4384220"/>
              <a:gd name="connsiteY7103" fmla="*/ 486602 h 4384220"/>
              <a:gd name="connsiteX7104" fmla="*/ 2677645 w 4384220"/>
              <a:gd name="connsiteY7104" fmla="*/ 538890 h 4384220"/>
              <a:gd name="connsiteX7105" fmla="*/ 2908141 w 4384220"/>
              <a:gd name="connsiteY7105" fmla="*/ 624793 h 4384220"/>
              <a:gd name="connsiteX7106" fmla="*/ 2936153 w 4384220"/>
              <a:gd name="connsiteY7106" fmla="*/ 637598 h 4384220"/>
              <a:gd name="connsiteX7107" fmla="*/ 2963631 w 4384220"/>
              <a:gd name="connsiteY7107" fmla="*/ 651471 h 4384220"/>
              <a:gd name="connsiteX7108" fmla="*/ 3018320 w 4384220"/>
              <a:gd name="connsiteY7108" fmla="*/ 679749 h 4384220"/>
              <a:gd name="connsiteX7109" fmla="*/ 3123964 w 4384220"/>
              <a:gd name="connsiteY7109" fmla="*/ 742975 h 4384220"/>
              <a:gd name="connsiteX7110" fmla="*/ 3225073 w 4384220"/>
              <a:gd name="connsiteY7110" fmla="*/ 812871 h 4384220"/>
              <a:gd name="connsiteX7111" fmla="*/ 3320579 w 4384220"/>
              <a:gd name="connsiteY7111" fmla="*/ 890236 h 4384220"/>
              <a:gd name="connsiteX7112" fmla="*/ 3410750 w 4384220"/>
              <a:gd name="connsiteY7112" fmla="*/ 973738 h 4384220"/>
              <a:gd name="connsiteX7113" fmla="*/ 3494251 w 4384220"/>
              <a:gd name="connsiteY7113" fmla="*/ 1063909 h 4384220"/>
              <a:gd name="connsiteX7114" fmla="*/ 3571617 w 4384220"/>
              <a:gd name="connsiteY7114" fmla="*/ 1159415 h 4384220"/>
              <a:gd name="connsiteX7115" fmla="*/ 3641512 w 4384220"/>
              <a:gd name="connsiteY7115" fmla="*/ 1260523 h 4384220"/>
              <a:gd name="connsiteX7116" fmla="*/ 3704738 w 4384220"/>
              <a:gd name="connsiteY7116" fmla="*/ 1366167 h 4384220"/>
              <a:gd name="connsiteX7117" fmla="*/ 3733017 w 4384220"/>
              <a:gd name="connsiteY7117" fmla="*/ 1420857 h 4384220"/>
              <a:gd name="connsiteX7118" fmla="*/ 3746889 w 4384220"/>
              <a:gd name="connsiteY7118" fmla="*/ 1448335 h 4384220"/>
              <a:gd name="connsiteX7119" fmla="*/ 3759694 w 4384220"/>
              <a:gd name="connsiteY7119" fmla="*/ 1476346 h 4384220"/>
              <a:gd name="connsiteX7120" fmla="*/ 3845597 w 4384220"/>
              <a:gd name="connsiteY7120" fmla="*/ 1706842 h 4384220"/>
              <a:gd name="connsiteX7121" fmla="*/ 3897885 w 4384220"/>
              <a:gd name="connsiteY7121" fmla="*/ 1947209 h 4384220"/>
              <a:gd name="connsiteX7122" fmla="*/ 3915493 w 4384220"/>
              <a:gd name="connsiteY7122" fmla="*/ 2192110 h 4384220"/>
              <a:gd name="connsiteX7123" fmla="*/ 3897885 w 4384220"/>
              <a:gd name="connsiteY7123" fmla="*/ 2437012 h 4384220"/>
              <a:gd name="connsiteX7124" fmla="*/ 3845597 w 4384220"/>
              <a:gd name="connsiteY7124" fmla="*/ 2677379 h 4384220"/>
              <a:gd name="connsiteX7125" fmla="*/ 3759694 w 4384220"/>
              <a:gd name="connsiteY7125" fmla="*/ 2907874 h 4384220"/>
              <a:gd name="connsiteX7126" fmla="*/ 3746889 w 4384220"/>
              <a:gd name="connsiteY7126" fmla="*/ 2935886 h 4384220"/>
              <a:gd name="connsiteX7127" fmla="*/ 3733017 w 4384220"/>
              <a:gd name="connsiteY7127" fmla="*/ 2963364 h 4384220"/>
              <a:gd name="connsiteX7128" fmla="*/ 3704738 w 4384220"/>
              <a:gd name="connsiteY7128" fmla="*/ 3018053 h 4384220"/>
              <a:gd name="connsiteX7129" fmla="*/ 3641512 w 4384220"/>
              <a:gd name="connsiteY7129" fmla="*/ 3123697 h 4384220"/>
              <a:gd name="connsiteX7130" fmla="*/ 3571617 w 4384220"/>
              <a:gd name="connsiteY7130" fmla="*/ 3224806 h 4384220"/>
              <a:gd name="connsiteX7131" fmla="*/ 3494251 w 4384220"/>
              <a:gd name="connsiteY7131" fmla="*/ 3320312 h 4384220"/>
              <a:gd name="connsiteX7132" fmla="*/ 3410750 w 4384220"/>
              <a:gd name="connsiteY7132" fmla="*/ 3410483 h 4384220"/>
              <a:gd name="connsiteX7133" fmla="*/ 3320579 w 4384220"/>
              <a:gd name="connsiteY7133" fmla="*/ 3493984 h 4384220"/>
              <a:gd name="connsiteX7134" fmla="*/ 3225073 w 4384220"/>
              <a:gd name="connsiteY7134" fmla="*/ 3571350 h 4384220"/>
              <a:gd name="connsiteX7135" fmla="*/ 3123964 w 4384220"/>
              <a:gd name="connsiteY7135" fmla="*/ 3641246 h 4384220"/>
              <a:gd name="connsiteX7136" fmla="*/ 3018320 w 4384220"/>
              <a:gd name="connsiteY7136" fmla="*/ 3704472 h 4384220"/>
              <a:gd name="connsiteX7137" fmla="*/ 2963631 w 4384220"/>
              <a:gd name="connsiteY7137" fmla="*/ 3732750 h 4384220"/>
              <a:gd name="connsiteX7138" fmla="*/ 2936153 w 4384220"/>
              <a:gd name="connsiteY7138" fmla="*/ 3746623 h 4384220"/>
              <a:gd name="connsiteX7139" fmla="*/ 2907874 w 4384220"/>
              <a:gd name="connsiteY7139" fmla="*/ 3758894 h 4384220"/>
              <a:gd name="connsiteX7140" fmla="*/ 2677379 w 4384220"/>
              <a:gd name="connsiteY7140" fmla="*/ 3844796 h 4384220"/>
              <a:gd name="connsiteX7141" fmla="*/ 2437012 w 4384220"/>
              <a:gd name="connsiteY7141" fmla="*/ 3897085 h 4384220"/>
              <a:gd name="connsiteX7142" fmla="*/ 2192110 w 4384220"/>
              <a:gd name="connsiteY7142" fmla="*/ 3914692 h 4384220"/>
              <a:gd name="connsiteX7143" fmla="*/ 1947209 w 4384220"/>
              <a:gd name="connsiteY7143" fmla="*/ 3897085 h 4384220"/>
              <a:gd name="connsiteX7144" fmla="*/ 1706842 w 4384220"/>
              <a:gd name="connsiteY7144" fmla="*/ 3844796 h 4384220"/>
              <a:gd name="connsiteX7145" fmla="*/ 1476346 w 4384220"/>
              <a:gd name="connsiteY7145" fmla="*/ 3758894 h 4384220"/>
              <a:gd name="connsiteX7146" fmla="*/ 1448335 w 4384220"/>
              <a:gd name="connsiteY7146" fmla="*/ 3746089 h 4384220"/>
              <a:gd name="connsiteX7147" fmla="*/ 1420857 w 4384220"/>
              <a:gd name="connsiteY7147" fmla="*/ 3732216 h 4384220"/>
              <a:gd name="connsiteX7148" fmla="*/ 1366167 w 4384220"/>
              <a:gd name="connsiteY7148" fmla="*/ 3703938 h 4384220"/>
              <a:gd name="connsiteX7149" fmla="*/ 1260523 w 4384220"/>
              <a:gd name="connsiteY7149" fmla="*/ 3640712 h 4384220"/>
              <a:gd name="connsiteX7150" fmla="*/ 1159415 w 4384220"/>
              <a:gd name="connsiteY7150" fmla="*/ 3570816 h 4384220"/>
              <a:gd name="connsiteX7151" fmla="*/ 1063909 w 4384220"/>
              <a:gd name="connsiteY7151" fmla="*/ 3493451 h 4384220"/>
              <a:gd name="connsiteX7152" fmla="*/ 973738 w 4384220"/>
              <a:gd name="connsiteY7152" fmla="*/ 3409949 h 4384220"/>
              <a:gd name="connsiteX7153" fmla="*/ 890236 w 4384220"/>
              <a:gd name="connsiteY7153" fmla="*/ 3319779 h 4384220"/>
              <a:gd name="connsiteX7154" fmla="*/ 812871 w 4384220"/>
              <a:gd name="connsiteY7154" fmla="*/ 3224272 h 4384220"/>
              <a:gd name="connsiteX7155" fmla="*/ 742975 w 4384220"/>
              <a:gd name="connsiteY7155" fmla="*/ 3123164 h 4384220"/>
              <a:gd name="connsiteX7156" fmla="*/ 679749 w 4384220"/>
              <a:gd name="connsiteY7156" fmla="*/ 3017520 h 4384220"/>
              <a:gd name="connsiteX7157" fmla="*/ 651471 w 4384220"/>
              <a:gd name="connsiteY7157" fmla="*/ 2962830 h 4384220"/>
              <a:gd name="connsiteX7158" fmla="*/ 637598 w 4384220"/>
              <a:gd name="connsiteY7158" fmla="*/ 2935352 h 4384220"/>
              <a:gd name="connsiteX7159" fmla="*/ 625326 w 4384220"/>
              <a:gd name="connsiteY7159" fmla="*/ 2907874 h 4384220"/>
              <a:gd name="connsiteX7160" fmla="*/ 539157 w 4384220"/>
              <a:gd name="connsiteY7160" fmla="*/ 2677379 h 4384220"/>
              <a:gd name="connsiteX7161" fmla="*/ 968135 w 4384220"/>
              <a:gd name="connsiteY7161" fmla="*/ 2015770 h 4384220"/>
              <a:gd name="connsiteX7162" fmla="*/ 955330 w 4384220"/>
              <a:gd name="connsiteY7162" fmla="*/ 2192110 h 4384220"/>
              <a:gd name="connsiteX7163" fmla="*/ 968135 w 4384220"/>
              <a:gd name="connsiteY7163" fmla="*/ 2368450 h 4384220"/>
              <a:gd name="connsiteX7164" fmla="*/ 1005484 w 4384220"/>
              <a:gd name="connsiteY7164" fmla="*/ 2540788 h 4384220"/>
              <a:gd name="connsiteX7165" fmla="*/ 1067110 w 4384220"/>
              <a:gd name="connsiteY7165" fmla="*/ 2705924 h 4384220"/>
              <a:gd name="connsiteX7166" fmla="*/ 1076180 w 4384220"/>
              <a:gd name="connsiteY7166" fmla="*/ 2725932 h 4384220"/>
              <a:gd name="connsiteX7167" fmla="*/ 1086051 w 4384220"/>
              <a:gd name="connsiteY7167" fmla="*/ 2745673 h 4384220"/>
              <a:gd name="connsiteX7168" fmla="*/ 1106326 w 4384220"/>
              <a:gd name="connsiteY7168" fmla="*/ 2784890 h 4384220"/>
              <a:gd name="connsiteX7169" fmla="*/ 1151678 w 4384220"/>
              <a:gd name="connsiteY7169" fmla="*/ 2860655 h 4384220"/>
              <a:gd name="connsiteX7170" fmla="*/ 1201832 w 4384220"/>
              <a:gd name="connsiteY7170" fmla="*/ 2933485 h 4384220"/>
              <a:gd name="connsiteX7171" fmla="*/ 1257589 w 4384220"/>
              <a:gd name="connsiteY7171" fmla="*/ 3002047 h 4384220"/>
              <a:gd name="connsiteX7172" fmla="*/ 1317614 w 4384220"/>
              <a:gd name="connsiteY7172" fmla="*/ 3066874 h 4384220"/>
              <a:gd name="connsiteX7173" fmla="*/ 1382441 w 4384220"/>
              <a:gd name="connsiteY7173" fmla="*/ 3126898 h 4384220"/>
              <a:gd name="connsiteX7174" fmla="*/ 1451003 w 4384220"/>
              <a:gd name="connsiteY7174" fmla="*/ 3182655 h 4384220"/>
              <a:gd name="connsiteX7175" fmla="*/ 1523833 w 4384220"/>
              <a:gd name="connsiteY7175" fmla="*/ 3232809 h 4384220"/>
              <a:gd name="connsiteX7176" fmla="*/ 1599598 w 4384220"/>
              <a:gd name="connsiteY7176" fmla="*/ 3278161 h 4384220"/>
              <a:gd name="connsiteX7177" fmla="*/ 1638814 w 4384220"/>
              <a:gd name="connsiteY7177" fmla="*/ 3298436 h 4384220"/>
              <a:gd name="connsiteX7178" fmla="*/ 1658555 w 4384220"/>
              <a:gd name="connsiteY7178" fmla="*/ 3308307 h 4384220"/>
              <a:gd name="connsiteX7179" fmla="*/ 1678564 w 4384220"/>
              <a:gd name="connsiteY7179" fmla="*/ 3317378 h 4384220"/>
              <a:gd name="connsiteX7180" fmla="*/ 1843699 w 4384220"/>
              <a:gd name="connsiteY7180" fmla="*/ 3379003 h 4384220"/>
              <a:gd name="connsiteX7181" fmla="*/ 2016037 w 4384220"/>
              <a:gd name="connsiteY7181" fmla="*/ 3416352 h 4384220"/>
              <a:gd name="connsiteX7182" fmla="*/ 2192377 w 4384220"/>
              <a:gd name="connsiteY7182" fmla="*/ 3429157 h 4384220"/>
              <a:gd name="connsiteX7183" fmla="*/ 2368717 w 4384220"/>
              <a:gd name="connsiteY7183" fmla="*/ 3416352 h 4384220"/>
              <a:gd name="connsiteX7184" fmla="*/ 2541055 w 4384220"/>
              <a:gd name="connsiteY7184" fmla="*/ 3379003 h 4384220"/>
              <a:gd name="connsiteX7185" fmla="*/ 2706191 w 4384220"/>
              <a:gd name="connsiteY7185" fmla="*/ 3317378 h 4384220"/>
              <a:gd name="connsiteX7186" fmla="*/ 2726199 w 4384220"/>
              <a:gd name="connsiteY7186" fmla="*/ 3308307 h 4384220"/>
              <a:gd name="connsiteX7187" fmla="*/ 2745940 w 4384220"/>
              <a:gd name="connsiteY7187" fmla="*/ 3298436 h 4384220"/>
              <a:gd name="connsiteX7188" fmla="*/ 2785157 w 4384220"/>
              <a:gd name="connsiteY7188" fmla="*/ 3278161 h 4384220"/>
              <a:gd name="connsiteX7189" fmla="*/ 2860921 w 4384220"/>
              <a:gd name="connsiteY7189" fmla="*/ 3232809 h 4384220"/>
              <a:gd name="connsiteX7190" fmla="*/ 2933752 w 4384220"/>
              <a:gd name="connsiteY7190" fmla="*/ 3182655 h 4384220"/>
              <a:gd name="connsiteX7191" fmla="*/ 3002313 w 4384220"/>
              <a:gd name="connsiteY7191" fmla="*/ 3126898 h 4384220"/>
              <a:gd name="connsiteX7192" fmla="*/ 3067140 w 4384220"/>
              <a:gd name="connsiteY7192" fmla="*/ 3066874 h 4384220"/>
              <a:gd name="connsiteX7193" fmla="*/ 3127165 w 4384220"/>
              <a:gd name="connsiteY7193" fmla="*/ 3002047 h 4384220"/>
              <a:gd name="connsiteX7194" fmla="*/ 3182922 w 4384220"/>
              <a:gd name="connsiteY7194" fmla="*/ 2933485 h 4384220"/>
              <a:gd name="connsiteX7195" fmla="*/ 3233076 w 4384220"/>
              <a:gd name="connsiteY7195" fmla="*/ 2860655 h 4384220"/>
              <a:gd name="connsiteX7196" fmla="*/ 3278428 w 4384220"/>
              <a:gd name="connsiteY7196" fmla="*/ 2784890 h 4384220"/>
              <a:gd name="connsiteX7197" fmla="*/ 3298703 w 4384220"/>
              <a:gd name="connsiteY7197" fmla="*/ 2745673 h 4384220"/>
              <a:gd name="connsiteX7198" fmla="*/ 3308574 w 4384220"/>
              <a:gd name="connsiteY7198" fmla="*/ 2725932 h 4384220"/>
              <a:gd name="connsiteX7199" fmla="*/ 3317644 w 4384220"/>
              <a:gd name="connsiteY7199" fmla="*/ 2705924 h 4384220"/>
              <a:gd name="connsiteX7200" fmla="*/ 3379270 w 4384220"/>
              <a:gd name="connsiteY7200" fmla="*/ 2540788 h 4384220"/>
              <a:gd name="connsiteX7201" fmla="*/ 3416619 w 4384220"/>
              <a:gd name="connsiteY7201" fmla="*/ 2368450 h 4384220"/>
              <a:gd name="connsiteX7202" fmla="*/ 3429424 w 4384220"/>
              <a:gd name="connsiteY7202" fmla="*/ 2192110 h 4384220"/>
              <a:gd name="connsiteX7203" fmla="*/ 3416619 w 4384220"/>
              <a:gd name="connsiteY7203" fmla="*/ 2015770 h 4384220"/>
              <a:gd name="connsiteX7204" fmla="*/ 3379270 w 4384220"/>
              <a:gd name="connsiteY7204" fmla="*/ 1843432 h 4384220"/>
              <a:gd name="connsiteX7205" fmla="*/ 3317644 w 4384220"/>
              <a:gd name="connsiteY7205" fmla="*/ 1678297 h 4384220"/>
              <a:gd name="connsiteX7206" fmla="*/ 3308040 w 4384220"/>
              <a:gd name="connsiteY7206" fmla="*/ 1658289 h 4384220"/>
              <a:gd name="connsiteX7207" fmla="*/ 3298170 w 4384220"/>
              <a:gd name="connsiteY7207" fmla="*/ 1638547 h 4384220"/>
              <a:gd name="connsiteX7208" fmla="*/ 3277895 w 4384220"/>
              <a:gd name="connsiteY7208" fmla="*/ 1599331 h 4384220"/>
              <a:gd name="connsiteX7209" fmla="*/ 3232542 w 4384220"/>
              <a:gd name="connsiteY7209" fmla="*/ 1523566 h 4384220"/>
              <a:gd name="connsiteX7210" fmla="*/ 3182388 w 4384220"/>
              <a:gd name="connsiteY7210" fmla="*/ 1450736 h 4384220"/>
              <a:gd name="connsiteX7211" fmla="*/ 3126632 w 4384220"/>
              <a:gd name="connsiteY7211" fmla="*/ 1382174 h 4384220"/>
              <a:gd name="connsiteX7212" fmla="*/ 3066607 w 4384220"/>
              <a:gd name="connsiteY7212" fmla="*/ 1317347 h 4384220"/>
              <a:gd name="connsiteX7213" fmla="*/ 3001780 w 4384220"/>
              <a:gd name="connsiteY7213" fmla="*/ 1257322 h 4384220"/>
              <a:gd name="connsiteX7214" fmla="*/ 2933218 w 4384220"/>
              <a:gd name="connsiteY7214" fmla="*/ 1201566 h 4384220"/>
              <a:gd name="connsiteX7215" fmla="*/ 2860388 w 4384220"/>
              <a:gd name="connsiteY7215" fmla="*/ 1151411 h 4384220"/>
              <a:gd name="connsiteX7216" fmla="*/ 2784623 w 4384220"/>
              <a:gd name="connsiteY7216" fmla="*/ 1106059 h 4384220"/>
              <a:gd name="connsiteX7217" fmla="*/ 2745407 w 4384220"/>
              <a:gd name="connsiteY7217" fmla="*/ 1085784 h 4384220"/>
              <a:gd name="connsiteX7218" fmla="*/ 2725665 w 4384220"/>
              <a:gd name="connsiteY7218" fmla="*/ 1075914 h 4384220"/>
              <a:gd name="connsiteX7219" fmla="*/ 2705657 w 4384220"/>
              <a:gd name="connsiteY7219" fmla="*/ 1067110 h 4384220"/>
              <a:gd name="connsiteX7220" fmla="*/ 2540522 w 4384220"/>
              <a:gd name="connsiteY7220" fmla="*/ 1005484 h 4384220"/>
              <a:gd name="connsiteX7221" fmla="*/ 2368183 w 4384220"/>
              <a:gd name="connsiteY7221" fmla="*/ 968135 h 4384220"/>
              <a:gd name="connsiteX7222" fmla="*/ 2191844 w 4384220"/>
              <a:gd name="connsiteY7222" fmla="*/ 955330 h 4384220"/>
              <a:gd name="connsiteX7223" fmla="*/ 2015504 w 4384220"/>
              <a:gd name="connsiteY7223" fmla="*/ 968135 h 4384220"/>
              <a:gd name="connsiteX7224" fmla="*/ 1843165 w 4384220"/>
              <a:gd name="connsiteY7224" fmla="*/ 1005484 h 4384220"/>
              <a:gd name="connsiteX7225" fmla="*/ 1678030 w 4384220"/>
              <a:gd name="connsiteY7225" fmla="*/ 1067110 h 4384220"/>
              <a:gd name="connsiteX7226" fmla="*/ 1658022 w 4384220"/>
              <a:gd name="connsiteY7226" fmla="*/ 1076180 h 4384220"/>
              <a:gd name="connsiteX7227" fmla="*/ 1638280 w 4384220"/>
              <a:gd name="connsiteY7227" fmla="*/ 1086051 h 4384220"/>
              <a:gd name="connsiteX7228" fmla="*/ 1599064 w 4384220"/>
              <a:gd name="connsiteY7228" fmla="*/ 1106326 h 4384220"/>
              <a:gd name="connsiteX7229" fmla="*/ 1523299 w 4384220"/>
              <a:gd name="connsiteY7229" fmla="*/ 1151678 h 4384220"/>
              <a:gd name="connsiteX7230" fmla="*/ 1450469 w 4384220"/>
              <a:gd name="connsiteY7230" fmla="*/ 1201832 h 4384220"/>
              <a:gd name="connsiteX7231" fmla="*/ 1381907 w 4384220"/>
              <a:gd name="connsiteY7231" fmla="*/ 1257589 h 4384220"/>
              <a:gd name="connsiteX7232" fmla="*/ 1317080 w 4384220"/>
              <a:gd name="connsiteY7232" fmla="*/ 1317614 h 4384220"/>
              <a:gd name="connsiteX7233" fmla="*/ 1257055 w 4384220"/>
              <a:gd name="connsiteY7233" fmla="*/ 1382441 h 4384220"/>
              <a:gd name="connsiteX7234" fmla="*/ 1201299 w 4384220"/>
              <a:gd name="connsiteY7234" fmla="*/ 1451003 h 4384220"/>
              <a:gd name="connsiteX7235" fmla="*/ 1151145 w 4384220"/>
              <a:gd name="connsiteY7235" fmla="*/ 1523833 h 4384220"/>
              <a:gd name="connsiteX7236" fmla="*/ 1105793 w 4384220"/>
              <a:gd name="connsiteY7236" fmla="*/ 1599598 h 4384220"/>
              <a:gd name="connsiteX7237" fmla="*/ 1085517 w 4384220"/>
              <a:gd name="connsiteY7237" fmla="*/ 1638814 h 4384220"/>
              <a:gd name="connsiteX7238" fmla="*/ 1075647 w 4384220"/>
              <a:gd name="connsiteY7238" fmla="*/ 1658555 h 4384220"/>
              <a:gd name="connsiteX7239" fmla="*/ 1067110 w 4384220"/>
              <a:gd name="connsiteY7239" fmla="*/ 1678564 h 4384220"/>
              <a:gd name="connsiteX7240" fmla="*/ 1005484 w 4384220"/>
              <a:gd name="connsiteY7240" fmla="*/ 1843699 h 4384220"/>
              <a:gd name="connsiteX7241" fmla="*/ 968135 w 4384220"/>
              <a:gd name="connsiteY7241" fmla="*/ 2015770 h 4384220"/>
              <a:gd name="connsiteX7242" fmla="*/ 976405 w 4384220"/>
              <a:gd name="connsiteY7242" fmla="*/ 2192110 h 4384220"/>
              <a:gd name="connsiteX7243" fmla="*/ 988944 w 4384220"/>
              <a:gd name="connsiteY7243" fmla="*/ 2018705 h 4384220"/>
              <a:gd name="connsiteX7244" fmla="*/ 1025759 w 4384220"/>
              <a:gd name="connsiteY7244" fmla="*/ 1849301 h 4384220"/>
              <a:gd name="connsiteX7245" fmla="*/ 1086318 w 4384220"/>
              <a:gd name="connsiteY7245" fmla="*/ 1687101 h 4384220"/>
              <a:gd name="connsiteX7246" fmla="*/ 1095121 w 4384220"/>
              <a:gd name="connsiteY7246" fmla="*/ 1667359 h 4384220"/>
              <a:gd name="connsiteX7247" fmla="*/ 1104992 w 4384220"/>
              <a:gd name="connsiteY7247" fmla="*/ 1648151 h 4384220"/>
              <a:gd name="connsiteX7248" fmla="*/ 1125000 w 4384220"/>
              <a:gd name="connsiteY7248" fmla="*/ 1609735 h 4384220"/>
              <a:gd name="connsiteX7249" fmla="*/ 1169552 w 4384220"/>
              <a:gd name="connsiteY7249" fmla="*/ 1535304 h 4384220"/>
              <a:gd name="connsiteX7250" fmla="*/ 1218906 w 4384220"/>
              <a:gd name="connsiteY7250" fmla="*/ 1463808 h 4384220"/>
              <a:gd name="connsiteX7251" fmla="*/ 1273862 w 4384220"/>
              <a:gd name="connsiteY7251" fmla="*/ 1396313 h 4384220"/>
              <a:gd name="connsiteX7252" fmla="*/ 1332820 w 4384220"/>
              <a:gd name="connsiteY7252" fmla="*/ 1332553 h 4384220"/>
              <a:gd name="connsiteX7253" fmla="*/ 1396580 w 4384220"/>
              <a:gd name="connsiteY7253" fmla="*/ 1273596 h 4384220"/>
              <a:gd name="connsiteX7254" fmla="*/ 1464075 w 4384220"/>
              <a:gd name="connsiteY7254" fmla="*/ 1218639 h 4384220"/>
              <a:gd name="connsiteX7255" fmla="*/ 1535571 w 4384220"/>
              <a:gd name="connsiteY7255" fmla="*/ 1169286 h 4384220"/>
              <a:gd name="connsiteX7256" fmla="*/ 1610002 w 4384220"/>
              <a:gd name="connsiteY7256" fmla="*/ 1124734 h 4384220"/>
              <a:gd name="connsiteX7257" fmla="*/ 1648418 w 4384220"/>
              <a:gd name="connsiteY7257" fmla="*/ 1104725 h 4384220"/>
              <a:gd name="connsiteX7258" fmla="*/ 1667626 w 4384220"/>
              <a:gd name="connsiteY7258" fmla="*/ 1094855 h 4384220"/>
              <a:gd name="connsiteX7259" fmla="*/ 1687367 w 4384220"/>
              <a:gd name="connsiteY7259" fmla="*/ 1086051 h 4384220"/>
              <a:gd name="connsiteX7260" fmla="*/ 1849568 w 4384220"/>
              <a:gd name="connsiteY7260" fmla="*/ 1025492 h 4384220"/>
              <a:gd name="connsiteX7261" fmla="*/ 2018972 w 4384220"/>
              <a:gd name="connsiteY7261" fmla="*/ 988677 h 4384220"/>
              <a:gd name="connsiteX7262" fmla="*/ 2192377 w 4384220"/>
              <a:gd name="connsiteY7262" fmla="*/ 976139 h 4384220"/>
              <a:gd name="connsiteX7263" fmla="*/ 2365782 w 4384220"/>
              <a:gd name="connsiteY7263" fmla="*/ 988677 h 4384220"/>
              <a:gd name="connsiteX7264" fmla="*/ 2535186 w 4384220"/>
              <a:gd name="connsiteY7264" fmla="*/ 1025492 h 4384220"/>
              <a:gd name="connsiteX7265" fmla="*/ 2697387 w 4384220"/>
              <a:gd name="connsiteY7265" fmla="*/ 1086051 h 4384220"/>
              <a:gd name="connsiteX7266" fmla="*/ 2717128 w 4384220"/>
              <a:gd name="connsiteY7266" fmla="*/ 1094855 h 4384220"/>
              <a:gd name="connsiteX7267" fmla="*/ 2736336 w 4384220"/>
              <a:gd name="connsiteY7267" fmla="*/ 1104725 h 4384220"/>
              <a:gd name="connsiteX7268" fmla="*/ 2774752 w 4384220"/>
              <a:gd name="connsiteY7268" fmla="*/ 1124734 h 4384220"/>
              <a:gd name="connsiteX7269" fmla="*/ 2849183 w 4384220"/>
              <a:gd name="connsiteY7269" fmla="*/ 1169286 h 4384220"/>
              <a:gd name="connsiteX7270" fmla="*/ 2920680 w 4384220"/>
              <a:gd name="connsiteY7270" fmla="*/ 1218639 h 4384220"/>
              <a:gd name="connsiteX7271" fmla="*/ 2988174 w 4384220"/>
              <a:gd name="connsiteY7271" fmla="*/ 1273596 h 4384220"/>
              <a:gd name="connsiteX7272" fmla="*/ 3051934 w 4384220"/>
              <a:gd name="connsiteY7272" fmla="*/ 1332553 h 4384220"/>
              <a:gd name="connsiteX7273" fmla="*/ 3110892 w 4384220"/>
              <a:gd name="connsiteY7273" fmla="*/ 1396313 h 4384220"/>
              <a:gd name="connsiteX7274" fmla="*/ 3165848 w 4384220"/>
              <a:gd name="connsiteY7274" fmla="*/ 1463808 h 4384220"/>
              <a:gd name="connsiteX7275" fmla="*/ 3215202 w 4384220"/>
              <a:gd name="connsiteY7275" fmla="*/ 1535304 h 4384220"/>
              <a:gd name="connsiteX7276" fmla="*/ 3259754 w 4384220"/>
              <a:gd name="connsiteY7276" fmla="*/ 1609735 h 4384220"/>
              <a:gd name="connsiteX7277" fmla="*/ 3279762 w 4384220"/>
              <a:gd name="connsiteY7277" fmla="*/ 1648151 h 4384220"/>
              <a:gd name="connsiteX7278" fmla="*/ 3289633 w 4384220"/>
              <a:gd name="connsiteY7278" fmla="*/ 1667359 h 4384220"/>
              <a:gd name="connsiteX7279" fmla="*/ 3298436 w 4384220"/>
              <a:gd name="connsiteY7279" fmla="*/ 1687101 h 4384220"/>
              <a:gd name="connsiteX7280" fmla="*/ 3358995 w 4384220"/>
              <a:gd name="connsiteY7280" fmla="*/ 1849301 h 4384220"/>
              <a:gd name="connsiteX7281" fmla="*/ 3395810 w 4384220"/>
              <a:gd name="connsiteY7281" fmla="*/ 2018705 h 4384220"/>
              <a:gd name="connsiteX7282" fmla="*/ 3408349 w 4384220"/>
              <a:gd name="connsiteY7282" fmla="*/ 2192110 h 4384220"/>
              <a:gd name="connsiteX7283" fmla="*/ 3395810 w 4384220"/>
              <a:gd name="connsiteY7283" fmla="*/ 2365516 h 4384220"/>
              <a:gd name="connsiteX7284" fmla="*/ 3358995 w 4384220"/>
              <a:gd name="connsiteY7284" fmla="*/ 2534919 h 4384220"/>
              <a:gd name="connsiteX7285" fmla="*/ 3298436 w 4384220"/>
              <a:gd name="connsiteY7285" fmla="*/ 2697120 h 4384220"/>
              <a:gd name="connsiteX7286" fmla="*/ 3289633 w 4384220"/>
              <a:gd name="connsiteY7286" fmla="*/ 2716861 h 4384220"/>
              <a:gd name="connsiteX7287" fmla="*/ 3279762 w 4384220"/>
              <a:gd name="connsiteY7287" fmla="*/ 2736069 h 4384220"/>
              <a:gd name="connsiteX7288" fmla="*/ 3259754 w 4384220"/>
              <a:gd name="connsiteY7288" fmla="*/ 2774485 h 4384220"/>
              <a:gd name="connsiteX7289" fmla="*/ 3215202 w 4384220"/>
              <a:gd name="connsiteY7289" fmla="*/ 2848916 h 4384220"/>
              <a:gd name="connsiteX7290" fmla="*/ 3165848 w 4384220"/>
              <a:gd name="connsiteY7290" fmla="*/ 2920413 h 4384220"/>
              <a:gd name="connsiteX7291" fmla="*/ 3110892 w 4384220"/>
              <a:gd name="connsiteY7291" fmla="*/ 2987907 h 4384220"/>
              <a:gd name="connsiteX7292" fmla="*/ 3051934 w 4384220"/>
              <a:gd name="connsiteY7292" fmla="*/ 3051667 h 4384220"/>
              <a:gd name="connsiteX7293" fmla="*/ 2988174 w 4384220"/>
              <a:gd name="connsiteY7293" fmla="*/ 3110625 h 4384220"/>
              <a:gd name="connsiteX7294" fmla="*/ 2920680 w 4384220"/>
              <a:gd name="connsiteY7294" fmla="*/ 3165581 h 4384220"/>
              <a:gd name="connsiteX7295" fmla="*/ 2849183 w 4384220"/>
              <a:gd name="connsiteY7295" fmla="*/ 3214935 h 4384220"/>
              <a:gd name="connsiteX7296" fmla="*/ 2774752 w 4384220"/>
              <a:gd name="connsiteY7296" fmla="*/ 3259487 h 4384220"/>
              <a:gd name="connsiteX7297" fmla="*/ 2736336 w 4384220"/>
              <a:gd name="connsiteY7297" fmla="*/ 3279495 h 4384220"/>
              <a:gd name="connsiteX7298" fmla="*/ 2717128 w 4384220"/>
              <a:gd name="connsiteY7298" fmla="*/ 3289366 h 4384220"/>
              <a:gd name="connsiteX7299" fmla="*/ 2697387 w 4384220"/>
              <a:gd name="connsiteY7299" fmla="*/ 3298170 h 4384220"/>
              <a:gd name="connsiteX7300" fmla="*/ 2535186 w 4384220"/>
              <a:gd name="connsiteY7300" fmla="*/ 3358728 h 4384220"/>
              <a:gd name="connsiteX7301" fmla="*/ 2365782 w 4384220"/>
              <a:gd name="connsiteY7301" fmla="*/ 3395543 h 4384220"/>
              <a:gd name="connsiteX7302" fmla="*/ 2192377 w 4384220"/>
              <a:gd name="connsiteY7302" fmla="*/ 3408082 h 4384220"/>
              <a:gd name="connsiteX7303" fmla="*/ 2018972 w 4384220"/>
              <a:gd name="connsiteY7303" fmla="*/ 3395543 h 4384220"/>
              <a:gd name="connsiteX7304" fmla="*/ 1849568 w 4384220"/>
              <a:gd name="connsiteY7304" fmla="*/ 3358728 h 4384220"/>
              <a:gd name="connsiteX7305" fmla="*/ 1687367 w 4384220"/>
              <a:gd name="connsiteY7305" fmla="*/ 3298170 h 4384220"/>
              <a:gd name="connsiteX7306" fmla="*/ 1667626 w 4384220"/>
              <a:gd name="connsiteY7306" fmla="*/ 3289366 h 4384220"/>
              <a:gd name="connsiteX7307" fmla="*/ 1648418 w 4384220"/>
              <a:gd name="connsiteY7307" fmla="*/ 3279495 h 4384220"/>
              <a:gd name="connsiteX7308" fmla="*/ 1610002 w 4384220"/>
              <a:gd name="connsiteY7308" fmla="*/ 3259487 h 4384220"/>
              <a:gd name="connsiteX7309" fmla="*/ 1535571 w 4384220"/>
              <a:gd name="connsiteY7309" fmla="*/ 3214935 h 4384220"/>
              <a:gd name="connsiteX7310" fmla="*/ 1464075 w 4384220"/>
              <a:gd name="connsiteY7310" fmla="*/ 3165581 h 4384220"/>
              <a:gd name="connsiteX7311" fmla="*/ 1396580 w 4384220"/>
              <a:gd name="connsiteY7311" fmla="*/ 3110625 h 4384220"/>
              <a:gd name="connsiteX7312" fmla="*/ 1332820 w 4384220"/>
              <a:gd name="connsiteY7312" fmla="*/ 3051667 h 4384220"/>
              <a:gd name="connsiteX7313" fmla="*/ 1273862 w 4384220"/>
              <a:gd name="connsiteY7313" fmla="*/ 2987907 h 4384220"/>
              <a:gd name="connsiteX7314" fmla="*/ 1218906 w 4384220"/>
              <a:gd name="connsiteY7314" fmla="*/ 2920413 h 4384220"/>
              <a:gd name="connsiteX7315" fmla="*/ 1169552 w 4384220"/>
              <a:gd name="connsiteY7315" fmla="*/ 2848916 h 4384220"/>
              <a:gd name="connsiteX7316" fmla="*/ 1125000 w 4384220"/>
              <a:gd name="connsiteY7316" fmla="*/ 2774485 h 4384220"/>
              <a:gd name="connsiteX7317" fmla="*/ 1104992 w 4384220"/>
              <a:gd name="connsiteY7317" fmla="*/ 2736069 h 4384220"/>
              <a:gd name="connsiteX7318" fmla="*/ 1095121 w 4384220"/>
              <a:gd name="connsiteY7318" fmla="*/ 2716861 h 4384220"/>
              <a:gd name="connsiteX7319" fmla="*/ 1086318 w 4384220"/>
              <a:gd name="connsiteY7319" fmla="*/ 2697120 h 4384220"/>
              <a:gd name="connsiteX7320" fmla="*/ 1025759 w 4384220"/>
              <a:gd name="connsiteY7320" fmla="*/ 2534919 h 4384220"/>
              <a:gd name="connsiteX7321" fmla="*/ 988944 w 4384220"/>
              <a:gd name="connsiteY7321" fmla="*/ 2365516 h 4384220"/>
              <a:gd name="connsiteX7322" fmla="*/ 976405 w 4384220"/>
              <a:gd name="connsiteY7322" fmla="*/ 2192110 h 4384220"/>
              <a:gd name="connsiteX7323" fmla="*/ 1030561 w 4384220"/>
              <a:gd name="connsiteY7323" fmla="*/ 2024841 h 4384220"/>
              <a:gd name="connsiteX7324" fmla="*/ 1018556 w 4384220"/>
              <a:gd name="connsiteY7324" fmla="*/ 2192110 h 4384220"/>
              <a:gd name="connsiteX7325" fmla="*/ 1030561 w 4384220"/>
              <a:gd name="connsiteY7325" fmla="*/ 2359380 h 4384220"/>
              <a:gd name="connsiteX7326" fmla="*/ 1066043 w 4384220"/>
              <a:gd name="connsiteY7326" fmla="*/ 2522648 h 4384220"/>
              <a:gd name="connsiteX7327" fmla="*/ 1124467 w 4384220"/>
              <a:gd name="connsiteY7327" fmla="*/ 2679246 h 4384220"/>
              <a:gd name="connsiteX7328" fmla="*/ 1133004 w 4384220"/>
              <a:gd name="connsiteY7328" fmla="*/ 2698454 h 4384220"/>
              <a:gd name="connsiteX7329" fmla="*/ 1142608 w 4384220"/>
              <a:gd name="connsiteY7329" fmla="*/ 2717128 h 4384220"/>
              <a:gd name="connsiteX7330" fmla="*/ 1161816 w 4384220"/>
              <a:gd name="connsiteY7330" fmla="*/ 2754210 h 4384220"/>
              <a:gd name="connsiteX7331" fmla="*/ 1204767 w 4384220"/>
              <a:gd name="connsiteY7331" fmla="*/ 2825974 h 4384220"/>
              <a:gd name="connsiteX7332" fmla="*/ 1252253 w 4384220"/>
              <a:gd name="connsiteY7332" fmla="*/ 2895069 h 4384220"/>
              <a:gd name="connsiteX7333" fmla="*/ 1305342 w 4384220"/>
              <a:gd name="connsiteY7333" fmla="*/ 2960163 h 4384220"/>
              <a:gd name="connsiteX7334" fmla="*/ 1362166 w 4384220"/>
              <a:gd name="connsiteY7334" fmla="*/ 3021788 h 4384220"/>
              <a:gd name="connsiteX7335" fmla="*/ 1423791 w 4384220"/>
              <a:gd name="connsiteY7335" fmla="*/ 3078612 h 4384220"/>
              <a:gd name="connsiteX7336" fmla="*/ 1488885 w 4384220"/>
              <a:gd name="connsiteY7336" fmla="*/ 3131700 h 4384220"/>
              <a:gd name="connsiteX7337" fmla="*/ 1557980 w 4384220"/>
              <a:gd name="connsiteY7337" fmla="*/ 3179187 h 4384220"/>
              <a:gd name="connsiteX7338" fmla="*/ 1629743 w 4384220"/>
              <a:gd name="connsiteY7338" fmla="*/ 3222138 h 4384220"/>
              <a:gd name="connsiteX7339" fmla="*/ 1666825 w 4384220"/>
              <a:gd name="connsiteY7339" fmla="*/ 3241346 h 4384220"/>
              <a:gd name="connsiteX7340" fmla="*/ 1685500 w 4384220"/>
              <a:gd name="connsiteY7340" fmla="*/ 3250950 h 4384220"/>
              <a:gd name="connsiteX7341" fmla="*/ 1704708 w 4384220"/>
              <a:gd name="connsiteY7341" fmla="*/ 3259487 h 4384220"/>
              <a:gd name="connsiteX7342" fmla="*/ 1861306 w 4384220"/>
              <a:gd name="connsiteY7342" fmla="*/ 3317911 h 4384220"/>
              <a:gd name="connsiteX7343" fmla="*/ 2024574 w 4384220"/>
              <a:gd name="connsiteY7343" fmla="*/ 3353392 h 4384220"/>
              <a:gd name="connsiteX7344" fmla="*/ 2191844 w 4384220"/>
              <a:gd name="connsiteY7344" fmla="*/ 3365398 h 4384220"/>
              <a:gd name="connsiteX7345" fmla="*/ 2359113 w 4384220"/>
              <a:gd name="connsiteY7345" fmla="*/ 3353392 h 4384220"/>
              <a:gd name="connsiteX7346" fmla="*/ 2522381 w 4384220"/>
              <a:gd name="connsiteY7346" fmla="*/ 3317911 h 4384220"/>
              <a:gd name="connsiteX7347" fmla="*/ 2678979 w 4384220"/>
              <a:gd name="connsiteY7347" fmla="*/ 3259487 h 4384220"/>
              <a:gd name="connsiteX7348" fmla="*/ 2698187 w 4384220"/>
              <a:gd name="connsiteY7348" fmla="*/ 3250950 h 4384220"/>
              <a:gd name="connsiteX7349" fmla="*/ 2716861 w 4384220"/>
              <a:gd name="connsiteY7349" fmla="*/ 3241346 h 4384220"/>
              <a:gd name="connsiteX7350" fmla="*/ 2753944 w 4384220"/>
              <a:gd name="connsiteY7350" fmla="*/ 3222138 h 4384220"/>
              <a:gd name="connsiteX7351" fmla="*/ 2825707 w 4384220"/>
              <a:gd name="connsiteY7351" fmla="*/ 3179187 h 4384220"/>
              <a:gd name="connsiteX7352" fmla="*/ 2894802 w 4384220"/>
              <a:gd name="connsiteY7352" fmla="*/ 3131700 h 4384220"/>
              <a:gd name="connsiteX7353" fmla="*/ 2959896 w 4384220"/>
              <a:gd name="connsiteY7353" fmla="*/ 3078612 h 4384220"/>
              <a:gd name="connsiteX7354" fmla="*/ 3021521 w 4384220"/>
              <a:gd name="connsiteY7354" fmla="*/ 3021788 h 4384220"/>
              <a:gd name="connsiteX7355" fmla="*/ 3078345 w 4384220"/>
              <a:gd name="connsiteY7355" fmla="*/ 2960163 h 4384220"/>
              <a:gd name="connsiteX7356" fmla="*/ 3131434 w 4384220"/>
              <a:gd name="connsiteY7356" fmla="*/ 2895069 h 4384220"/>
              <a:gd name="connsiteX7357" fmla="*/ 3178920 w 4384220"/>
              <a:gd name="connsiteY7357" fmla="*/ 2825974 h 4384220"/>
              <a:gd name="connsiteX7358" fmla="*/ 3221871 w 4384220"/>
              <a:gd name="connsiteY7358" fmla="*/ 2754210 h 4384220"/>
              <a:gd name="connsiteX7359" fmla="*/ 3241079 w 4384220"/>
              <a:gd name="connsiteY7359" fmla="*/ 2717128 h 4384220"/>
              <a:gd name="connsiteX7360" fmla="*/ 3250683 w 4384220"/>
              <a:gd name="connsiteY7360" fmla="*/ 2698454 h 4384220"/>
              <a:gd name="connsiteX7361" fmla="*/ 3259220 w 4384220"/>
              <a:gd name="connsiteY7361" fmla="*/ 2679246 h 4384220"/>
              <a:gd name="connsiteX7362" fmla="*/ 3317644 w 4384220"/>
              <a:gd name="connsiteY7362" fmla="*/ 2522648 h 4384220"/>
              <a:gd name="connsiteX7363" fmla="*/ 3353126 w 4384220"/>
              <a:gd name="connsiteY7363" fmla="*/ 2359380 h 4384220"/>
              <a:gd name="connsiteX7364" fmla="*/ 3365131 w 4384220"/>
              <a:gd name="connsiteY7364" fmla="*/ 2192110 h 4384220"/>
              <a:gd name="connsiteX7365" fmla="*/ 3353126 w 4384220"/>
              <a:gd name="connsiteY7365" fmla="*/ 2024841 h 4384220"/>
              <a:gd name="connsiteX7366" fmla="*/ 3317644 w 4384220"/>
              <a:gd name="connsiteY7366" fmla="*/ 1861573 h 4384220"/>
              <a:gd name="connsiteX7367" fmla="*/ 3259220 w 4384220"/>
              <a:gd name="connsiteY7367" fmla="*/ 1704975 h 4384220"/>
              <a:gd name="connsiteX7368" fmla="*/ 3250683 w 4384220"/>
              <a:gd name="connsiteY7368" fmla="*/ 1685767 h 4384220"/>
              <a:gd name="connsiteX7369" fmla="*/ 3241079 w 4384220"/>
              <a:gd name="connsiteY7369" fmla="*/ 1667092 h 4384220"/>
              <a:gd name="connsiteX7370" fmla="*/ 3221871 w 4384220"/>
              <a:gd name="connsiteY7370" fmla="*/ 1630010 h 4384220"/>
              <a:gd name="connsiteX7371" fmla="*/ 3178920 w 4384220"/>
              <a:gd name="connsiteY7371" fmla="*/ 1558247 h 4384220"/>
              <a:gd name="connsiteX7372" fmla="*/ 3131434 w 4384220"/>
              <a:gd name="connsiteY7372" fmla="*/ 1489152 h 4384220"/>
              <a:gd name="connsiteX7373" fmla="*/ 3078345 w 4384220"/>
              <a:gd name="connsiteY7373" fmla="*/ 1424058 h 4384220"/>
              <a:gd name="connsiteX7374" fmla="*/ 3021521 w 4384220"/>
              <a:gd name="connsiteY7374" fmla="*/ 1362432 h 4384220"/>
              <a:gd name="connsiteX7375" fmla="*/ 2959896 w 4384220"/>
              <a:gd name="connsiteY7375" fmla="*/ 1305609 h 4384220"/>
              <a:gd name="connsiteX7376" fmla="*/ 2894802 w 4384220"/>
              <a:gd name="connsiteY7376" fmla="*/ 1252520 h 4384220"/>
              <a:gd name="connsiteX7377" fmla="*/ 2825707 w 4384220"/>
              <a:gd name="connsiteY7377" fmla="*/ 1205034 h 4384220"/>
              <a:gd name="connsiteX7378" fmla="*/ 2753944 w 4384220"/>
              <a:gd name="connsiteY7378" fmla="*/ 1162083 h 4384220"/>
              <a:gd name="connsiteX7379" fmla="*/ 2716861 w 4384220"/>
              <a:gd name="connsiteY7379" fmla="*/ 1142875 h 4384220"/>
              <a:gd name="connsiteX7380" fmla="*/ 2698187 w 4384220"/>
              <a:gd name="connsiteY7380" fmla="*/ 1133271 h 4384220"/>
              <a:gd name="connsiteX7381" fmla="*/ 2678979 w 4384220"/>
              <a:gd name="connsiteY7381" fmla="*/ 1124734 h 4384220"/>
              <a:gd name="connsiteX7382" fmla="*/ 2522381 w 4384220"/>
              <a:gd name="connsiteY7382" fmla="*/ 1066310 h 4384220"/>
              <a:gd name="connsiteX7383" fmla="*/ 2359113 w 4384220"/>
              <a:gd name="connsiteY7383" fmla="*/ 1030828 h 4384220"/>
              <a:gd name="connsiteX7384" fmla="*/ 2191844 w 4384220"/>
              <a:gd name="connsiteY7384" fmla="*/ 1018823 h 4384220"/>
              <a:gd name="connsiteX7385" fmla="*/ 2024574 w 4384220"/>
              <a:gd name="connsiteY7385" fmla="*/ 1030828 h 4384220"/>
              <a:gd name="connsiteX7386" fmla="*/ 1861306 w 4384220"/>
              <a:gd name="connsiteY7386" fmla="*/ 1066310 h 4384220"/>
              <a:gd name="connsiteX7387" fmla="*/ 1704708 w 4384220"/>
              <a:gd name="connsiteY7387" fmla="*/ 1124734 h 4384220"/>
              <a:gd name="connsiteX7388" fmla="*/ 1685500 w 4384220"/>
              <a:gd name="connsiteY7388" fmla="*/ 1133271 h 4384220"/>
              <a:gd name="connsiteX7389" fmla="*/ 1666825 w 4384220"/>
              <a:gd name="connsiteY7389" fmla="*/ 1142875 h 4384220"/>
              <a:gd name="connsiteX7390" fmla="*/ 1629743 w 4384220"/>
              <a:gd name="connsiteY7390" fmla="*/ 1162083 h 4384220"/>
              <a:gd name="connsiteX7391" fmla="*/ 1557980 w 4384220"/>
              <a:gd name="connsiteY7391" fmla="*/ 1205034 h 4384220"/>
              <a:gd name="connsiteX7392" fmla="*/ 1488885 w 4384220"/>
              <a:gd name="connsiteY7392" fmla="*/ 1252520 h 4384220"/>
              <a:gd name="connsiteX7393" fmla="*/ 1423791 w 4384220"/>
              <a:gd name="connsiteY7393" fmla="*/ 1305609 h 4384220"/>
              <a:gd name="connsiteX7394" fmla="*/ 1362166 w 4384220"/>
              <a:gd name="connsiteY7394" fmla="*/ 1362432 h 4384220"/>
              <a:gd name="connsiteX7395" fmla="*/ 1305342 w 4384220"/>
              <a:gd name="connsiteY7395" fmla="*/ 1424058 h 4384220"/>
              <a:gd name="connsiteX7396" fmla="*/ 1252253 w 4384220"/>
              <a:gd name="connsiteY7396" fmla="*/ 1489152 h 4384220"/>
              <a:gd name="connsiteX7397" fmla="*/ 1204767 w 4384220"/>
              <a:gd name="connsiteY7397" fmla="*/ 1558247 h 4384220"/>
              <a:gd name="connsiteX7398" fmla="*/ 1161816 w 4384220"/>
              <a:gd name="connsiteY7398" fmla="*/ 1630010 h 4384220"/>
              <a:gd name="connsiteX7399" fmla="*/ 1142608 w 4384220"/>
              <a:gd name="connsiteY7399" fmla="*/ 1667092 h 4384220"/>
              <a:gd name="connsiteX7400" fmla="*/ 1133004 w 4384220"/>
              <a:gd name="connsiteY7400" fmla="*/ 1685767 h 4384220"/>
              <a:gd name="connsiteX7401" fmla="*/ 1124467 w 4384220"/>
              <a:gd name="connsiteY7401" fmla="*/ 1704975 h 4384220"/>
              <a:gd name="connsiteX7402" fmla="*/ 1066043 w 4384220"/>
              <a:gd name="connsiteY7402" fmla="*/ 1861573 h 4384220"/>
              <a:gd name="connsiteX7403" fmla="*/ 1030561 w 4384220"/>
              <a:gd name="connsiteY7403" fmla="*/ 2024841 h 4384220"/>
              <a:gd name="connsiteX7404" fmla="*/ 1405384 w 4384220"/>
              <a:gd name="connsiteY7404" fmla="*/ 2685115 h 4384220"/>
              <a:gd name="connsiteX7405" fmla="*/ 1389377 w 4384220"/>
              <a:gd name="connsiteY7405" fmla="*/ 2658437 h 4384220"/>
              <a:gd name="connsiteX7406" fmla="*/ 1373904 w 4384220"/>
              <a:gd name="connsiteY7406" fmla="*/ 2631226 h 4384220"/>
              <a:gd name="connsiteX7407" fmla="*/ 1358698 w 4384220"/>
              <a:gd name="connsiteY7407" fmla="*/ 2627491 h 4384220"/>
              <a:gd name="connsiteX7408" fmla="*/ 1311478 w 4384220"/>
              <a:gd name="connsiteY7408" fmla="*/ 2652301 h 4384220"/>
              <a:gd name="connsiteX7409" fmla="*/ 1298406 w 4384220"/>
              <a:gd name="connsiteY7409" fmla="*/ 2626691 h 4384220"/>
              <a:gd name="connsiteX7410" fmla="*/ 1401649 w 4384220"/>
              <a:gd name="connsiteY7410" fmla="*/ 2576537 h 4384220"/>
              <a:gd name="connsiteX7411" fmla="*/ 1475546 w 4384220"/>
              <a:gd name="connsiteY7411" fmla="*/ 2700588 h 4384220"/>
              <a:gd name="connsiteX7412" fmla="*/ 1269327 w 4384220"/>
              <a:gd name="connsiteY7412" fmla="*/ 2847316 h 4384220"/>
              <a:gd name="connsiteX7413" fmla="*/ 1128202 w 4384220"/>
              <a:gd name="connsiteY7413" fmla="*/ 2579204 h 4384220"/>
              <a:gd name="connsiteX7414" fmla="*/ 1064175 w 4384220"/>
              <a:gd name="connsiteY7414" fmla="*/ 2283081 h 4384220"/>
              <a:gd name="connsiteX7415" fmla="*/ 1316547 w 4384220"/>
              <a:gd name="connsiteY7415" fmla="*/ 2262806 h 4384220"/>
              <a:gd name="connsiteX7416" fmla="*/ 1339756 w 4384220"/>
              <a:gd name="connsiteY7416" fmla="*/ 2405266 h 4384220"/>
              <a:gd name="connsiteX7417" fmla="*/ 1228510 w 4384220"/>
              <a:gd name="connsiteY7417" fmla="*/ 2433010 h 4384220"/>
              <a:gd name="connsiteX7418" fmla="*/ 1222108 w 4384220"/>
              <a:gd name="connsiteY7418" fmla="*/ 2405266 h 4384220"/>
              <a:gd name="connsiteX7419" fmla="*/ 1274396 w 4384220"/>
              <a:gd name="connsiteY7419" fmla="*/ 2393794 h 4384220"/>
              <a:gd name="connsiteX7420" fmla="*/ 1283466 w 4384220"/>
              <a:gd name="connsiteY7420" fmla="*/ 2380989 h 4384220"/>
              <a:gd name="connsiteX7421" fmla="*/ 1277864 w 4384220"/>
              <a:gd name="connsiteY7421" fmla="*/ 2350309 h 4384220"/>
              <a:gd name="connsiteX7422" fmla="*/ 1273062 w 4384220"/>
              <a:gd name="connsiteY7422" fmla="*/ 2319630 h 4384220"/>
              <a:gd name="connsiteX7423" fmla="*/ 1259990 w 4384220"/>
              <a:gd name="connsiteY7423" fmla="*/ 2310826 h 4384220"/>
              <a:gd name="connsiteX7424" fmla="*/ 1130603 w 4384220"/>
              <a:gd name="connsiteY7424" fmla="*/ 2327100 h 4384220"/>
              <a:gd name="connsiteX7425" fmla="*/ 1120465 w 4384220"/>
              <a:gd name="connsiteY7425" fmla="*/ 2340705 h 4384220"/>
              <a:gd name="connsiteX7426" fmla="*/ 1164484 w 4384220"/>
              <a:gd name="connsiteY7426" fmla="*/ 2530918 h 4384220"/>
              <a:gd name="connsiteX7427" fmla="*/ 1179690 w 4384220"/>
              <a:gd name="connsiteY7427" fmla="*/ 2538654 h 4384220"/>
              <a:gd name="connsiteX7428" fmla="*/ 1436597 w 4384220"/>
              <a:gd name="connsiteY7428" fmla="*/ 2450618 h 4384220"/>
              <a:gd name="connsiteX7429" fmla="*/ 1444867 w 4384220"/>
              <a:gd name="connsiteY7429" fmla="*/ 2438346 h 4384220"/>
              <a:gd name="connsiteX7430" fmla="*/ 1415254 w 4384220"/>
              <a:gd name="connsiteY7430" fmla="*/ 2316695 h 4384220"/>
              <a:gd name="connsiteX7431" fmla="*/ 1405117 w 4384220"/>
              <a:gd name="connsiteY7431" fmla="*/ 2191577 h 4384220"/>
              <a:gd name="connsiteX7432" fmla="*/ 1415254 w 4384220"/>
              <a:gd name="connsiteY7432" fmla="*/ 2066458 h 4384220"/>
              <a:gd name="connsiteX7433" fmla="*/ 1444867 w 4384220"/>
              <a:gd name="connsiteY7433" fmla="*/ 1944808 h 4384220"/>
              <a:gd name="connsiteX7434" fmla="*/ 1436597 w 4384220"/>
              <a:gd name="connsiteY7434" fmla="*/ 1932536 h 4384220"/>
              <a:gd name="connsiteX7435" fmla="*/ 1179690 w 4384220"/>
              <a:gd name="connsiteY7435" fmla="*/ 1844499 h 4384220"/>
              <a:gd name="connsiteX7436" fmla="*/ 1164484 w 4384220"/>
              <a:gd name="connsiteY7436" fmla="*/ 1852236 h 4384220"/>
              <a:gd name="connsiteX7437" fmla="*/ 1120465 w 4384220"/>
              <a:gd name="connsiteY7437" fmla="*/ 2042448 h 4384220"/>
              <a:gd name="connsiteX7438" fmla="*/ 1130603 w 4384220"/>
              <a:gd name="connsiteY7438" fmla="*/ 2056054 h 4384220"/>
              <a:gd name="connsiteX7439" fmla="*/ 1259990 w 4384220"/>
              <a:gd name="connsiteY7439" fmla="*/ 2072327 h 4384220"/>
              <a:gd name="connsiteX7440" fmla="*/ 1273062 w 4384220"/>
              <a:gd name="connsiteY7440" fmla="*/ 2063524 h 4384220"/>
              <a:gd name="connsiteX7441" fmla="*/ 1277864 w 4384220"/>
              <a:gd name="connsiteY7441" fmla="*/ 2032844 h 4384220"/>
              <a:gd name="connsiteX7442" fmla="*/ 1283466 w 4384220"/>
              <a:gd name="connsiteY7442" fmla="*/ 2002165 h 4384220"/>
              <a:gd name="connsiteX7443" fmla="*/ 1274396 w 4384220"/>
              <a:gd name="connsiteY7443" fmla="*/ 1989359 h 4384220"/>
              <a:gd name="connsiteX7444" fmla="*/ 1222108 w 4384220"/>
              <a:gd name="connsiteY7444" fmla="*/ 1977888 h 4384220"/>
              <a:gd name="connsiteX7445" fmla="*/ 1228510 w 4384220"/>
              <a:gd name="connsiteY7445" fmla="*/ 1949876 h 4384220"/>
              <a:gd name="connsiteX7446" fmla="*/ 1339756 w 4384220"/>
              <a:gd name="connsiteY7446" fmla="*/ 1977621 h 4384220"/>
              <a:gd name="connsiteX7447" fmla="*/ 1316547 w 4384220"/>
              <a:gd name="connsiteY7447" fmla="*/ 2120347 h 4384220"/>
              <a:gd name="connsiteX7448" fmla="*/ 1064175 w 4384220"/>
              <a:gd name="connsiteY7448" fmla="*/ 2100072 h 4384220"/>
              <a:gd name="connsiteX7449" fmla="*/ 1128202 w 4384220"/>
              <a:gd name="connsiteY7449" fmla="*/ 1803949 h 4384220"/>
              <a:gd name="connsiteX7450" fmla="*/ 1269327 w 4384220"/>
              <a:gd name="connsiteY7450" fmla="*/ 1535838 h 4384220"/>
              <a:gd name="connsiteX7451" fmla="*/ 1475546 w 4384220"/>
              <a:gd name="connsiteY7451" fmla="*/ 1682565 h 4384220"/>
              <a:gd name="connsiteX7452" fmla="*/ 1401649 w 4384220"/>
              <a:gd name="connsiteY7452" fmla="*/ 1806617 h 4384220"/>
              <a:gd name="connsiteX7453" fmla="*/ 1298406 w 4384220"/>
              <a:gd name="connsiteY7453" fmla="*/ 1756463 h 4384220"/>
              <a:gd name="connsiteX7454" fmla="*/ 1311478 w 4384220"/>
              <a:gd name="connsiteY7454" fmla="*/ 1731119 h 4384220"/>
              <a:gd name="connsiteX7455" fmla="*/ 1358698 w 4384220"/>
              <a:gd name="connsiteY7455" fmla="*/ 1755929 h 4384220"/>
              <a:gd name="connsiteX7456" fmla="*/ 1373904 w 4384220"/>
              <a:gd name="connsiteY7456" fmla="*/ 1752194 h 4384220"/>
              <a:gd name="connsiteX7457" fmla="*/ 1389377 w 4384220"/>
              <a:gd name="connsiteY7457" fmla="*/ 1724983 h 4384220"/>
              <a:gd name="connsiteX7458" fmla="*/ 1405384 w 4384220"/>
              <a:gd name="connsiteY7458" fmla="*/ 1698305 h 4384220"/>
              <a:gd name="connsiteX7459" fmla="*/ 1401115 w 4384220"/>
              <a:gd name="connsiteY7459" fmla="*/ 1683099 h 4384220"/>
              <a:gd name="connsiteX7460" fmla="*/ 1291470 w 4384220"/>
              <a:gd name="connsiteY7460" fmla="*/ 1612403 h 4384220"/>
              <a:gd name="connsiteX7461" fmla="*/ 1274929 w 4384220"/>
              <a:gd name="connsiteY7461" fmla="*/ 1616405 h 4384220"/>
              <a:gd name="connsiteX7462" fmla="*/ 1186359 w 4384220"/>
              <a:gd name="connsiteY7462" fmla="*/ 1790610 h 4384220"/>
              <a:gd name="connsiteX7463" fmla="*/ 1193029 w 4384220"/>
              <a:gd name="connsiteY7463" fmla="*/ 1806350 h 4384220"/>
              <a:gd name="connsiteX7464" fmla="*/ 1446201 w 4384220"/>
              <a:gd name="connsiteY7464" fmla="*/ 1903991 h 4384220"/>
              <a:gd name="connsiteX7465" fmla="*/ 1460340 w 4384220"/>
              <a:gd name="connsiteY7465" fmla="*/ 1899989 h 4384220"/>
              <a:gd name="connsiteX7466" fmla="*/ 1588660 w 4384220"/>
              <a:gd name="connsiteY7466" fmla="*/ 1685500 h 4384220"/>
              <a:gd name="connsiteX7467" fmla="*/ 1777805 w 4384220"/>
              <a:gd name="connsiteY7467" fmla="*/ 1521699 h 4384220"/>
              <a:gd name="connsiteX7468" fmla="*/ 1779139 w 4384220"/>
              <a:gd name="connsiteY7468" fmla="*/ 1506759 h 4384220"/>
              <a:gd name="connsiteX7469" fmla="*/ 1638814 w 4384220"/>
              <a:gd name="connsiteY7469" fmla="*/ 1274396 h 4384220"/>
              <a:gd name="connsiteX7470" fmla="*/ 1622274 w 4384220"/>
              <a:gd name="connsiteY7470" fmla="*/ 1270661 h 4384220"/>
              <a:gd name="connsiteX7471" fmla="*/ 1466209 w 4384220"/>
              <a:gd name="connsiteY7471" fmla="*/ 1387776 h 4384220"/>
              <a:gd name="connsiteX7472" fmla="*/ 1465409 w 4384220"/>
              <a:gd name="connsiteY7472" fmla="*/ 1404850 h 4384220"/>
              <a:gd name="connsiteX7473" fmla="*/ 1553979 w 4384220"/>
              <a:gd name="connsiteY7473" fmla="*/ 1500623 h 4384220"/>
              <a:gd name="connsiteX7474" fmla="*/ 1569719 w 4384220"/>
              <a:gd name="connsiteY7474" fmla="*/ 1502224 h 4384220"/>
              <a:gd name="connsiteX7475" fmla="*/ 1617472 w 4384220"/>
              <a:gd name="connsiteY7475" fmla="*/ 1462207 h 4384220"/>
              <a:gd name="connsiteX7476" fmla="*/ 1618539 w 4384220"/>
              <a:gd name="connsiteY7476" fmla="*/ 1446467 h 4384220"/>
              <a:gd name="connsiteX7477" fmla="*/ 1585992 w 4384220"/>
              <a:gd name="connsiteY7477" fmla="*/ 1404050 h 4384220"/>
              <a:gd name="connsiteX7478" fmla="*/ 1608935 w 4384220"/>
              <a:gd name="connsiteY7478" fmla="*/ 1386976 h 4384220"/>
              <a:gd name="connsiteX7479" fmla="*/ 1676429 w 4384220"/>
              <a:gd name="connsiteY7479" fmla="*/ 1479815 h 4384220"/>
              <a:gd name="connsiteX7480" fmla="*/ 1566784 w 4384220"/>
              <a:gd name="connsiteY7480" fmla="*/ 1573987 h 4384220"/>
              <a:gd name="connsiteX7481" fmla="*/ 1386709 w 4384220"/>
              <a:gd name="connsiteY7481" fmla="*/ 1396313 h 4384220"/>
              <a:gd name="connsiteX7482" fmla="*/ 1906392 w 4384220"/>
              <a:gd name="connsiteY7482" fmla="*/ 1095922 h 4384220"/>
              <a:gd name="connsiteX7483" fmla="*/ 1970151 w 4384220"/>
              <a:gd name="connsiteY7483" fmla="*/ 1340823 h 4384220"/>
              <a:gd name="connsiteX7484" fmla="*/ 1834095 w 4384220"/>
              <a:gd name="connsiteY7484" fmla="*/ 1388843 h 4384220"/>
              <a:gd name="connsiteX7485" fmla="*/ 1787142 w 4384220"/>
              <a:gd name="connsiteY7485" fmla="*/ 1284000 h 4384220"/>
              <a:gd name="connsiteX7486" fmla="*/ 1813286 w 4384220"/>
              <a:gd name="connsiteY7486" fmla="*/ 1272528 h 4384220"/>
              <a:gd name="connsiteX7487" fmla="*/ 1833561 w 4384220"/>
              <a:gd name="connsiteY7487" fmla="*/ 1321882 h 4384220"/>
              <a:gd name="connsiteX7488" fmla="*/ 1847701 w 4384220"/>
              <a:gd name="connsiteY7488" fmla="*/ 1329085 h 4384220"/>
              <a:gd name="connsiteX7489" fmla="*/ 1876779 w 4384220"/>
              <a:gd name="connsiteY7489" fmla="*/ 1317881 h 4384220"/>
              <a:gd name="connsiteX7490" fmla="*/ 1906392 w 4384220"/>
              <a:gd name="connsiteY7490" fmla="*/ 1308010 h 4384220"/>
              <a:gd name="connsiteX7491" fmla="*/ 1912794 w 4384220"/>
              <a:gd name="connsiteY7491" fmla="*/ 1293337 h 4384220"/>
              <a:gd name="connsiteX7492" fmla="*/ 1874112 w 4384220"/>
              <a:gd name="connsiteY7492" fmla="*/ 1168752 h 4384220"/>
              <a:gd name="connsiteX7493" fmla="*/ 1858905 w 4384220"/>
              <a:gd name="connsiteY7493" fmla="*/ 1161282 h 4384220"/>
              <a:gd name="connsiteX7494" fmla="*/ 1679097 w 4384220"/>
              <a:gd name="connsiteY7494" fmla="*/ 1237847 h 4384220"/>
              <a:gd name="connsiteX7495" fmla="*/ 1674028 w 4384220"/>
              <a:gd name="connsiteY7495" fmla="*/ 1254121 h 4384220"/>
              <a:gd name="connsiteX7496" fmla="*/ 1805550 w 4384220"/>
              <a:gd name="connsiteY7496" fmla="*/ 1491553 h 4384220"/>
              <a:gd name="connsiteX7497" fmla="*/ 1818889 w 4384220"/>
              <a:gd name="connsiteY7497" fmla="*/ 1497689 h 4384220"/>
              <a:gd name="connsiteX7498" fmla="*/ 1933603 w 4384220"/>
              <a:gd name="connsiteY7498" fmla="*/ 1447534 h 4384220"/>
              <a:gd name="connsiteX7499" fmla="*/ 2054720 w 4384220"/>
              <a:gd name="connsiteY7499" fmla="*/ 1416055 h 4384220"/>
              <a:gd name="connsiteX7500" fmla="*/ 2305224 w 4384220"/>
              <a:gd name="connsiteY7500" fmla="*/ 1412053 h 4384220"/>
              <a:gd name="connsiteX7501" fmla="*/ 2315895 w 4384220"/>
              <a:gd name="connsiteY7501" fmla="*/ 1401649 h 4384220"/>
              <a:gd name="connsiteX7502" fmla="*/ 2357512 w 4384220"/>
              <a:gd name="connsiteY7502" fmla="*/ 1133271 h 4384220"/>
              <a:gd name="connsiteX7503" fmla="*/ 2347375 w 4384220"/>
              <a:gd name="connsiteY7503" fmla="*/ 1119932 h 4384220"/>
              <a:gd name="connsiteX7504" fmla="*/ 2152627 w 4384220"/>
              <a:gd name="connsiteY7504" fmla="*/ 1109527 h 4384220"/>
              <a:gd name="connsiteX7505" fmla="*/ 2140889 w 4384220"/>
              <a:gd name="connsiteY7505" fmla="*/ 1121799 h 4384220"/>
              <a:gd name="connsiteX7506" fmla="*/ 2147025 w 4384220"/>
              <a:gd name="connsiteY7506" fmla="*/ 1252253 h 4384220"/>
              <a:gd name="connsiteX7507" fmla="*/ 2157963 w 4384220"/>
              <a:gd name="connsiteY7507" fmla="*/ 1263725 h 4384220"/>
              <a:gd name="connsiteX7508" fmla="*/ 2189176 w 4384220"/>
              <a:gd name="connsiteY7508" fmla="*/ 1262924 h 4384220"/>
              <a:gd name="connsiteX7509" fmla="*/ 2220389 w 4384220"/>
              <a:gd name="connsiteY7509" fmla="*/ 1263725 h 4384220"/>
              <a:gd name="connsiteX7510" fmla="*/ 2231327 w 4384220"/>
              <a:gd name="connsiteY7510" fmla="*/ 1252253 h 4384220"/>
              <a:gd name="connsiteX7511" fmla="*/ 2233461 w 4384220"/>
              <a:gd name="connsiteY7511" fmla="*/ 1198898 h 4384220"/>
              <a:gd name="connsiteX7512" fmla="*/ 2262006 w 4384220"/>
              <a:gd name="connsiteY7512" fmla="*/ 1200499 h 4384220"/>
              <a:gd name="connsiteX7513" fmla="*/ 2254003 w 4384220"/>
              <a:gd name="connsiteY7513" fmla="*/ 1314946 h 4384220"/>
              <a:gd name="connsiteX7514" fmla="*/ 2109409 w 4384220"/>
              <a:gd name="connsiteY7514" fmla="*/ 1316547 h 4384220"/>
              <a:gd name="connsiteX7515" fmla="*/ 2085933 w 4384220"/>
              <a:gd name="connsiteY7515" fmla="*/ 1064709 h 4384220"/>
              <a:gd name="connsiteX7516" fmla="*/ 2676845 w 4384220"/>
              <a:gd name="connsiteY7516" fmla="*/ 1168752 h 4384220"/>
              <a:gd name="connsiteX7517" fmla="*/ 2568266 w 4384220"/>
              <a:gd name="connsiteY7517" fmla="*/ 1397380 h 4384220"/>
              <a:gd name="connsiteX7518" fmla="*/ 2433010 w 4384220"/>
              <a:gd name="connsiteY7518" fmla="*/ 1346693 h 4384220"/>
              <a:gd name="connsiteX7519" fmla="*/ 2464490 w 4384220"/>
              <a:gd name="connsiteY7519" fmla="*/ 1236247 h 4384220"/>
              <a:gd name="connsiteX7520" fmla="*/ 2491968 w 4384220"/>
              <a:gd name="connsiteY7520" fmla="*/ 1244250 h 4384220"/>
              <a:gd name="connsiteX7521" fmla="*/ 2475961 w 4384220"/>
              <a:gd name="connsiteY7521" fmla="*/ 1295205 h 4384220"/>
              <a:gd name="connsiteX7522" fmla="*/ 2482364 w 4384220"/>
              <a:gd name="connsiteY7522" fmla="*/ 1309877 h 4384220"/>
              <a:gd name="connsiteX7523" fmla="*/ 2511977 w 4384220"/>
              <a:gd name="connsiteY7523" fmla="*/ 1320015 h 4384220"/>
              <a:gd name="connsiteX7524" fmla="*/ 2541055 w 4384220"/>
              <a:gd name="connsiteY7524" fmla="*/ 1331486 h 4384220"/>
              <a:gd name="connsiteX7525" fmla="*/ 2555461 w 4384220"/>
              <a:gd name="connsiteY7525" fmla="*/ 1324283 h 4384220"/>
              <a:gd name="connsiteX7526" fmla="*/ 2605882 w 4384220"/>
              <a:gd name="connsiteY7526" fmla="*/ 1203967 h 4384220"/>
              <a:gd name="connsiteX7527" fmla="*/ 2599213 w 4384220"/>
              <a:gd name="connsiteY7527" fmla="*/ 1188494 h 4384220"/>
              <a:gd name="connsiteX7528" fmla="*/ 2412202 w 4384220"/>
              <a:gd name="connsiteY7528" fmla="*/ 1131670 h 4384220"/>
              <a:gd name="connsiteX7529" fmla="*/ 2398063 w 4384220"/>
              <a:gd name="connsiteY7529" fmla="*/ 1141007 h 4384220"/>
              <a:gd name="connsiteX7530" fmla="*/ 2346041 w 4384220"/>
              <a:gd name="connsiteY7530" fmla="*/ 1407518 h 4384220"/>
              <a:gd name="connsiteX7531" fmla="*/ 2352444 w 4384220"/>
              <a:gd name="connsiteY7531" fmla="*/ 1420590 h 4384220"/>
              <a:gd name="connsiteX7532" fmla="*/ 2585607 w 4384220"/>
              <a:gd name="connsiteY7532" fmla="*/ 1509694 h 4384220"/>
              <a:gd name="connsiteX7533" fmla="*/ 2779821 w 4384220"/>
              <a:gd name="connsiteY7533" fmla="*/ 1667626 h 4384220"/>
              <a:gd name="connsiteX7534" fmla="*/ 2794494 w 4384220"/>
              <a:gd name="connsiteY7534" fmla="*/ 1666559 h 4384220"/>
              <a:gd name="connsiteX7535" fmla="*/ 2999112 w 4384220"/>
              <a:gd name="connsiteY7535" fmla="*/ 1488085 h 4384220"/>
              <a:gd name="connsiteX7536" fmla="*/ 2999912 w 4384220"/>
              <a:gd name="connsiteY7536" fmla="*/ 1471011 h 4384220"/>
              <a:gd name="connsiteX7537" fmla="*/ 2857453 w 4384220"/>
              <a:gd name="connsiteY7537" fmla="*/ 1337889 h 4384220"/>
              <a:gd name="connsiteX7538" fmla="*/ 2840646 w 4384220"/>
              <a:gd name="connsiteY7538" fmla="*/ 1339756 h 4384220"/>
              <a:gd name="connsiteX7539" fmla="*/ 2761413 w 4384220"/>
              <a:gd name="connsiteY7539" fmla="*/ 1443533 h 4384220"/>
              <a:gd name="connsiteX7540" fmla="*/ 2762481 w 4384220"/>
              <a:gd name="connsiteY7540" fmla="*/ 1459273 h 4384220"/>
              <a:gd name="connsiteX7541" fmla="*/ 2810234 w 4384220"/>
              <a:gd name="connsiteY7541" fmla="*/ 1499022 h 4384220"/>
              <a:gd name="connsiteX7542" fmla="*/ 2825974 w 4384220"/>
              <a:gd name="connsiteY7542" fmla="*/ 1497155 h 4384220"/>
              <a:gd name="connsiteX7543" fmla="*/ 2861988 w 4384220"/>
              <a:gd name="connsiteY7543" fmla="*/ 1457672 h 4384220"/>
              <a:gd name="connsiteX7544" fmla="*/ 2882797 w 4384220"/>
              <a:gd name="connsiteY7544" fmla="*/ 1477414 h 4384220"/>
              <a:gd name="connsiteX7545" fmla="*/ 2803031 w 4384220"/>
              <a:gd name="connsiteY7545" fmla="*/ 1559848 h 4384220"/>
              <a:gd name="connsiteX7546" fmla="*/ 2691251 w 4384220"/>
              <a:gd name="connsiteY7546" fmla="*/ 1468076 h 4384220"/>
              <a:gd name="connsiteX7547" fmla="*/ 2835311 w 4384220"/>
              <a:gd name="connsiteY7547" fmla="*/ 1259990 h 4384220"/>
              <a:gd name="connsiteX7548" fmla="*/ 3220804 w 4384220"/>
              <a:gd name="connsiteY7548" fmla="*/ 1719381 h 4384220"/>
              <a:gd name="connsiteX7549" fmla="*/ 2990842 w 4384220"/>
              <a:gd name="connsiteY7549" fmla="*/ 1825025 h 4384220"/>
              <a:gd name="connsiteX7550" fmla="*/ 2920146 w 4384220"/>
              <a:gd name="connsiteY7550" fmla="*/ 1699106 h 4384220"/>
              <a:gd name="connsiteX7551" fmla="*/ 3015119 w 4384220"/>
              <a:gd name="connsiteY7551" fmla="*/ 1634812 h 4384220"/>
              <a:gd name="connsiteX7552" fmla="*/ 3030592 w 4384220"/>
              <a:gd name="connsiteY7552" fmla="*/ 1658822 h 4384220"/>
              <a:gd name="connsiteX7553" fmla="*/ 2985507 w 4384220"/>
              <a:gd name="connsiteY7553" fmla="*/ 1687634 h 4384220"/>
              <a:gd name="connsiteX7554" fmla="*/ 2981238 w 4384220"/>
              <a:gd name="connsiteY7554" fmla="*/ 1702841 h 4384220"/>
              <a:gd name="connsiteX7555" fmla="*/ 2997245 w 4384220"/>
              <a:gd name="connsiteY7555" fmla="*/ 1729518 h 4384220"/>
              <a:gd name="connsiteX7556" fmla="*/ 3012451 w 4384220"/>
              <a:gd name="connsiteY7556" fmla="*/ 1756729 h 4384220"/>
              <a:gd name="connsiteX7557" fmla="*/ 3027657 w 4384220"/>
              <a:gd name="connsiteY7557" fmla="*/ 1760731 h 4384220"/>
              <a:gd name="connsiteX7558" fmla="*/ 3143705 w 4384220"/>
              <a:gd name="connsiteY7558" fmla="*/ 1700706 h 4384220"/>
              <a:gd name="connsiteX7559" fmla="*/ 3148507 w 4384220"/>
              <a:gd name="connsiteY7559" fmla="*/ 1684433 h 4384220"/>
              <a:gd name="connsiteX7560" fmla="*/ 3041796 w 4384220"/>
              <a:gd name="connsiteY7560" fmla="*/ 1521165 h 4384220"/>
              <a:gd name="connsiteX7561" fmla="*/ 3024989 w 4384220"/>
              <a:gd name="connsiteY7561" fmla="*/ 1519031 h 4384220"/>
              <a:gd name="connsiteX7562" fmla="*/ 2813969 w 4384220"/>
              <a:gd name="connsiteY7562" fmla="*/ 1689768 h 4384220"/>
              <a:gd name="connsiteX7563" fmla="*/ 2810234 w 4384220"/>
              <a:gd name="connsiteY7563" fmla="*/ 1704174 h 4384220"/>
              <a:gd name="connsiteX7564" fmla="*/ 2932151 w 4384220"/>
              <a:gd name="connsiteY7564" fmla="*/ 1922132 h 4384220"/>
              <a:gd name="connsiteX7565" fmla="*/ 2978837 w 4384220"/>
              <a:gd name="connsiteY7565" fmla="*/ 2167567 h 4384220"/>
              <a:gd name="connsiteX7566" fmla="*/ 2990842 w 4384220"/>
              <a:gd name="connsiteY7566" fmla="*/ 2176371 h 4384220"/>
              <a:gd name="connsiteX7567" fmla="*/ 3262155 w 4384220"/>
              <a:gd name="connsiteY7567" fmla="*/ 2171302 h 4384220"/>
              <a:gd name="connsiteX7568" fmla="*/ 3273626 w 4384220"/>
              <a:gd name="connsiteY7568" fmla="*/ 2159030 h 4384220"/>
              <a:gd name="connsiteX7569" fmla="*/ 3250416 w 4384220"/>
              <a:gd name="connsiteY7569" fmla="*/ 1965349 h 4384220"/>
              <a:gd name="connsiteX7570" fmla="*/ 3236277 w 4384220"/>
              <a:gd name="connsiteY7570" fmla="*/ 1956012 h 4384220"/>
              <a:gd name="connsiteX7571" fmla="*/ 3109024 w 4384220"/>
              <a:gd name="connsiteY7571" fmla="*/ 1984557 h 4384220"/>
              <a:gd name="connsiteX7572" fmla="*/ 3099954 w 4384220"/>
              <a:gd name="connsiteY7572" fmla="*/ 1997363 h 4384220"/>
              <a:gd name="connsiteX7573" fmla="*/ 3105823 w 4384220"/>
              <a:gd name="connsiteY7573" fmla="*/ 2028042 h 4384220"/>
              <a:gd name="connsiteX7574" fmla="*/ 3110892 w 4384220"/>
              <a:gd name="connsiteY7574" fmla="*/ 2058722 h 4384220"/>
              <a:gd name="connsiteX7575" fmla="*/ 3123964 w 4384220"/>
              <a:gd name="connsiteY7575" fmla="*/ 2067525 h 4384220"/>
              <a:gd name="connsiteX7576" fmla="*/ 3177053 w 4384220"/>
              <a:gd name="connsiteY7576" fmla="*/ 2060589 h 4384220"/>
              <a:gd name="connsiteX7577" fmla="*/ 3180788 w 4384220"/>
              <a:gd name="connsiteY7577" fmla="*/ 2088867 h 4384220"/>
              <a:gd name="connsiteX7578" fmla="*/ 3066607 w 4384220"/>
              <a:gd name="connsiteY7578" fmla="*/ 2100606 h 4384220"/>
              <a:gd name="connsiteX7579" fmla="*/ 3039929 w 4384220"/>
              <a:gd name="connsiteY7579" fmla="*/ 1958680 h 4384220"/>
              <a:gd name="connsiteX7580" fmla="*/ 3284030 w 4384220"/>
              <a:gd name="connsiteY7580" fmla="*/ 1891719 h 4384220"/>
              <a:gd name="connsiteX7581" fmla="*/ 3324581 w 4384220"/>
              <a:gd name="connsiteY7581" fmla="*/ 2191577 h 4384220"/>
              <a:gd name="connsiteX7582" fmla="*/ 3284030 w 4384220"/>
              <a:gd name="connsiteY7582" fmla="*/ 2491435 h 4384220"/>
              <a:gd name="connsiteX7583" fmla="*/ 3039929 w 4384220"/>
              <a:gd name="connsiteY7583" fmla="*/ 2424473 h 4384220"/>
              <a:gd name="connsiteX7584" fmla="*/ 3066607 w 4384220"/>
              <a:gd name="connsiteY7584" fmla="*/ 2282548 h 4384220"/>
              <a:gd name="connsiteX7585" fmla="*/ 3180788 w 4384220"/>
              <a:gd name="connsiteY7585" fmla="*/ 2294286 h 4384220"/>
              <a:gd name="connsiteX7586" fmla="*/ 3177319 w 4384220"/>
              <a:gd name="connsiteY7586" fmla="*/ 2322564 h 4384220"/>
              <a:gd name="connsiteX7587" fmla="*/ 3124231 w 4384220"/>
              <a:gd name="connsiteY7587" fmla="*/ 2315628 h 4384220"/>
              <a:gd name="connsiteX7588" fmla="*/ 3111159 w 4384220"/>
              <a:gd name="connsiteY7588" fmla="*/ 2324432 h 4384220"/>
              <a:gd name="connsiteX7589" fmla="*/ 3106090 w 4384220"/>
              <a:gd name="connsiteY7589" fmla="*/ 2355111 h 4384220"/>
              <a:gd name="connsiteX7590" fmla="*/ 3100221 w 4384220"/>
              <a:gd name="connsiteY7590" fmla="*/ 2385791 h 4384220"/>
              <a:gd name="connsiteX7591" fmla="*/ 3109291 w 4384220"/>
              <a:gd name="connsiteY7591" fmla="*/ 2398596 h 4384220"/>
              <a:gd name="connsiteX7592" fmla="*/ 3236544 w 4384220"/>
              <a:gd name="connsiteY7592" fmla="*/ 2427141 h 4384220"/>
              <a:gd name="connsiteX7593" fmla="*/ 3250683 w 4384220"/>
              <a:gd name="connsiteY7593" fmla="*/ 2417804 h 4384220"/>
              <a:gd name="connsiteX7594" fmla="*/ 3273893 w 4384220"/>
              <a:gd name="connsiteY7594" fmla="*/ 2224124 h 4384220"/>
              <a:gd name="connsiteX7595" fmla="*/ 3262421 w 4384220"/>
              <a:gd name="connsiteY7595" fmla="*/ 2211852 h 4384220"/>
              <a:gd name="connsiteX7596" fmla="*/ 2991109 w 4384220"/>
              <a:gd name="connsiteY7596" fmla="*/ 2206783 h 4384220"/>
              <a:gd name="connsiteX7597" fmla="*/ 2979104 w 4384220"/>
              <a:gd name="connsiteY7597" fmla="*/ 2215587 h 4384220"/>
              <a:gd name="connsiteX7598" fmla="*/ 2932418 w 4384220"/>
              <a:gd name="connsiteY7598" fmla="*/ 2461022 h 4384220"/>
              <a:gd name="connsiteX7599" fmla="*/ 2810500 w 4384220"/>
              <a:gd name="connsiteY7599" fmla="*/ 2678979 h 4384220"/>
              <a:gd name="connsiteX7600" fmla="*/ 2814235 w 4384220"/>
              <a:gd name="connsiteY7600" fmla="*/ 2693385 h 4384220"/>
              <a:gd name="connsiteX7601" fmla="*/ 3025256 w 4384220"/>
              <a:gd name="connsiteY7601" fmla="*/ 2864123 h 4384220"/>
              <a:gd name="connsiteX7602" fmla="*/ 3042063 w 4384220"/>
              <a:gd name="connsiteY7602" fmla="*/ 2861988 h 4384220"/>
              <a:gd name="connsiteX7603" fmla="*/ 3148774 w 4384220"/>
              <a:gd name="connsiteY7603" fmla="*/ 2698721 h 4384220"/>
              <a:gd name="connsiteX7604" fmla="*/ 3143972 w 4384220"/>
              <a:gd name="connsiteY7604" fmla="*/ 2682447 h 4384220"/>
              <a:gd name="connsiteX7605" fmla="*/ 3027924 w 4384220"/>
              <a:gd name="connsiteY7605" fmla="*/ 2622422 h 4384220"/>
              <a:gd name="connsiteX7606" fmla="*/ 3012718 w 4384220"/>
              <a:gd name="connsiteY7606" fmla="*/ 2626424 h 4384220"/>
              <a:gd name="connsiteX7607" fmla="*/ 2997511 w 4384220"/>
              <a:gd name="connsiteY7607" fmla="*/ 2653635 h 4384220"/>
              <a:gd name="connsiteX7608" fmla="*/ 2981505 w 4384220"/>
              <a:gd name="connsiteY7608" fmla="*/ 2680313 h 4384220"/>
              <a:gd name="connsiteX7609" fmla="*/ 2985773 w 4384220"/>
              <a:gd name="connsiteY7609" fmla="*/ 2695519 h 4384220"/>
              <a:gd name="connsiteX7610" fmla="*/ 3030859 w 4384220"/>
              <a:gd name="connsiteY7610" fmla="*/ 2724331 h 4384220"/>
              <a:gd name="connsiteX7611" fmla="*/ 3015385 w 4384220"/>
              <a:gd name="connsiteY7611" fmla="*/ 2748341 h 4384220"/>
              <a:gd name="connsiteX7612" fmla="*/ 2920413 w 4384220"/>
              <a:gd name="connsiteY7612" fmla="*/ 2684048 h 4384220"/>
              <a:gd name="connsiteX7613" fmla="*/ 2991109 w 4384220"/>
              <a:gd name="connsiteY7613" fmla="*/ 2558129 h 4384220"/>
              <a:gd name="connsiteX7614" fmla="*/ 3221071 w 4384220"/>
              <a:gd name="connsiteY7614" fmla="*/ 2663773 h 4384220"/>
              <a:gd name="connsiteX7615" fmla="*/ 2835578 w 4384220"/>
              <a:gd name="connsiteY7615" fmla="*/ 3123164 h 4384220"/>
              <a:gd name="connsiteX7616" fmla="*/ 2691518 w 4384220"/>
              <a:gd name="connsiteY7616" fmla="*/ 2915077 h 4384220"/>
              <a:gd name="connsiteX7617" fmla="*/ 2803298 w 4384220"/>
              <a:gd name="connsiteY7617" fmla="*/ 2823306 h 4384220"/>
              <a:gd name="connsiteX7618" fmla="*/ 2883064 w 4384220"/>
              <a:gd name="connsiteY7618" fmla="*/ 2905740 h 4384220"/>
              <a:gd name="connsiteX7619" fmla="*/ 2862255 w 4384220"/>
              <a:gd name="connsiteY7619" fmla="*/ 2925482 h 4384220"/>
              <a:gd name="connsiteX7620" fmla="*/ 2826240 w 4384220"/>
              <a:gd name="connsiteY7620" fmla="*/ 2885998 h 4384220"/>
              <a:gd name="connsiteX7621" fmla="*/ 2810500 w 4384220"/>
              <a:gd name="connsiteY7621" fmla="*/ 2884131 h 4384220"/>
              <a:gd name="connsiteX7622" fmla="*/ 2762747 w 4384220"/>
              <a:gd name="connsiteY7622" fmla="*/ 2923881 h 4384220"/>
              <a:gd name="connsiteX7623" fmla="*/ 2761680 w 4384220"/>
              <a:gd name="connsiteY7623" fmla="*/ 2939621 h 4384220"/>
              <a:gd name="connsiteX7624" fmla="*/ 2840913 w 4384220"/>
              <a:gd name="connsiteY7624" fmla="*/ 3043397 h 4384220"/>
              <a:gd name="connsiteX7625" fmla="*/ 2857720 w 4384220"/>
              <a:gd name="connsiteY7625" fmla="*/ 3045265 h 4384220"/>
              <a:gd name="connsiteX7626" fmla="*/ 3000179 w 4384220"/>
              <a:gd name="connsiteY7626" fmla="*/ 2912143 h 4384220"/>
              <a:gd name="connsiteX7627" fmla="*/ 2999379 w 4384220"/>
              <a:gd name="connsiteY7627" fmla="*/ 2895069 h 4384220"/>
              <a:gd name="connsiteX7628" fmla="*/ 2794761 w 4384220"/>
              <a:gd name="connsiteY7628" fmla="*/ 2716595 h 4384220"/>
              <a:gd name="connsiteX7629" fmla="*/ 2780088 w 4384220"/>
              <a:gd name="connsiteY7629" fmla="*/ 2715528 h 4384220"/>
              <a:gd name="connsiteX7630" fmla="*/ 2585874 w 4384220"/>
              <a:gd name="connsiteY7630" fmla="*/ 2873460 h 4384220"/>
              <a:gd name="connsiteX7631" fmla="*/ 2352710 w 4384220"/>
              <a:gd name="connsiteY7631" fmla="*/ 2962564 h 4384220"/>
              <a:gd name="connsiteX7632" fmla="*/ 2346308 w 4384220"/>
              <a:gd name="connsiteY7632" fmla="*/ 2975636 h 4384220"/>
              <a:gd name="connsiteX7633" fmla="*/ 2398329 w 4384220"/>
              <a:gd name="connsiteY7633" fmla="*/ 3242146 h 4384220"/>
              <a:gd name="connsiteX7634" fmla="*/ 2412469 w 4384220"/>
              <a:gd name="connsiteY7634" fmla="*/ 3251483 h 4384220"/>
              <a:gd name="connsiteX7635" fmla="*/ 2599480 w 4384220"/>
              <a:gd name="connsiteY7635" fmla="*/ 3194660 h 4384220"/>
              <a:gd name="connsiteX7636" fmla="*/ 2606149 w 4384220"/>
              <a:gd name="connsiteY7636" fmla="*/ 3179187 h 4384220"/>
              <a:gd name="connsiteX7637" fmla="*/ 2555728 w 4384220"/>
              <a:gd name="connsiteY7637" fmla="*/ 3058870 h 4384220"/>
              <a:gd name="connsiteX7638" fmla="*/ 2541322 w 4384220"/>
              <a:gd name="connsiteY7638" fmla="*/ 3051667 h 4384220"/>
              <a:gd name="connsiteX7639" fmla="*/ 2512243 w 4384220"/>
              <a:gd name="connsiteY7639" fmla="*/ 3063139 h 4384220"/>
              <a:gd name="connsiteX7640" fmla="*/ 2482631 w 4384220"/>
              <a:gd name="connsiteY7640" fmla="*/ 3073276 h 4384220"/>
              <a:gd name="connsiteX7641" fmla="*/ 2476228 w 4384220"/>
              <a:gd name="connsiteY7641" fmla="*/ 3087949 h 4384220"/>
              <a:gd name="connsiteX7642" fmla="*/ 2492235 w 4384220"/>
              <a:gd name="connsiteY7642" fmla="*/ 3138904 h 4384220"/>
              <a:gd name="connsiteX7643" fmla="*/ 2464757 w 4384220"/>
              <a:gd name="connsiteY7643" fmla="*/ 3146907 h 4384220"/>
              <a:gd name="connsiteX7644" fmla="*/ 2433277 w 4384220"/>
              <a:gd name="connsiteY7644" fmla="*/ 3036461 h 4384220"/>
              <a:gd name="connsiteX7645" fmla="*/ 2568533 w 4384220"/>
              <a:gd name="connsiteY7645" fmla="*/ 2985773 h 4384220"/>
              <a:gd name="connsiteX7646" fmla="*/ 2677112 w 4384220"/>
              <a:gd name="connsiteY7646" fmla="*/ 3214401 h 4384220"/>
              <a:gd name="connsiteX7647" fmla="*/ 2086200 w 4384220"/>
              <a:gd name="connsiteY7647" fmla="*/ 3318445 h 4384220"/>
              <a:gd name="connsiteX7648" fmla="*/ 2109676 w 4384220"/>
              <a:gd name="connsiteY7648" fmla="*/ 3066607 h 4384220"/>
              <a:gd name="connsiteX7649" fmla="*/ 2254269 w 4384220"/>
              <a:gd name="connsiteY7649" fmla="*/ 3068208 h 4384220"/>
              <a:gd name="connsiteX7650" fmla="*/ 2262273 w 4384220"/>
              <a:gd name="connsiteY7650" fmla="*/ 3182655 h 4384220"/>
              <a:gd name="connsiteX7651" fmla="*/ 2233728 w 4384220"/>
              <a:gd name="connsiteY7651" fmla="*/ 3184256 h 4384220"/>
              <a:gd name="connsiteX7652" fmla="*/ 2231593 w 4384220"/>
              <a:gd name="connsiteY7652" fmla="*/ 3130900 h 4384220"/>
              <a:gd name="connsiteX7653" fmla="*/ 2220655 w 4384220"/>
              <a:gd name="connsiteY7653" fmla="*/ 3119429 h 4384220"/>
              <a:gd name="connsiteX7654" fmla="*/ 2189443 w 4384220"/>
              <a:gd name="connsiteY7654" fmla="*/ 3120229 h 4384220"/>
              <a:gd name="connsiteX7655" fmla="*/ 2158230 w 4384220"/>
              <a:gd name="connsiteY7655" fmla="*/ 3119429 h 4384220"/>
              <a:gd name="connsiteX7656" fmla="*/ 2147292 w 4384220"/>
              <a:gd name="connsiteY7656" fmla="*/ 3130900 h 4384220"/>
              <a:gd name="connsiteX7657" fmla="*/ 2141156 w 4384220"/>
              <a:gd name="connsiteY7657" fmla="*/ 3261354 h 4384220"/>
              <a:gd name="connsiteX7658" fmla="*/ 2152894 w 4384220"/>
              <a:gd name="connsiteY7658" fmla="*/ 3273359 h 4384220"/>
              <a:gd name="connsiteX7659" fmla="*/ 2347642 w 4384220"/>
              <a:gd name="connsiteY7659" fmla="*/ 3262955 h 4384220"/>
              <a:gd name="connsiteX7660" fmla="*/ 2357779 w 4384220"/>
              <a:gd name="connsiteY7660" fmla="*/ 3249616 h 4384220"/>
              <a:gd name="connsiteX7661" fmla="*/ 2316162 w 4384220"/>
              <a:gd name="connsiteY7661" fmla="*/ 2981238 h 4384220"/>
              <a:gd name="connsiteX7662" fmla="*/ 2305491 w 4384220"/>
              <a:gd name="connsiteY7662" fmla="*/ 2970834 h 4384220"/>
              <a:gd name="connsiteX7663" fmla="*/ 2054987 w 4384220"/>
              <a:gd name="connsiteY7663" fmla="*/ 2966832 h 4384220"/>
              <a:gd name="connsiteX7664" fmla="*/ 1933870 w 4384220"/>
              <a:gd name="connsiteY7664" fmla="*/ 2935352 h 4384220"/>
              <a:gd name="connsiteX7665" fmla="*/ 1819155 w 4384220"/>
              <a:gd name="connsiteY7665" fmla="*/ 2885198 h 4384220"/>
              <a:gd name="connsiteX7666" fmla="*/ 1805817 w 4384220"/>
              <a:gd name="connsiteY7666" fmla="*/ 2891334 h 4384220"/>
              <a:gd name="connsiteX7667" fmla="*/ 1674295 w 4384220"/>
              <a:gd name="connsiteY7667" fmla="*/ 3128766 h 4384220"/>
              <a:gd name="connsiteX7668" fmla="*/ 1679364 w 4384220"/>
              <a:gd name="connsiteY7668" fmla="*/ 3145039 h 4384220"/>
              <a:gd name="connsiteX7669" fmla="*/ 1859172 w 4384220"/>
              <a:gd name="connsiteY7669" fmla="*/ 3221605 h 4384220"/>
              <a:gd name="connsiteX7670" fmla="*/ 1874378 w 4384220"/>
              <a:gd name="connsiteY7670" fmla="*/ 3214135 h 4384220"/>
              <a:gd name="connsiteX7671" fmla="*/ 1913061 w 4384220"/>
              <a:gd name="connsiteY7671" fmla="*/ 3089550 h 4384220"/>
              <a:gd name="connsiteX7672" fmla="*/ 1906658 w 4384220"/>
              <a:gd name="connsiteY7672" fmla="*/ 3074877 h 4384220"/>
              <a:gd name="connsiteX7673" fmla="*/ 1877046 w 4384220"/>
              <a:gd name="connsiteY7673" fmla="*/ 3065006 h 4384220"/>
              <a:gd name="connsiteX7674" fmla="*/ 1847967 w 4384220"/>
              <a:gd name="connsiteY7674" fmla="*/ 3053802 h 4384220"/>
              <a:gd name="connsiteX7675" fmla="*/ 1833828 w 4384220"/>
              <a:gd name="connsiteY7675" fmla="*/ 3061004 h 4384220"/>
              <a:gd name="connsiteX7676" fmla="*/ 1813553 w 4384220"/>
              <a:gd name="connsiteY7676" fmla="*/ 3110358 h 4384220"/>
              <a:gd name="connsiteX7677" fmla="*/ 1787409 w 4384220"/>
              <a:gd name="connsiteY7677" fmla="*/ 3098887 h 4384220"/>
              <a:gd name="connsiteX7678" fmla="*/ 1834362 w 4384220"/>
              <a:gd name="connsiteY7678" fmla="*/ 2994043 h 4384220"/>
              <a:gd name="connsiteX7679" fmla="*/ 1970418 w 4384220"/>
              <a:gd name="connsiteY7679" fmla="*/ 3042063 h 4384220"/>
              <a:gd name="connsiteX7680" fmla="*/ 1906658 w 4384220"/>
              <a:gd name="connsiteY7680" fmla="*/ 3286965 h 4384220"/>
              <a:gd name="connsiteX7681" fmla="*/ 1386976 w 4384220"/>
              <a:gd name="connsiteY7681" fmla="*/ 2986573 h 4384220"/>
              <a:gd name="connsiteX7682" fmla="*/ 1567051 w 4384220"/>
              <a:gd name="connsiteY7682" fmla="*/ 2808900 h 4384220"/>
              <a:gd name="connsiteX7683" fmla="*/ 1676696 w 4384220"/>
              <a:gd name="connsiteY7683" fmla="*/ 2903072 h 4384220"/>
              <a:gd name="connsiteX7684" fmla="*/ 1609202 w 4384220"/>
              <a:gd name="connsiteY7684" fmla="*/ 2995911 h 4384220"/>
              <a:gd name="connsiteX7685" fmla="*/ 1586259 w 4384220"/>
              <a:gd name="connsiteY7685" fmla="*/ 2978837 h 4384220"/>
              <a:gd name="connsiteX7686" fmla="*/ 1618806 w 4384220"/>
              <a:gd name="connsiteY7686" fmla="*/ 2936419 h 4384220"/>
              <a:gd name="connsiteX7687" fmla="*/ 1617738 w 4384220"/>
              <a:gd name="connsiteY7687" fmla="*/ 2920680 h 4384220"/>
              <a:gd name="connsiteX7688" fmla="*/ 1569985 w 4384220"/>
              <a:gd name="connsiteY7688" fmla="*/ 2880663 h 4384220"/>
              <a:gd name="connsiteX7689" fmla="*/ 1554245 w 4384220"/>
              <a:gd name="connsiteY7689" fmla="*/ 2882264 h 4384220"/>
              <a:gd name="connsiteX7690" fmla="*/ 1465675 w 4384220"/>
              <a:gd name="connsiteY7690" fmla="*/ 2978037 h 4384220"/>
              <a:gd name="connsiteX7691" fmla="*/ 1466476 w 4384220"/>
              <a:gd name="connsiteY7691" fmla="*/ 2995110 h 4384220"/>
              <a:gd name="connsiteX7692" fmla="*/ 1622540 w 4384220"/>
              <a:gd name="connsiteY7692" fmla="*/ 3112226 h 4384220"/>
              <a:gd name="connsiteX7693" fmla="*/ 1639081 w 4384220"/>
              <a:gd name="connsiteY7693" fmla="*/ 3108491 h 4384220"/>
              <a:gd name="connsiteX7694" fmla="*/ 1779405 w 4384220"/>
              <a:gd name="connsiteY7694" fmla="*/ 2876128 h 4384220"/>
              <a:gd name="connsiteX7695" fmla="*/ 1778072 w 4384220"/>
              <a:gd name="connsiteY7695" fmla="*/ 2861188 h 4384220"/>
              <a:gd name="connsiteX7696" fmla="*/ 1588927 w 4384220"/>
              <a:gd name="connsiteY7696" fmla="*/ 2697387 h 4384220"/>
              <a:gd name="connsiteX7697" fmla="*/ 1460607 w 4384220"/>
              <a:gd name="connsiteY7697" fmla="*/ 2482898 h 4384220"/>
              <a:gd name="connsiteX7698" fmla="*/ 1446467 w 4384220"/>
              <a:gd name="connsiteY7698" fmla="*/ 2478896 h 4384220"/>
              <a:gd name="connsiteX7699" fmla="*/ 1193296 w 4384220"/>
              <a:gd name="connsiteY7699" fmla="*/ 2576537 h 4384220"/>
              <a:gd name="connsiteX7700" fmla="*/ 1186626 w 4384220"/>
              <a:gd name="connsiteY7700" fmla="*/ 2592276 h 4384220"/>
              <a:gd name="connsiteX7701" fmla="*/ 1275196 w 4384220"/>
              <a:gd name="connsiteY7701" fmla="*/ 2766482 h 4384220"/>
              <a:gd name="connsiteX7702" fmla="*/ 1291736 w 4384220"/>
              <a:gd name="connsiteY7702" fmla="*/ 2770217 h 4384220"/>
              <a:gd name="connsiteX7703" fmla="*/ 1401382 w 4384220"/>
              <a:gd name="connsiteY7703" fmla="*/ 2699521 h 4384220"/>
              <a:gd name="connsiteX7704" fmla="*/ 1405384 w 4384220"/>
              <a:gd name="connsiteY7704" fmla="*/ 2685115 h 4384220"/>
              <a:gd name="connsiteX7705" fmla="*/ 1973086 w 4384220"/>
              <a:gd name="connsiteY7705" fmla="*/ 3323247 h 4384220"/>
              <a:gd name="connsiteX7706" fmla="*/ 1922132 w 4384220"/>
              <a:gd name="connsiteY7706" fmla="*/ 3312576 h 4384220"/>
              <a:gd name="connsiteX7707" fmla="*/ 1928267 w 4384220"/>
              <a:gd name="connsiteY7707" fmla="*/ 3305106 h 4384220"/>
              <a:gd name="connsiteX7708" fmla="*/ 1992027 w 4384220"/>
              <a:gd name="connsiteY7708" fmla="*/ 3035927 h 4384220"/>
              <a:gd name="connsiteX7709" fmla="*/ 1985358 w 4384220"/>
              <a:gd name="connsiteY7709" fmla="*/ 3022322 h 4384220"/>
              <a:gd name="connsiteX7710" fmla="*/ 1834895 w 4384220"/>
              <a:gd name="connsiteY7710" fmla="*/ 2969233 h 4384220"/>
              <a:gd name="connsiteX7711" fmla="*/ 1821023 w 4384220"/>
              <a:gd name="connsiteY7711" fmla="*/ 2975903 h 4384220"/>
              <a:gd name="connsiteX7712" fmla="*/ 1761798 w 4384220"/>
              <a:gd name="connsiteY7712" fmla="*/ 3101021 h 4384220"/>
              <a:gd name="connsiteX7713" fmla="*/ 1767134 w 4384220"/>
              <a:gd name="connsiteY7713" fmla="*/ 3116494 h 4384220"/>
              <a:gd name="connsiteX7714" fmla="*/ 1815154 w 4384220"/>
              <a:gd name="connsiteY7714" fmla="*/ 3137036 h 4384220"/>
              <a:gd name="connsiteX7715" fmla="*/ 1830093 w 4384220"/>
              <a:gd name="connsiteY7715" fmla="*/ 3130100 h 4384220"/>
              <a:gd name="connsiteX7716" fmla="*/ 1849301 w 4384220"/>
              <a:gd name="connsiteY7716" fmla="*/ 3080212 h 4384220"/>
              <a:gd name="connsiteX7717" fmla="*/ 1889318 w 4384220"/>
              <a:gd name="connsiteY7717" fmla="*/ 3094618 h 4384220"/>
              <a:gd name="connsiteX7718" fmla="*/ 1855170 w 4384220"/>
              <a:gd name="connsiteY7718" fmla="*/ 3195994 h 4384220"/>
              <a:gd name="connsiteX7719" fmla="*/ 1701240 w 4384220"/>
              <a:gd name="connsiteY7719" fmla="*/ 3130366 h 4384220"/>
              <a:gd name="connsiteX7720" fmla="*/ 1816221 w 4384220"/>
              <a:gd name="connsiteY7720" fmla="*/ 2910809 h 4384220"/>
              <a:gd name="connsiteX7721" fmla="*/ 2037646 w 4384220"/>
              <a:gd name="connsiteY7721" fmla="*/ 2988441 h 4384220"/>
              <a:gd name="connsiteX7722" fmla="*/ 1973086 w 4384220"/>
              <a:gd name="connsiteY7722" fmla="*/ 3323247 h 4384220"/>
              <a:gd name="connsiteX7723" fmla="*/ 1357097 w 4384220"/>
              <a:gd name="connsiteY7723" fmla="*/ 2985773 h 4384220"/>
              <a:gd name="connsiteX7724" fmla="*/ 1322416 w 4384220"/>
              <a:gd name="connsiteY7724" fmla="*/ 2947624 h 4384220"/>
              <a:gd name="connsiteX7725" fmla="*/ 1579856 w 4384220"/>
              <a:gd name="connsiteY7725" fmla="*/ 2723798 h 4384220"/>
              <a:gd name="connsiteX7726" fmla="*/ 1663357 w 4384220"/>
              <a:gd name="connsiteY7726" fmla="*/ 2807032 h 4384220"/>
              <a:gd name="connsiteX7727" fmla="*/ 1758063 w 4384220"/>
              <a:gd name="connsiteY7727" fmla="*/ 2877195 h 4384220"/>
              <a:gd name="connsiteX7728" fmla="*/ 1625208 w 4384220"/>
              <a:gd name="connsiteY7728" fmla="*/ 3086348 h 4384220"/>
              <a:gd name="connsiteX7729" fmla="*/ 1491553 w 4384220"/>
              <a:gd name="connsiteY7729" fmla="*/ 2986040 h 4384220"/>
              <a:gd name="connsiteX7730" fmla="*/ 1562249 w 4384220"/>
              <a:gd name="connsiteY7730" fmla="*/ 2906007 h 4384220"/>
              <a:gd name="connsiteX7731" fmla="*/ 1594529 w 4384220"/>
              <a:gd name="connsiteY7731" fmla="*/ 2933485 h 4384220"/>
              <a:gd name="connsiteX7732" fmla="*/ 1560915 w 4384220"/>
              <a:gd name="connsiteY7732" fmla="*/ 2975102 h 4384220"/>
              <a:gd name="connsiteX7733" fmla="*/ 1562516 w 4384220"/>
              <a:gd name="connsiteY7733" fmla="*/ 2991375 h 4384220"/>
              <a:gd name="connsiteX7734" fmla="*/ 1583057 w 4384220"/>
              <a:gd name="connsiteY7734" fmla="*/ 3007382 h 4384220"/>
              <a:gd name="connsiteX7735" fmla="*/ 1604400 w 4384220"/>
              <a:gd name="connsiteY7735" fmla="*/ 3022589 h 4384220"/>
              <a:gd name="connsiteX7736" fmla="*/ 1620406 w 4384220"/>
              <a:gd name="connsiteY7736" fmla="*/ 3019387 h 4384220"/>
              <a:gd name="connsiteX7737" fmla="*/ 1699106 w 4384220"/>
              <a:gd name="connsiteY7737" fmla="*/ 2905740 h 4384220"/>
              <a:gd name="connsiteX7738" fmla="*/ 1698039 w 4384220"/>
              <a:gd name="connsiteY7738" fmla="*/ 2890534 h 4384220"/>
              <a:gd name="connsiteX7739" fmla="*/ 1576655 w 4384220"/>
              <a:gd name="connsiteY7739" fmla="*/ 2786224 h 4384220"/>
              <a:gd name="connsiteX7740" fmla="*/ 1561448 w 4384220"/>
              <a:gd name="connsiteY7740" fmla="*/ 2787291 h 4384220"/>
              <a:gd name="connsiteX7741" fmla="*/ 1360298 w 4384220"/>
              <a:gd name="connsiteY7741" fmla="*/ 2977236 h 4384220"/>
              <a:gd name="connsiteX7742" fmla="*/ 1357097 w 4384220"/>
              <a:gd name="connsiteY7742" fmla="*/ 2985773 h 4384220"/>
              <a:gd name="connsiteX7743" fmla="*/ 3281629 w 4384220"/>
              <a:gd name="connsiteY7743" fmla="*/ 1816221 h 4384220"/>
              <a:gd name="connsiteX7744" fmla="*/ 3297369 w 4384220"/>
              <a:gd name="connsiteY7744" fmla="*/ 1865575 h 4384220"/>
              <a:gd name="connsiteX7745" fmla="*/ 3288032 w 4384220"/>
              <a:gd name="connsiteY7745" fmla="*/ 1863974 h 4384220"/>
              <a:gd name="connsiteX7746" fmla="*/ 3022855 w 4384220"/>
              <a:gd name="connsiteY7746" fmla="*/ 1943207 h 4384220"/>
              <a:gd name="connsiteX7747" fmla="*/ 3014052 w 4384220"/>
              <a:gd name="connsiteY7747" fmla="*/ 1955745 h 4384220"/>
              <a:gd name="connsiteX7748" fmla="*/ 3043397 w 4384220"/>
              <a:gd name="connsiteY7748" fmla="*/ 2112611 h 4384220"/>
              <a:gd name="connsiteX7749" fmla="*/ 3055936 w 4384220"/>
              <a:gd name="connsiteY7749" fmla="*/ 2121414 h 4384220"/>
              <a:gd name="connsiteX7750" fmla="*/ 3193860 w 4384220"/>
              <a:gd name="connsiteY7750" fmla="*/ 2110476 h 4384220"/>
              <a:gd name="connsiteX7751" fmla="*/ 3204797 w 4384220"/>
              <a:gd name="connsiteY7751" fmla="*/ 2098205 h 4384220"/>
              <a:gd name="connsiteX7752" fmla="*/ 3198662 w 4384220"/>
              <a:gd name="connsiteY7752" fmla="*/ 2046450 h 4384220"/>
              <a:gd name="connsiteX7753" fmla="*/ 3185323 w 4384220"/>
              <a:gd name="connsiteY7753" fmla="*/ 2036846 h 4384220"/>
              <a:gd name="connsiteX7754" fmla="*/ 3132501 w 4384220"/>
              <a:gd name="connsiteY7754" fmla="*/ 2045116 h 4384220"/>
              <a:gd name="connsiteX7755" fmla="*/ 3125031 w 4384220"/>
              <a:gd name="connsiteY7755" fmla="*/ 2003232 h 4384220"/>
              <a:gd name="connsiteX7756" fmla="*/ 3229875 w 4384220"/>
              <a:gd name="connsiteY7756" fmla="*/ 1982157 h 4384220"/>
              <a:gd name="connsiteX7757" fmla="*/ 3249616 w 4384220"/>
              <a:gd name="connsiteY7757" fmla="*/ 2148092 h 4384220"/>
              <a:gd name="connsiteX7758" fmla="*/ 3002047 w 4384220"/>
              <a:gd name="connsiteY7758" fmla="*/ 2158230 h 4384220"/>
              <a:gd name="connsiteX7759" fmla="*/ 2958562 w 4384220"/>
              <a:gd name="connsiteY7759" fmla="*/ 1927467 h 4384220"/>
              <a:gd name="connsiteX7760" fmla="*/ 3281629 w 4384220"/>
              <a:gd name="connsiteY7760" fmla="*/ 1816221 h 4384220"/>
              <a:gd name="connsiteX7761" fmla="*/ 3023122 w 4384220"/>
              <a:gd name="connsiteY7761" fmla="*/ 2440747 h 4384220"/>
              <a:gd name="connsiteX7762" fmla="*/ 3288299 w 4384220"/>
              <a:gd name="connsiteY7762" fmla="*/ 2519980 h 4384220"/>
              <a:gd name="connsiteX7763" fmla="*/ 3297636 w 4384220"/>
              <a:gd name="connsiteY7763" fmla="*/ 2518379 h 4384220"/>
              <a:gd name="connsiteX7764" fmla="*/ 3281896 w 4384220"/>
              <a:gd name="connsiteY7764" fmla="*/ 2567733 h 4384220"/>
              <a:gd name="connsiteX7765" fmla="*/ 2959362 w 4384220"/>
              <a:gd name="connsiteY7765" fmla="*/ 2456487 h 4384220"/>
              <a:gd name="connsiteX7766" fmla="*/ 3002847 w 4384220"/>
              <a:gd name="connsiteY7766" fmla="*/ 2225724 h 4384220"/>
              <a:gd name="connsiteX7767" fmla="*/ 3250416 w 4384220"/>
              <a:gd name="connsiteY7767" fmla="*/ 2235862 h 4384220"/>
              <a:gd name="connsiteX7768" fmla="*/ 3230675 w 4384220"/>
              <a:gd name="connsiteY7768" fmla="*/ 2401797 h 4384220"/>
              <a:gd name="connsiteX7769" fmla="*/ 3125831 w 4384220"/>
              <a:gd name="connsiteY7769" fmla="*/ 2380722 h 4384220"/>
              <a:gd name="connsiteX7770" fmla="*/ 3133301 w 4384220"/>
              <a:gd name="connsiteY7770" fmla="*/ 2338838 h 4384220"/>
              <a:gd name="connsiteX7771" fmla="*/ 3186123 w 4384220"/>
              <a:gd name="connsiteY7771" fmla="*/ 2347108 h 4384220"/>
              <a:gd name="connsiteX7772" fmla="*/ 3199462 w 4384220"/>
              <a:gd name="connsiteY7772" fmla="*/ 2337504 h 4384220"/>
              <a:gd name="connsiteX7773" fmla="*/ 3205598 w 4384220"/>
              <a:gd name="connsiteY7773" fmla="*/ 2285749 h 4384220"/>
              <a:gd name="connsiteX7774" fmla="*/ 3194660 w 4384220"/>
              <a:gd name="connsiteY7774" fmla="*/ 2273477 h 4384220"/>
              <a:gd name="connsiteX7775" fmla="*/ 3056736 w 4384220"/>
              <a:gd name="connsiteY7775" fmla="*/ 2262273 h 4384220"/>
              <a:gd name="connsiteX7776" fmla="*/ 3044197 w 4384220"/>
              <a:gd name="connsiteY7776" fmla="*/ 2270810 h 4384220"/>
              <a:gd name="connsiteX7777" fmla="*/ 3014852 w 4384220"/>
              <a:gd name="connsiteY7777" fmla="*/ 2427675 h 4384220"/>
              <a:gd name="connsiteX7778" fmla="*/ 3023122 w 4384220"/>
              <a:gd name="connsiteY7778" fmla="*/ 2440747 h 4384220"/>
              <a:gd name="connsiteX7779" fmla="*/ 1322149 w 4384220"/>
              <a:gd name="connsiteY7779" fmla="*/ 1436597 h 4384220"/>
              <a:gd name="connsiteX7780" fmla="*/ 1356830 w 4384220"/>
              <a:gd name="connsiteY7780" fmla="*/ 1398447 h 4384220"/>
              <a:gd name="connsiteX7781" fmla="*/ 1360298 w 4384220"/>
              <a:gd name="connsiteY7781" fmla="*/ 1406984 h 4384220"/>
              <a:gd name="connsiteX7782" fmla="*/ 1561448 w 4384220"/>
              <a:gd name="connsiteY7782" fmla="*/ 1596930 h 4384220"/>
              <a:gd name="connsiteX7783" fmla="*/ 1576655 w 4384220"/>
              <a:gd name="connsiteY7783" fmla="*/ 1597997 h 4384220"/>
              <a:gd name="connsiteX7784" fmla="*/ 1698039 w 4384220"/>
              <a:gd name="connsiteY7784" fmla="*/ 1493687 h 4384220"/>
              <a:gd name="connsiteX7785" fmla="*/ 1699106 w 4384220"/>
              <a:gd name="connsiteY7785" fmla="*/ 1478481 h 4384220"/>
              <a:gd name="connsiteX7786" fmla="*/ 1620406 w 4384220"/>
              <a:gd name="connsiteY7786" fmla="*/ 1364833 h 4384220"/>
              <a:gd name="connsiteX7787" fmla="*/ 1604400 w 4384220"/>
              <a:gd name="connsiteY7787" fmla="*/ 1361632 h 4384220"/>
              <a:gd name="connsiteX7788" fmla="*/ 1583057 w 4384220"/>
              <a:gd name="connsiteY7788" fmla="*/ 1376838 h 4384220"/>
              <a:gd name="connsiteX7789" fmla="*/ 1562516 w 4384220"/>
              <a:gd name="connsiteY7789" fmla="*/ 1392845 h 4384220"/>
              <a:gd name="connsiteX7790" fmla="*/ 1560915 w 4384220"/>
              <a:gd name="connsiteY7790" fmla="*/ 1409118 h 4384220"/>
              <a:gd name="connsiteX7791" fmla="*/ 1594529 w 4384220"/>
              <a:gd name="connsiteY7791" fmla="*/ 1450736 h 4384220"/>
              <a:gd name="connsiteX7792" fmla="*/ 1562249 w 4384220"/>
              <a:gd name="connsiteY7792" fmla="*/ 1478214 h 4384220"/>
              <a:gd name="connsiteX7793" fmla="*/ 1491553 w 4384220"/>
              <a:gd name="connsiteY7793" fmla="*/ 1398181 h 4384220"/>
              <a:gd name="connsiteX7794" fmla="*/ 1625208 w 4384220"/>
              <a:gd name="connsiteY7794" fmla="*/ 1297872 h 4384220"/>
              <a:gd name="connsiteX7795" fmla="*/ 1758063 w 4384220"/>
              <a:gd name="connsiteY7795" fmla="*/ 1507026 h 4384220"/>
              <a:gd name="connsiteX7796" fmla="*/ 1663357 w 4384220"/>
              <a:gd name="connsiteY7796" fmla="*/ 1577188 h 4384220"/>
              <a:gd name="connsiteX7797" fmla="*/ 1579856 w 4384220"/>
              <a:gd name="connsiteY7797" fmla="*/ 1660423 h 4384220"/>
              <a:gd name="connsiteX7798" fmla="*/ 1322149 w 4384220"/>
              <a:gd name="connsiteY7798" fmla="*/ 1436597 h 4384220"/>
              <a:gd name="connsiteX7799" fmla="*/ 1992027 w 4384220"/>
              <a:gd name="connsiteY7799" fmla="*/ 1348293 h 4384220"/>
              <a:gd name="connsiteX7800" fmla="*/ 1928267 w 4384220"/>
              <a:gd name="connsiteY7800" fmla="*/ 1079115 h 4384220"/>
              <a:gd name="connsiteX7801" fmla="*/ 1922132 w 4384220"/>
              <a:gd name="connsiteY7801" fmla="*/ 1071645 h 4384220"/>
              <a:gd name="connsiteX7802" fmla="*/ 1973086 w 4384220"/>
              <a:gd name="connsiteY7802" fmla="*/ 1060974 h 4384220"/>
              <a:gd name="connsiteX7803" fmla="*/ 2037646 w 4384220"/>
              <a:gd name="connsiteY7803" fmla="*/ 1395780 h 4384220"/>
              <a:gd name="connsiteX7804" fmla="*/ 1816221 w 4384220"/>
              <a:gd name="connsiteY7804" fmla="*/ 1473412 h 4384220"/>
              <a:gd name="connsiteX7805" fmla="*/ 1700973 w 4384220"/>
              <a:gd name="connsiteY7805" fmla="*/ 1253854 h 4384220"/>
              <a:gd name="connsiteX7806" fmla="*/ 1854904 w 4384220"/>
              <a:gd name="connsiteY7806" fmla="*/ 1188227 h 4384220"/>
              <a:gd name="connsiteX7807" fmla="*/ 1889051 w 4384220"/>
              <a:gd name="connsiteY7807" fmla="*/ 1289602 h 4384220"/>
              <a:gd name="connsiteX7808" fmla="*/ 1849034 w 4384220"/>
              <a:gd name="connsiteY7808" fmla="*/ 1304008 h 4384220"/>
              <a:gd name="connsiteX7809" fmla="*/ 1829826 w 4384220"/>
              <a:gd name="connsiteY7809" fmla="*/ 1254121 h 4384220"/>
              <a:gd name="connsiteX7810" fmla="*/ 1814887 w 4384220"/>
              <a:gd name="connsiteY7810" fmla="*/ 1247185 h 4384220"/>
              <a:gd name="connsiteX7811" fmla="*/ 1766867 w 4384220"/>
              <a:gd name="connsiteY7811" fmla="*/ 1267726 h 4384220"/>
              <a:gd name="connsiteX7812" fmla="*/ 1761531 w 4384220"/>
              <a:gd name="connsiteY7812" fmla="*/ 1283200 h 4384220"/>
              <a:gd name="connsiteX7813" fmla="*/ 1820756 w 4384220"/>
              <a:gd name="connsiteY7813" fmla="*/ 1408318 h 4384220"/>
              <a:gd name="connsiteX7814" fmla="*/ 1834628 w 4384220"/>
              <a:gd name="connsiteY7814" fmla="*/ 1414988 h 4384220"/>
              <a:gd name="connsiteX7815" fmla="*/ 1985091 w 4384220"/>
              <a:gd name="connsiteY7815" fmla="*/ 1361899 h 4384220"/>
              <a:gd name="connsiteX7816" fmla="*/ 1992027 w 4384220"/>
              <a:gd name="connsiteY7816" fmla="*/ 1348293 h 4384220"/>
              <a:gd name="connsiteX7817" fmla="*/ 1195963 w 4384220"/>
              <a:gd name="connsiteY7817" fmla="*/ 1984557 h 4384220"/>
              <a:gd name="connsiteX7818" fmla="*/ 1205301 w 4384220"/>
              <a:gd name="connsiteY7818" fmla="*/ 1998163 h 4384220"/>
              <a:gd name="connsiteX7819" fmla="*/ 1257856 w 4384220"/>
              <a:gd name="connsiteY7819" fmla="*/ 2008301 h 4384220"/>
              <a:gd name="connsiteX7820" fmla="*/ 1250653 w 4384220"/>
              <a:gd name="connsiteY7820" fmla="*/ 2050185 h 4384220"/>
              <a:gd name="connsiteX7821" fmla="*/ 1145009 w 4384220"/>
              <a:gd name="connsiteY7821" fmla="*/ 2034445 h 4384220"/>
              <a:gd name="connsiteX7822" fmla="*/ 1182891 w 4384220"/>
              <a:gd name="connsiteY7822" fmla="*/ 1871444 h 4384220"/>
              <a:gd name="connsiteX7823" fmla="*/ 1418989 w 4384220"/>
              <a:gd name="connsiteY7823" fmla="*/ 1946408 h 4384220"/>
              <a:gd name="connsiteX7824" fmla="*/ 1381374 w 4384220"/>
              <a:gd name="connsiteY7824" fmla="*/ 2178238 h 4384220"/>
              <a:gd name="connsiteX7825" fmla="*/ 1040165 w 4384220"/>
              <a:gd name="connsiteY7825" fmla="*/ 2172636 h 4384220"/>
              <a:gd name="connsiteX7826" fmla="*/ 1042299 w 4384220"/>
              <a:gd name="connsiteY7826" fmla="*/ 2121414 h 4384220"/>
              <a:gd name="connsiteX7827" fmla="*/ 1050303 w 4384220"/>
              <a:gd name="connsiteY7827" fmla="*/ 2125683 h 4384220"/>
              <a:gd name="connsiteX7828" fmla="*/ 1326418 w 4384220"/>
              <a:gd name="connsiteY7828" fmla="*/ 2141689 h 4384220"/>
              <a:gd name="connsiteX7829" fmla="*/ 1338956 w 4384220"/>
              <a:gd name="connsiteY7829" fmla="*/ 2132886 h 4384220"/>
              <a:gd name="connsiteX7830" fmla="*/ 1364567 w 4384220"/>
              <a:gd name="connsiteY7830" fmla="*/ 1975220 h 4384220"/>
              <a:gd name="connsiteX7831" fmla="*/ 1355763 w 4384220"/>
              <a:gd name="connsiteY7831" fmla="*/ 1962949 h 4384220"/>
              <a:gd name="connsiteX7832" fmla="*/ 1222374 w 4384220"/>
              <a:gd name="connsiteY7832" fmla="*/ 1926400 h 4384220"/>
              <a:gd name="connsiteX7833" fmla="*/ 1207968 w 4384220"/>
              <a:gd name="connsiteY7833" fmla="*/ 1934403 h 4384220"/>
              <a:gd name="connsiteX7834" fmla="*/ 1195963 w 4384220"/>
              <a:gd name="connsiteY7834" fmla="*/ 1984557 h 4384220"/>
              <a:gd name="connsiteX7835" fmla="*/ 1040165 w 4384220"/>
              <a:gd name="connsiteY7835" fmla="*/ 2211585 h 4384220"/>
              <a:gd name="connsiteX7836" fmla="*/ 1381374 w 4384220"/>
              <a:gd name="connsiteY7836" fmla="*/ 2205983 h 4384220"/>
              <a:gd name="connsiteX7837" fmla="*/ 1418989 w 4384220"/>
              <a:gd name="connsiteY7837" fmla="*/ 2437812 h 4384220"/>
              <a:gd name="connsiteX7838" fmla="*/ 1182891 w 4384220"/>
              <a:gd name="connsiteY7838" fmla="*/ 2512777 h 4384220"/>
              <a:gd name="connsiteX7839" fmla="*/ 1145009 w 4384220"/>
              <a:gd name="connsiteY7839" fmla="*/ 2349776 h 4384220"/>
              <a:gd name="connsiteX7840" fmla="*/ 1250653 w 4384220"/>
              <a:gd name="connsiteY7840" fmla="*/ 2334036 h 4384220"/>
              <a:gd name="connsiteX7841" fmla="*/ 1257856 w 4384220"/>
              <a:gd name="connsiteY7841" fmla="*/ 2375920 h 4384220"/>
              <a:gd name="connsiteX7842" fmla="*/ 1205301 w 4384220"/>
              <a:gd name="connsiteY7842" fmla="*/ 2386058 h 4384220"/>
              <a:gd name="connsiteX7843" fmla="*/ 1195963 w 4384220"/>
              <a:gd name="connsiteY7843" fmla="*/ 2399663 h 4384220"/>
              <a:gd name="connsiteX7844" fmla="*/ 1207968 w 4384220"/>
              <a:gd name="connsiteY7844" fmla="*/ 2450618 h 4384220"/>
              <a:gd name="connsiteX7845" fmla="*/ 1222374 w 4384220"/>
              <a:gd name="connsiteY7845" fmla="*/ 2458621 h 4384220"/>
              <a:gd name="connsiteX7846" fmla="*/ 1355763 w 4384220"/>
              <a:gd name="connsiteY7846" fmla="*/ 2422073 h 4384220"/>
              <a:gd name="connsiteX7847" fmla="*/ 1364567 w 4384220"/>
              <a:gd name="connsiteY7847" fmla="*/ 2409801 h 4384220"/>
              <a:gd name="connsiteX7848" fmla="*/ 1338956 w 4384220"/>
              <a:gd name="connsiteY7848" fmla="*/ 2252135 h 4384220"/>
              <a:gd name="connsiteX7849" fmla="*/ 1326418 w 4384220"/>
              <a:gd name="connsiteY7849" fmla="*/ 2243332 h 4384220"/>
              <a:gd name="connsiteX7850" fmla="*/ 1050303 w 4384220"/>
              <a:gd name="connsiteY7850" fmla="*/ 2259338 h 4384220"/>
              <a:gd name="connsiteX7851" fmla="*/ 1042299 w 4384220"/>
              <a:gd name="connsiteY7851" fmla="*/ 2263607 h 4384220"/>
              <a:gd name="connsiteX7852" fmla="*/ 1040165 w 4384220"/>
              <a:gd name="connsiteY7852" fmla="*/ 2211585 h 4384220"/>
              <a:gd name="connsiteX7853" fmla="*/ 1269327 w 4384220"/>
              <a:gd name="connsiteY7853" fmla="*/ 1501690 h 4384220"/>
              <a:gd name="connsiteX7854" fmla="*/ 1297072 w 4384220"/>
              <a:gd name="connsiteY7854" fmla="*/ 1466476 h 4384220"/>
              <a:gd name="connsiteX7855" fmla="*/ 1561982 w 4384220"/>
              <a:gd name="connsiteY7855" fmla="*/ 1681498 h 4384220"/>
              <a:gd name="connsiteX7856" fmla="*/ 1441932 w 4384220"/>
              <a:gd name="connsiteY7856" fmla="*/ 1883449 h 4384220"/>
              <a:gd name="connsiteX7857" fmla="*/ 1212770 w 4384220"/>
              <a:gd name="connsiteY7857" fmla="*/ 1789010 h 4384220"/>
              <a:gd name="connsiteX7858" fmla="*/ 1288535 w 4384220"/>
              <a:gd name="connsiteY7858" fmla="*/ 1639881 h 4384220"/>
              <a:gd name="connsiteX7859" fmla="*/ 1379773 w 4384220"/>
              <a:gd name="connsiteY7859" fmla="*/ 1695638 h 4384220"/>
              <a:gd name="connsiteX7860" fmla="*/ 1358431 w 4384220"/>
              <a:gd name="connsiteY7860" fmla="*/ 1732453 h 4384220"/>
              <a:gd name="connsiteX7861" fmla="*/ 1311745 w 4384220"/>
              <a:gd name="connsiteY7861" fmla="*/ 1706575 h 4384220"/>
              <a:gd name="connsiteX7862" fmla="*/ 1295738 w 4384220"/>
              <a:gd name="connsiteY7862" fmla="*/ 1710844 h 4384220"/>
              <a:gd name="connsiteX7863" fmla="*/ 1272262 w 4384220"/>
              <a:gd name="connsiteY7863" fmla="*/ 1757530 h 4384220"/>
              <a:gd name="connsiteX7864" fmla="*/ 1278398 w 4384220"/>
              <a:gd name="connsiteY7864" fmla="*/ 1773003 h 4384220"/>
              <a:gd name="connsiteX7865" fmla="*/ 1404050 w 4384220"/>
              <a:gd name="connsiteY7865" fmla="*/ 1830894 h 4384220"/>
              <a:gd name="connsiteX7866" fmla="*/ 1418722 w 4384220"/>
              <a:gd name="connsiteY7866" fmla="*/ 1827159 h 4384220"/>
              <a:gd name="connsiteX7867" fmla="*/ 1500356 w 4384220"/>
              <a:gd name="connsiteY7867" fmla="*/ 1689768 h 4384220"/>
              <a:gd name="connsiteX7868" fmla="*/ 1496355 w 4384220"/>
              <a:gd name="connsiteY7868" fmla="*/ 1674829 h 4384220"/>
              <a:gd name="connsiteX7869" fmla="*/ 1274396 w 4384220"/>
              <a:gd name="connsiteY7869" fmla="*/ 1509427 h 4384220"/>
              <a:gd name="connsiteX7870" fmla="*/ 1265325 w 4384220"/>
              <a:gd name="connsiteY7870" fmla="*/ 1507559 h 4384220"/>
              <a:gd name="connsiteX7871" fmla="*/ 1269327 w 4384220"/>
              <a:gd name="connsiteY7871" fmla="*/ 1501690 h 4384220"/>
              <a:gd name="connsiteX7872" fmla="*/ 2027775 w 4384220"/>
              <a:gd name="connsiteY7872" fmla="*/ 1051637 h 4384220"/>
              <a:gd name="connsiteX7873" fmla="*/ 2062723 w 4384220"/>
              <a:gd name="connsiteY7873" fmla="*/ 1047101 h 4384220"/>
              <a:gd name="connsiteX7874" fmla="*/ 2059789 w 4384220"/>
              <a:gd name="connsiteY7874" fmla="*/ 1056172 h 4384220"/>
              <a:gd name="connsiteX7875" fmla="*/ 2091535 w 4384220"/>
              <a:gd name="connsiteY7875" fmla="*/ 1330953 h 4384220"/>
              <a:gd name="connsiteX7876" fmla="*/ 2102473 w 4384220"/>
              <a:gd name="connsiteY7876" fmla="*/ 1341357 h 4384220"/>
              <a:gd name="connsiteX7877" fmla="*/ 2262540 w 4384220"/>
              <a:gd name="connsiteY7877" fmla="*/ 1339756 h 4384220"/>
              <a:gd name="connsiteX7878" fmla="*/ 2273211 w 4384220"/>
              <a:gd name="connsiteY7878" fmla="*/ 1328819 h 4384220"/>
              <a:gd name="connsiteX7879" fmla="*/ 2286016 w 4384220"/>
              <a:gd name="connsiteY7879" fmla="*/ 1191161 h 4384220"/>
              <a:gd name="connsiteX7880" fmla="*/ 2275612 w 4384220"/>
              <a:gd name="connsiteY7880" fmla="*/ 1178623 h 4384220"/>
              <a:gd name="connsiteX7881" fmla="*/ 2223590 w 4384220"/>
              <a:gd name="connsiteY7881" fmla="*/ 1175688 h 4384220"/>
              <a:gd name="connsiteX7882" fmla="*/ 2211852 w 4384220"/>
              <a:gd name="connsiteY7882" fmla="*/ 1187160 h 4384220"/>
              <a:gd name="connsiteX7883" fmla="*/ 2210785 w 4384220"/>
              <a:gd name="connsiteY7883" fmla="*/ 1240515 h 4384220"/>
              <a:gd name="connsiteX7884" fmla="*/ 2168367 w 4384220"/>
              <a:gd name="connsiteY7884" fmla="*/ 1240515 h 4384220"/>
              <a:gd name="connsiteX7885" fmla="*/ 2165699 w 4384220"/>
              <a:gd name="connsiteY7885" fmla="*/ 1133537 h 4384220"/>
              <a:gd name="connsiteX7886" fmla="*/ 2332435 w 4384220"/>
              <a:gd name="connsiteY7886" fmla="*/ 1142341 h 4384220"/>
              <a:gd name="connsiteX7887" fmla="*/ 2299888 w 4384220"/>
              <a:gd name="connsiteY7887" fmla="*/ 1388043 h 4384220"/>
              <a:gd name="connsiteX7888" fmla="*/ 2064591 w 4384220"/>
              <a:gd name="connsiteY7888" fmla="*/ 1390711 h 4384220"/>
              <a:gd name="connsiteX7889" fmla="*/ 2011502 w 4384220"/>
              <a:gd name="connsiteY7889" fmla="*/ 1054305 h 4384220"/>
              <a:gd name="connsiteX7890" fmla="*/ 2027775 w 4384220"/>
              <a:gd name="connsiteY7890" fmla="*/ 1051637 h 4384220"/>
              <a:gd name="connsiteX7891" fmla="*/ 2744340 w 4384220"/>
              <a:gd name="connsiteY7891" fmla="*/ 1180223 h 4384220"/>
              <a:gd name="connsiteX7892" fmla="*/ 2751543 w 4384220"/>
              <a:gd name="connsiteY7892" fmla="*/ 1184492 h 4384220"/>
              <a:gd name="connsiteX7893" fmla="*/ 2585607 w 4384220"/>
              <a:gd name="connsiteY7893" fmla="*/ 1482749 h 4384220"/>
              <a:gd name="connsiteX7894" fmla="*/ 2366049 w 4384220"/>
              <a:gd name="connsiteY7894" fmla="*/ 1399781 h 4384220"/>
              <a:gd name="connsiteX7895" fmla="*/ 2418871 w 4384220"/>
              <a:gd name="connsiteY7895" fmla="*/ 1157547 h 4384220"/>
              <a:gd name="connsiteX7896" fmla="*/ 2578938 w 4384220"/>
              <a:gd name="connsiteY7896" fmla="*/ 1206101 h 4384220"/>
              <a:gd name="connsiteX7897" fmla="*/ 2539721 w 4384220"/>
              <a:gd name="connsiteY7897" fmla="*/ 1305609 h 4384220"/>
              <a:gd name="connsiteX7898" fmla="*/ 2519980 w 4384220"/>
              <a:gd name="connsiteY7898" fmla="*/ 1297872 h 4384220"/>
              <a:gd name="connsiteX7899" fmla="*/ 2499971 w 4384220"/>
              <a:gd name="connsiteY7899" fmla="*/ 1290936 h 4384220"/>
              <a:gd name="connsiteX7900" fmla="*/ 2517312 w 4384220"/>
              <a:gd name="connsiteY7900" fmla="*/ 1240248 h 4384220"/>
              <a:gd name="connsiteX7901" fmla="*/ 2510376 w 4384220"/>
              <a:gd name="connsiteY7901" fmla="*/ 1225309 h 4384220"/>
              <a:gd name="connsiteX7902" fmla="*/ 2460489 w 4384220"/>
              <a:gd name="connsiteY7902" fmla="*/ 1210369 h 4384220"/>
              <a:gd name="connsiteX7903" fmla="*/ 2446616 w 4384220"/>
              <a:gd name="connsiteY7903" fmla="*/ 1218639 h 4384220"/>
              <a:gd name="connsiteX7904" fmla="*/ 2411668 w 4384220"/>
              <a:gd name="connsiteY7904" fmla="*/ 1352562 h 4384220"/>
              <a:gd name="connsiteX7905" fmla="*/ 2417804 w 4384220"/>
              <a:gd name="connsiteY7905" fmla="*/ 1366701 h 4384220"/>
              <a:gd name="connsiteX7906" fmla="*/ 2567200 w 4384220"/>
              <a:gd name="connsiteY7906" fmla="*/ 1422991 h 4384220"/>
              <a:gd name="connsiteX7907" fmla="*/ 2581072 w 4384220"/>
              <a:gd name="connsiteY7907" fmla="*/ 1416855 h 4384220"/>
              <a:gd name="connsiteX7908" fmla="*/ 2705390 w 4384220"/>
              <a:gd name="connsiteY7908" fmla="*/ 1169552 h 4384220"/>
              <a:gd name="connsiteX7909" fmla="*/ 2705657 w 4384220"/>
              <a:gd name="connsiteY7909" fmla="*/ 1159948 h 4384220"/>
              <a:gd name="connsiteX7910" fmla="*/ 2707791 w 4384220"/>
              <a:gd name="connsiteY7910" fmla="*/ 1161015 h 4384220"/>
              <a:gd name="connsiteX7911" fmla="*/ 2744340 w 4384220"/>
              <a:gd name="connsiteY7911" fmla="*/ 1180223 h 4384220"/>
              <a:gd name="connsiteX7912" fmla="*/ 2829175 w 4384220"/>
              <a:gd name="connsiteY7912" fmla="*/ 1231711 h 4384220"/>
              <a:gd name="connsiteX7913" fmla="*/ 2820905 w 4384220"/>
              <a:gd name="connsiteY7913" fmla="*/ 1236513 h 4384220"/>
              <a:gd name="connsiteX7914" fmla="*/ 2668575 w 4384220"/>
              <a:gd name="connsiteY7914" fmla="*/ 1467543 h 4384220"/>
              <a:gd name="connsiteX7915" fmla="*/ 2670175 w 4384220"/>
              <a:gd name="connsiteY7915" fmla="*/ 1482482 h 4384220"/>
              <a:gd name="connsiteX7916" fmla="*/ 2793693 w 4384220"/>
              <a:gd name="connsiteY7916" fmla="*/ 1584125 h 4384220"/>
              <a:gd name="connsiteX7917" fmla="*/ 2808900 w 4384220"/>
              <a:gd name="connsiteY7917" fmla="*/ 1582524 h 4384220"/>
              <a:gd name="connsiteX7918" fmla="*/ 2907341 w 4384220"/>
              <a:gd name="connsiteY7918" fmla="*/ 1485417 h 4384220"/>
              <a:gd name="connsiteX7919" fmla="*/ 2907607 w 4384220"/>
              <a:gd name="connsiteY7919" fmla="*/ 1468877 h 4384220"/>
              <a:gd name="connsiteX7920" fmla="*/ 2869458 w 4384220"/>
              <a:gd name="connsiteY7920" fmla="*/ 1433128 h 4384220"/>
              <a:gd name="connsiteX7921" fmla="*/ 2852918 w 4384220"/>
              <a:gd name="connsiteY7921" fmla="*/ 1434462 h 4384220"/>
              <a:gd name="connsiteX7922" fmla="*/ 2817704 w 4384220"/>
              <a:gd name="connsiteY7922" fmla="*/ 1474746 h 4384220"/>
              <a:gd name="connsiteX7923" fmla="*/ 2785157 w 4384220"/>
              <a:gd name="connsiteY7923" fmla="*/ 1447534 h 4384220"/>
              <a:gd name="connsiteX7924" fmla="*/ 2851851 w 4384220"/>
              <a:gd name="connsiteY7924" fmla="*/ 1364033 h 4384220"/>
              <a:gd name="connsiteX7925" fmla="*/ 2974035 w 4384220"/>
              <a:gd name="connsiteY7925" fmla="*/ 1478214 h 4384220"/>
              <a:gd name="connsiteX7926" fmla="*/ 2791026 w 4384220"/>
              <a:gd name="connsiteY7926" fmla="*/ 1645216 h 4384220"/>
              <a:gd name="connsiteX7927" fmla="*/ 2705390 w 4384220"/>
              <a:gd name="connsiteY7927" fmla="*/ 1564116 h 4384220"/>
              <a:gd name="connsiteX7928" fmla="*/ 2609084 w 4384220"/>
              <a:gd name="connsiteY7928" fmla="*/ 1496355 h 4384220"/>
              <a:gd name="connsiteX7929" fmla="*/ 2784890 w 4384220"/>
              <a:gd name="connsiteY7929" fmla="*/ 1203967 h 4384220"/>
              <a:gd name="connsiteX7930" fmla="*/ 2814502 w 4384220"/>
              <a:gd name="connsiteY7930" fmla="*/ 1222641 h 4384220"/>
              <a:gd name="connsiteX7931" fmla="*/ 2829175 w 4384220"/>
              <a:gd name="connsiteY7931" fmla="*/ 1231711 h 4384220"/>
              <a:gd name="connsiteX7932" fmla="*/ 3268291 w 4384220"/>
              <a:gd name="connsiteY7932" fmla="*/ 1779672 h 4384220"/>
              <a:gd name="connsiteX7933" fmla="*/ 2949491 w 4384220"/>
              <a:gd name="connsiteY7933" fmla="*/ 1901856 h 4384220"/>
              <a:gd name="connsiteX7934" fmla="*/ 2834510 w 4384220"/>
              <a:gd name="connsiteY7934" fmla="*/ 1697238 h 4384220"/>
              <a:gd name="connsiteX7935" fmla="*/ 3030592 w 4384220"/>
              <a:gd name="connsiteY7935" fmla="*/ 1545709 h 4384220"/>
              <a:gd name="connsiteX7936" fmla="*/ 3122096 w 4384220"/>
              <a:gd name="connsiteY7936" fmla="*/ 1685500 h 4384220"/>
              <a:gd name="connsiteX7937" fmla="*/ 3028191 w 4384220"/>
              <a:gd name="connsiteY7937" fmla="*/ 1736721 h 4384220"/>
              <a:gd name="connsiteX7938" fmla="*/ 3007115 w 4384220"/>
              <a:gd name="connsiteY7938" fmla="*/ 1699906 h 4384220"/>
              <a:gd name="connsiteX7939" fmla="*/ 3052734 w 4384220"/>
              <a:gd name="connsiteY7939" fmla="*/ 1672161 h 4384220"/>
              <a:gd name="connsiteX7940" fmla="*/ 3056736 w 4384220"/>
              <a:gd name="connsiteY7940" fmla="*/ 1656421 h 4384220"/>
              <a:gd name="connsiteX7941" fmla="*/ 3027924 w 4384220"/>
              <a:gd name="connsiteY7941" fmla="*/ 1612936 h 4384220"/>
              <a:gd name="connsiteX7942" fmla="*/ 3011651 w 4384220"/>
              <a:gd name="connsiteY7942" fmla="*/ 1610535 h 4384220"/>
              <a:gd name="connsiteX7943" fmla="*/ 2898804 w 4384220"/>
              <a:gd name="connsiteY7943" fmla="*/ 1690569 h 4384220"/>
              <a:gd name="connsiteX7944" fmla="*/ 2894802 w 4384220"/>
              <a:gd name="connsiteY7944" fmla="*/ 1705241 h 4384220"/>
              <a:gd name="connsiteX7945" fmla="*/ 2973235 w 4384220"/>
              <a:gd name="connsiteY7945" fmla="*/ 1844499 h 4384220"/>
              <a:gd name="connsiteX7946" fmla="*/ 2988174 w 4384220"/>
              <a:gd name="connsiteY7946" fmla="*/ 1848501 h 4384220"/>
              <a:gd name="connsiteX7947" fmla="*/ 3242146 w 4384220"/>
              <a:gd name="connsiteY7947" fmla="*/ 1738855 h 4384220"/>
              <a:gd name="connsiteX7948" fmla="*/ 3248282 w 4384220"/>
              <a:gd name="connsiteY7948" fmla="*/ 1731919 h 4384220"/>
              <a:gd name="connsiteX7949" fmla="*/ 3268291 w 4384220"/>
              <a:gd name="connsiteY7949" fmla="*/ 1779672 h 4384220"/>
              <a:gd name="connsiteX7950" fmla="*/ 3248549 w 4384220"/>
              <a:gd name="connsiteY7950" fmla="*/ 2652301 h 4384220"/>
              <a:gd name="connsiteX7951" fmla="*/ 3242413 w 4384220"/>
              <a:gd name="connsiteY7951" fmla="*/ 2645365 h 4384220"/>
              <a:gd name="connsiteX7952" fmla="*/ 2988441 w 4384220"/>
              <a:gd name="connsiteY7952" fmla="*/ 2535720 h 4384220"/>
              <a:gd name="connsiteX7953" fmla="*/ 2973501 w 4384220"/>
              <a:gd name="connsiteY7953" fmla="*/ 2539721 h 4384220"/>
              <a:gd name="connsiteX7954" fmla="*/ 2895069 w 4384220"/>
              <a:gd name="connsiteY7954" fmla="*/ 2678979 h 4384220"/>
              <a:gd name="connsiteX7955" fmla="*/ 2899071 w 4384220"/>
              <a:gd name="connsiteY7955" fmla="*/ 2693652 h 4384220"/>
              <a:gd name="connsiteX7956" fmla="*/ 3011917 w 4384220"/>
              <a:gd name="connsiteY7956" fmla="*/ 2773685 h 4384220"/>
              <a:gd name="connsiteX7957" fmla="*/ 3028191 w 4384220"/>
              <a:gd name="connsiteY7957" fmla="*/ 2771284 h 4384220"/>
              <a:gd name="connsiteX7958" fmla="*/ 3057003 w 4384220"/>
              <a:gd name="connsiteY7958" fmla="*/ 2727799 h 4384220"/>
              <a:gd name="connsiteX7959" fmla="*/ 3053001 w 4384220"/>
              <a:gd name="connsiteY7959" fmla="*/ 2712060 h 4384220"/>
              <a:gd name="connsiteX7960" fmla="*/ 3007382 w 4384220"/>
              <a:gd name="connsiteY7960" fmla="*/ 2684315 h 4384220"/>
              <a:gd name="connsiteX7961" fmla="*/ 3028458 w 4384220"/>
              <a:gd name="connsiteY7961" fmla="*/ 2647499 h 4384220"/>
              <a:gd name="connsiteX7962" fmla="*/ 3122363 w 4384220"/>
              <a:gd name="connsiteY7962" fmla="*/ 2698721 h 4384220"/>
              <a:gd name="connsiteX7963" fmla="*/ 3030859 w 4384220"/>
              <a:gd name="connsiteY7963" fmla="*/ 2838512 h 4384220"/>
              <a:gd name="connsiteX7964" fmla="*/ 2834777 w 4384220"/>
              <a:gd name="connsiteY7964" fmla="*/ 2686983 h 4384220"/>
              <a:gd name="connsiteX7965" fmla="*/ 2949758 w 4384220"/>
              <a:gd name="connsiteY7965" fmla="*/ 2482364 h 4384220"/>
              <a:gd name="connsiteX7966" fmla="*/ 3268557 w 4384220"/>
              <a:gd name="connsiteY7966" fmla="*/ 2604548 h 4384220"/>
              <a:gd name="connsiteX7967" fmla="*/ 3248549 w 4384220"/>
              <a:gd name="connsiteY7967" fmla="*/ 2652301 h 4384220"/>
              <a:gd name="connsiteX7968" fmla="*/ 2814769 w 4384220"/>
              <a:gd name="connsiteY7968" fmla="*/ 3161580 h 4384220"/>
              <a:gd name="connsiteX7969" fmla="*/ 2785157 w 4384220"/>
              <a:gd name="connsiteY7969" fmla="*/ 3180254 h 4384220"/>
              <a:gd name="connsiteX7970" fmla="*/ 2609350 w 4384220"/>
              <a:gd name="connsiteY7970" fmla="*/ 2887866 h 4384220"/>
              <a:gd name="connsiteX7971" fmla="*/ 2705657 w 4384220"/>
              <a:gd name="connsiteY7971" fmla="*/ 2820104 h 4384220"/>
              <a:gd name="connsiteX7972" fmla="*/ 2791292 w 4384220"/>
              <a:gd name="connsiteY7972" fmla="*/ 2739004 h 4384220"/>
              <a:gd name="connsiteX7973" fmla="*/ 2974302 w 4384220"/>
              <a:gd name="connsiteY7973" fmla="*/ 2906007 h 4384220"/>
              <a:gd name="connsiteX7974" fmla="*/ 2852118 w 4384220"/>
              <a:gd name="connsiteY7974" fmla="*/ 3020187 h 4384220"/>
              <a:gd name="connsiteX7975" fmla="*/ 2785423 w 4384220"/>
              <a:gd name="connsiteY7975" fmla="*/ 2936686 h 4384220"/>
              <a:gd name="connsiteX7976" fmla="*/ 2817970 w 4384220"/>
              <a:gd name="connsiteY7976" fmla="*/ 2909475 h 4384220"/>
              <a:gd name="connsiteX7977" fmla="*/ 2853185 w 4384220"/>
              <a:gd name="connsiteY7977" fmla="*/ 2949758 h 4384220"/>
              <a:gd name="connsiteX7978" fmla="*/ 2869725 w 4384220"/>
              <a:gd name="connsiteY7978" fmla="*/ 2951092 h 4384220"/>
              <a:gd name="connsiteX7979" fmla="*/ 2907874 w 4384220"/>
              <a:gd name="connsiteY7979" fmla="*/ 2915344 h 4384220"/>
              <a:gd name="connsiteX7980" fmla="*/ 2907607 w 4384220"/>
              <a:gd name="connsiteY7980" fmla="*/ 2898804 h 4384220"/>
              <a:gd name="connsiteX7981" fmla="*/ 2809167 w 4384220"/>
              <a:gd name="connsiteY7981" fmla="*/ 2801697 h 4384220"/>
              <a:gd name="connsiteX7982" fmla="*/ 2793960 w 4384220"/>
              <a:gd name="connsiteY7982" fmla="*/ 2800096 h 4384220"/>
              <a:gd name="connsiteX7983" fmla="*/ 2670442 w 4384220"/>
              <a:gd name="connsiteY7983" fmla="*/ 2901738 h 4384220"/>
              <a:gd name="connsiteX7984" fmla="*/ 2668842 w 4384220"/>
              <a:gd name="connsiteY7984" fmla="*/ 2916678 h 4384220"/>
              <a:gd name="connsiteX7985" fmla="*/ 2821172 w 4384220"/>
              <a:gd name="connsiteY7985" fmla="*/ 3147707 h 4384220"/>
              <a:gd name="connsiteX7986" fmla="*/ 2829442 w 4384220"/>
              <a:gd name="connsiteY7986" fmla="*/ 3152509 h 4384220"/>
              <a:gd name="connsiteX7987" fmla="*/ 2814769 w 4384220"/>
              <a:gd name="connsiteY7987" fmla="*/ 3161580 h 4384220"/>
              <a:gd name="connsiteX7988" fmla="*/ 2707791 w 4384220"/>
              <a:gd name="connsiteY7988" fmla="*/ 3222938 h 4384220"/>
              <a:gd name="connsiteX7989" fmla="*/ 2705657 w 4384220"/>
              <a:gd name="connsiteY7989" fmla="*/ 3224005 h 4384220"/>
              <a:gd name="connsiteX7990" fmla="*/ 2705390 w 4384220"/>
              <a:gd name="connsiteY7990" fmla="*/ 3214401 h 4384220"/>
              <a:gd name="connsiteX7991" fmla="*/ 2581072 w 4384220"/>
              <a:gd name="connsiteY7991" fmla="*/ 2967099 h 4384220"/>
              <a:gd name="connsiteX7992" fmla="*/ 2567200 w 4384220"/>
              <a:gd name="connsiteY7992" fmla="*/ 2960963 h 4384220"/>
              <a:gd name="connsiteX7993" fmla="*/ 2417804 w 4384220"/>
              <a:gd name="connsiteY7993" fmla="*/ 3017253 h 4384220"/>
              <a:gd name="connsiteX7994" fmla="*/ 2411401 w 4384220"/>
              <a:gd name="connsiteY7994" fmla="*/ 3031392 h 4384220"/>
              <a:gd name="connsiteX7995" fmla="*/ 2446349 w 4384220"/>
              <a:gd name="connsiteY7995" fmla="*/ 3165314 h 4384220"/>
              <a:gd name="connsiteX7996" fmla="*/ 2460489 w 4384220"/>
              <a:gd name="connsiteY7996" fmla="*/ 3173585 h 4384220"/>
              <a:gd name="connsiteX7997" fmla="*/ 2510376 w 4384220"/>
              <a:gd name="connsiteY7997" fmla="*/ 3158645 h 4384220"/>
              <a:gd name="connsiteX7998" fmla="*/ 2517312 w 4384220"/>
              <a:gd name="connsiteY7998" fmla="*/ 3143705 h 4384220"/>
              <a:gd name="connsiteX7999" fmla="*/ 2499971 w 4384220"/>
              <a:gd name="connsiteY7999" fmla="*/ 3093018 h 4384220"/>
              <a:gd name="connsiteX8000" fmla="*/ 2519980 w 4384220"/>
              <a:gd name="connsiteY8000" fmla="*/ 3086082 h 4384220"/>
              <a:gd name="connsiteX8001" fmla="*/ 2539721 w 4384220"/>
              <a:gd name="connsiteY8001" fmla="*/ 3078345 h 4384220"/>
              <a:gd name="connsiteX8002" fmla="*/ 2578938 w 4384220"/>
              <a:gd name="connsiteY8002" fmla="*/ 3177853 h 4384220"/>
              <a:gd name="connsiteX8003" fmla="*/ 2418871 w 4384220"/>
              <a:gd name="connsiteY8003" fmla="*/ 3226407 h 4384220"/>
              <a:gd name="connsiteX8004" fmla="*/ 2366049 w 4384220"/>
              <a:gd name="connsiteY8004" fmla="*/ 2984173 h 4384220"/>
              <a:gd name="connsiteX8005" fmla="*/ 2585607 w 4384220"/>
              <a:gd name="connsiteY8005" fmla="*/ 2901205 h 4384220"/>
              <a:gd name="connsiteX8006" fmla="*/ 2751543 w 4384220"/>
              <a:gd name="connsiteY8006" fmla="*/ 3199462 h 4384220"/>
              <a:gd name="connsiteX8007" fmla="*/ 2744340 w 4384220"/>
              <a:gd name="connsiteY8007" fmla="*/ 3203730 h 4384220"/>
              <a:gd name="connsiteX8008" fmla="*/ 2707791 w 4384220"/>
              <a:gd name="connsiteY8008" fmla="*/ 3222938 h 4384220"/>
              <a:gd name="connsiteX8009" fmla="*/ 2011502 w 4384220"/>
              <a:gd name="connsiteY8009" fmla="*/ 3330183 h 4384220"/>
              <a:gd name="connsiteX8010" fmla="*/ 2064591 w 4384220"/>
              <a:gd name="connsiteY8010" fmla="*/ 2993510 h 4384220"/>
              <a:gd name="connsiteX8011" fmla="*/ 2299888 w 4384220"/>
              <a:gd name="connsiteY8011" fmla="*/ 2996177 h 4384220"/>
              <a:gd name="connsiteX8012" fmla="*/ 2332435 w 4384220"/>
              <a:gd name="connsiteY8012" fmla="*/ 3241879 h 4384220"/>
              <a:gd name="connsiteX8013" fmla="*/ 2165699 w 4384220"/>
              <a:gd name="connsiteY8013" fmla="*/ 3250683 h 4384220"/>
              <a:gd name="connsiteX8014" fmla="*/ 2168367 w 4384220"/>
              <a:gd name="connsiteY8014" fmla="*/ 3143705 h 4384220"/>
              <a:gd name="connsiteX8015" fmla="*/ 2210785 w 4384220"/>
              <a:gd name="connsiteY8015" fmla="*/ 3143705 h 4384220"/>
              <a:gd name="connsiteX8016" fmla="*/ 2211852 w 4384220"/>
              <a:gd name="connsiteY8016" fmla="*/ 3197061 h 4384220"/>
              <a:gd name="connsiteX8017" fmla="*/ 2223590 w 4384220"/>
              <a:gd name="connsiteY8017" fmla="*/ 3208532 h 4384220"/>
              <a:gd name="connsiteX8018" fmla="*/ 2275612 w 4384220"/>
              <a:gd name="connsiteY8018" fmla="*/ 3205598 h 4384220"/>
              <a:gd name="connsiteX8019" fmla="*/ 2286016 w 4384220"/>
              <a:gd name="connsiteY8019" fmla="*/ 3193059 h 4384220"/>
              <a:gd name="connsiteX8020" fmla="*/ 2273211 w 4384220"/>
              <a:gd name="connsiteY8020" fmla="*/ 3055402 h 4384220"/>
              <a:gd name="connsiteX8021" fmla="*/ 2262540 w 4384220"/>
              <a:gd name="connsiteY8021" fmla="*/ 3044464 h 4384220"/>
              <a:gd name="connsiteX8022" fmla="*/ 2102473 w 4384220"/>
              <a:gd name="connsiteY8022" fmla="*/ 3042864 h 4384220"/>
              <a:gd name="connsiteX8023" fmla="*/ 2091535 w 4384220"/>
              <a:gd name="connsiteY8023" fmla="*/ 3053268 h 4384220"/>
              <a:gd name="connsiteX8024" fmla="*/ 2059789 w 4384220"/>
              <a:gd name="connsiteY8024" fmla="*/ 3328049 h 4384220"/>
              <a:gd name="connsiteX8025" fmla="*/ 2062723 w 4384220"/>
              <a:gd name="connsiteY8025" fmla="*/ 3337119 h 4384220"/>
              <a:gd name="connsiteX8026" fmla="*/ 2027775 w 4384220"/>
              <a:gd name="connsiteY8026" fmla="*/ 3332584 h 4384220"/>
              <a:gd name="connsiteX8027" fmla="*/ 2011502 w 4384220"/>
              <a:gd name="connsiteY8027" fmla="*/ 3330183 h 4384220"/>
              <a:gd name="connsiteX8028" fmla="*/ 1269327 w 4384220"/>
              <a:gd name="connsiteY8028" fmla="*/ 2882530 h 4384220"/>
              <a:gd name="connsiteX8029" fmla="*/ 1265325 w 4384220"/>
              <a:gd name="connsiteY8029" fmla="*/ 2876928 h 4384220"/>
              <a:gd name="connsiteX8030" fmla="*/ 1274396 w 4384220"/>
              <a:gd name="connsiteY8030" fmla="*/ 2875060 h 4384220"/>
              <a:gd name="connsiteX8031" fmla="*/ 1496355 w 4384220"/>
              <a:gd name="connsiteY8031" fmla="*/ 2709659 h 4384220"/>
              <a:gd name="connsiteX8032" fmla="*/ 1500356 w 4384220"/>
              <a:gd name="connsiteY8032" fmla="*/ 2694719 h 4384220"/>
              <a:gd name="connsiteX8033" fmla="*/ 1418722 w 4384220"/>
              <a:gd name="connsiteY8033" fmla="*/ 2557329 h 4384220"/>
              <a:gd name="connsiteX8034" fmla="*/ 1404050 w 4384220"/>
              <a:gd name="connsiteY8034" fmla="*/ 2553594 h 4384220"/>
              <a:gd name="connsiteX8035" fmla="*/ 1278398 w 4384220"/>
              <a:gd name="connsiteY8035" fmla="*/ 2611484 h 4384220"/>
              <a:gd name="connsiteX8036" fmla="*/ 1272262 w 4384220"/>
              <a:gd name="connsiteY8036" fmla="*/ 2626958 h 4384220"/>
              <a:gd name="connsiteX8037" fmla="*/ 1295738 w 4384220"/>
              <a:gd name="connsiteY8037" fmla="*/ 2673644 h 4384220"/>
              <a:gd name="connsiteX8038" fmla="*/ 1311745 w 4384220"/>
              <a:gd name="connsiteY8038" fmla="*/ 2677912 h 4384220"/>
              <a:gd name="connsiteX8039" fmla="*/ 1358431 w 4384220"/>
              <a:gd name="connsiteY8039" fmla="*/ 2652035 h 4384220"/>
              <a:gd name="connsiteX8040" fmla="*/ 1379773 w 4384220"/>
              <a:gd name="connsiteY8040" fmla="*/ 2688850 h 4384220"/>
              <a:gd name="connsiteX8041" fmla="*/ 1288535 w 4384220"/>
              <a:gd name="connsiteY8041" fmla="*/ 2744606 h 4384220"/>
              <a:gd name="connsiteX8042" fmla="*/ 1212770 w 4384220"/>
              <a:gd name="connsiteY8042" fmla="*/ 2595478 h 4384220"/>
              <a:gd name="connsiteX8043" fmla="*/ 1441932 w 4384220"/>
              <a:gd name="connsiteY8043" fmla="*/ 2501039 h 4384220"/>
              <a:gd name="connsiteX8044" fmla="*/ 1561982 w 4384220"/>
              <a:gd name="connsiteY8044" fmla="*/ 2702989 h 4384220"/>
              <a:gd name="connsiteX8045" fmla="*/ 1297072 w 4384220"/>
              <a:gd name="connsiteY8045" fmla="*/ 2918012 h 4384220"/>
              <a:gd name="connsiteX8046" fmla="*/ 1269327 w 4384220"/>
              <a:gd name="connsiteY8046" fmla="*/ 2882530 h 4384220"/>
              <a:gd name="connsiteX8047" fmla="*/ 580241 w 4384220"/>
              <a:gd name="connsiteY8047" fmla="*/ 2153161 h 4384220"/>
              <a:gd name="connsiteX8048" fmla="*/ 892904 w 4384220"/>
              <a:gd name="connsiteY8048" fmla="*/ 2160631 h 4384220"/>
              <a:gd name="connsiteX8049" fmla="*/ 892104 w 4384220"/>
              <a:gd name="connsiteY8049" fmla="*/ 2192110 h 4384220"/>
              <a:gd name="connsiteX8050" fmla="*/ 892904 w 4384220"/>
              <a:gd name="connsiteY8050" fmla="*/ 2223590 h 4384220"/>
              <a:gd name="connsiteX8051" fmla="*/ 580241 w 4384220"/>
              <a:gd name="connsiteY8051" fmla="*/ 2231060 h 4384220"/>
              <a:gd name="connsiteX8052" fmla="*/ 633330 w 4384220"/>
              <a:gd name="connsiteY8052" fmla="*/ 2606149 h 4384220"/>
              <a:gd name="connsiteX8053" fmla="*/ 898240 w 4384220"/>
              <a:gd name="connsiteY8053" fmla="*/ 2535986 h 4384220"/>
              <a:gd name="connsiteX8054" fmla="*/ 886768 w 4384220"/>
              <a:gd name="connsiteY8054" fmla="*/ 2488500 h 4384220"/>
              <a:gd name="connsiteX8055" fmla="*/ 881166 w 4384220"/>
              <a:gd name="connsiteY8055" fmla="*/ 2464757 h 4384220"/>
              <a:gd name="connsiteX8056" fmla="*/ 876631 w 4384220"/>
              <a:gd name="connsiteY8056" fmla="*/ 2440747 h 4384220"/>
              <a:gd name="connsiteX8057" fmla="*/ 868094 w 4384220"/>
              <a:gd name="connsiteY8057" fmla="*/ 2392727 h 4384220"/>
              <a:gd name="connsiteX8058" fmla="*/ 861958 w 4384220"/>
              <a:gd name="connsiteY8058" fmla="*/ 2344440 h 4384220"/>
              <a:gd name="connsiteX8059" fmla="*/ 724834 w 4384220"/>
              <a:gd name="connsiteY8059" fmla="*/ 2359913 h 4384220"/>
              <a:gd name="connsiteX8060" fmla="*/ 735772 w 4384220"/>
              <a:gd name="connsiteY8060" fmla="*/ 2437279 h 4384220"/>
              <a:gd name="connsiteX8061" fmla="*/ 787794 w 4384220"/>
              <a:gd name="connsiteY8061" fmla="*/ 2427675 h 4384220"/>
              <a:gd name="connsiteX8062" fmla="*/ 793930 w 4384220"/>
              <a:gd name="connsiteY8062" fmla="*/ 2461555 h 4384220"/>
              <a:gd name="connsiteX8063" fmla="*/ 692554 w 4384220"/>
              <a:gd name="connsiteY8063" fmla="*/ 2481030 h 4384220"/>
              <a:gd name="connsiteX8064" fmla="*/ 679482 w 4384220"/>
              <a:gd name="connsiteY8064" fmla="*/ 2400730 h 4384220"/>
              <a:gd name="connsiteX8065" fmla="*/ 670678 w 4384220"/>
              <a:gd name="connsiteY8065" fmla="*/ 2319897 h 4384220"/>
              <a:gd name="connsiteX8066" fmla="*/ 897173 w 4384220"/>
              <a:gd name="connsiteY8066" fmla="*/ 2301222 h 4384220"/>
              <a:gd name="connsiteX8067" fmla="*/ 944926 w 4384220"/>
              <a:gd name="connsiteY8067" fmla="*/ 2558663 h 4384220"/>
              <a:gd name="connsiteX8068" fmla="*/ 1043633 w 4384220"/>
              <a:gd name="connsiteY8068" fmla="*/ 2801163 h 4384220"/>
              <a:gd name="connsiteX8069" fmla="*/ 843017 w 4384220"/>
              <a:gd name="connsiteY8069" fmla="*/ 2907874 h 4384220"/>
              <a:gd name="connsiteX8070" fmla="*/ 774722 w 4384220"/>
              <a:gd name="connsiteY8070" fmla="*/ 2760346 h 4384220"/>
              <a:gd name="connsiteX8071" fmla="*/ 870495 w 4384220"/>
              <a:gd name="connsiteY8071" fmla="*/ 2721930 h 4384220"/>
              <a:gd name="connsiteX8072" fmla="*/ 883567 w 4384220"/>
              <a:gd name="connsiteY8072" fmla="*/ 2753944 h 4384220"/>
              <a:gd name="connsiteX8073" fmla="*/ 834747 w 4384220"/>
              <a:gd name="connsiteY8073" fmla="*/ 2773418 h 4384220"/>
              <a:gd name="connsiteX8074" fmla="*/ 867560 w 4384220"/>
              <a:gd name="connsiteY8074" fmla="*/ 2844381 h 4384220"/>
              <a:gd name="connsiteX8075" fmla="*/ 991345 w 4384220"/>
              <a:gd name="connsiteY8075" fmla="*/ 2783289 h 4384220"/>
              <a:gd name="connsiteX8076" fmla="*/ 918248 w 4384220"/>
              <a:gd name="connsiteY8076" fmla="*/ 2602681 h 4384220"/>
              <a:gd name="connsiteX8077" fmla="*/ 657340 w 4384220"/>
              <a:gd name="connsiteY8077" fmla="*/ 2686716 h 4384220"/>
              <a:gd name="connsiteX8078" fmla="*/ 815005 w 4384220"/>
              <a:gd name="connsiteY8078" fmla="*/ 3031392 h 4384220"/>
              <a:gd name="connsiteX8079" fmla="*/ 1081783 w 4384220"/>
              <a:gd name="connsiteY8079" fmla="*/ 2868658 h 4384220"/>
              <a:gd name="connsiteX8080" fmla="*/ 1098856 w 4384220"/>
              <a:gd name="connsiteY8080" fmla="*/ 2895069 h 4384220"/>
              <a:gd name="connsiteX8081" fmla="*/ 1115930 w 4384220"/>
              <a:gd name="connsiteY8081" fmla="*/ 2921480 h 4384220"/>
              <a:gd name="connsiteX8082" fmla="*/ 857156 w 4384220"/>
              <a:gd name="connsiteY8082" fmla="*/ 3097019 h 4384220"/>
              <a:gd name="connsiteX8083" fmla="*/ 1104992 w 4384220"/>
              <a:gd name="connsiteY8083" fmla="*/ 3383272 h 4384220"/>
              <a:gd name="connsiteX8084" fmla="*/ 1289869 w 4384220"/>
              <a:gd name="connsiteY8084" fmla="*/ 3181054 h 4384220"/>
              <a:gd name="connsiteX8085" fmla="*/ 1155680 w 4384220"/>
              <a:gd name="connsiteY8085" fmla="*/ 3039395 h 4384220"/>
              <a:gd name="connsiteX8086" fmla="*/ 1048969 w 4384220"/>
              <a:gd name="connsiteY8086" fmla="*/ 3126632 h 4384220"/>
              <a:gd name="connsiteX8087" fmla="*/ 1099923 w 4384220"/>
              <a:gd name="connsiteY8087" fmla="*/ 3185856 h 4384220"/>
              <a:gd name="connsiteX8088" fmla="*/ 1138073 w 4384220"/>
              <a:gd name="connsiteY8088" fmla="*/ 3149575 h 4384220"/>
              <a:gd name="connsiteX8089" fmla="*/ 1161816 w 4384220"/>
              <a:gd name="connsiteY8089" fmla="*/ 3174652 h 4384220"/>
              <a:gd name="connsiteX8090" fmla="*/ 1087118 w 4384220"/>
              <a:gd name="connsiteY8090" fmla="*/ 3245881 h 4384220"/>
              <a:gd name="connsiteX8091" fmla="*/ 1059107 w 4384220"/>
              <a:gd name="connsiteY8091" fmla="*/ 3216269 h 4384220"/>
              <a:gd name="connsiteX8092" fmla="*/ 1032429 w 4384220"/>
              <a:gd name="connsiteY8092" fmla="*/ 3185590 h 4384220"/>
              <a:gd name="connsiteX8093" fmla="*/ 981207 w 4384220"/>
              <a:gd name="connsiteY8093" fmla="*/ 3122363 h 4384220"/>
              <a:gd name="connsiteX8094" fmla="*/ 1161282 w 4384220"/>
              <a:gd name="connsiteY8094" fmla="*/ 2983906 h 4384220"/>
              <a:gd name="connsiteX8095" fmla="*/ 1341090 w 4384220"/>
              <a:gd name="connsiteY8095" fmla="*/ 3174652 h 4384220"/>
              <a:gd name="connsiteX8096" fmla="*/ 1555313 w 4384220"/>
              <a:gd name="connsiteY8096" fmla="*/ 3325648 h 4384220"/>
              <a:gd name="connsiteX8097" fmla="*/ 1443800 w 4384220"/>
              <a:gd name="connsiteY8097" fmla="*/ 3523597 h 4384220"/>
              <a:gd name="connsiteX8098" fmla="*/ 1373904 w 4384220"/>
              <a:gd name="connsiteY8098" fmla="*/ 3481712 h 4384220"/>
              <a:gd name="connsiteX8099" fmla="*/ 1339756 w 4384220"/>
              <a:gd name="connsiteY8099" fmla="*/ 3459837 h 4384220"/>
              <a:gd name="connsiteX8100" fmla="*/ 1306409 w 4384220"/>
              <a:gd name="connsiteY8100" fmla="*/ 3436360 h 4384220"/>
              <a:gd name="connsiteX8101" fmla="*/ 1366167 w 4384220"/>
              <a:gd name="connsiteY8101" fmla="*/ 3352326 h 4384220"/>
              <a:gd name="connsiteX8102" fmla="*/ 1394179 w 4384220"/>
              <a:gd name="connsiteY8102" fmla="*/ 3372334 h 4384220"/>
              <a:gd name="connsiteX8103" fmla="*/ 1363766 w 4384220"/>
              <a:gd name="connsiteY8103" fmla="*/ 3415018 h 4384220"/>
              <a:gd name="connsiteX8104" fmla="*/ 1429660 w 4384220"/>
              <a:gd name="connsiteY8104" fmla="*/ 3457169 h 4384220"/>
              <a:gd name="connsiteX8105" fmla="*/ 1500890 w 4384220"/>
              <a:gd name="connsiteY8105" fmla="*/ 3338987 h 4384220"/>
              <a:gd name="connsiteX8106" fmla="*/ 1341624 w 4384220"/>
              <a:gd name="connsiteY8106" fmla="*/ 3226407 h 4384220"/>
              <a:gd name="connsiteX8107" fmla="*/ 1167418 w 4384220"/>
              <a:gd name="connsiteY8107" fmla="*/ 3437961 h 4384220"/>
              <a:gd name="connsiteX8108" fmla="*/ 1486217 w 4384220"/>
              <a:gd name="connsiteY8108" fmla="*/ 3642579 h 4384220"/>
              <a:gd name="connsiteX8109" fmla="*/ 1623608 w 4384220"/>
              <a:gd name="connsiteY8109" fmla="*/ 3361396 h 4384220"/>
              <a:gd name="connsiteX8110" fmla="*/ 1652153 w 4384220"/>
              <a:gd name="connsiteY8110" fmla="*/ 3374468 h 4384220"/>
              <a:gd name="connsiteX8111" fmla="*/ 1680698 w 4384220"/>
              <a:gd name="connsiteY8111" fmla="*/ 3387540 h 4384220"/>
              <a:gd name="connsiteX8112" fmla="*/ 1557714 w 4384220"/>
              <a:gd name="connsiteY8112" fmla="*/ 3674859 h 4384220"/>
              <a:gd name="connsiteX8113" fmla="*/ 1921598 w 4384220"/>
              <a:gd name="connsiteY8113" fmla="*/ 3781570 h 4384220"/>
              <a:gd name="connsiteX8114" fmla="*/ 1967217 w 4384220"/>
              <a:gd name="connsiteY8114" fmla="*/ 3511325 h 4384220"/>
              <a:gd name="connsiteX8115" fmla="*/ 1778072 w 4384220"/>
              <a:gd name="connsiteY8115" fmla="*/ 3464906 h 4384220"/>
              <a:gd name="connsiteX8116" fmla="*/ 1735387 w 4384220"/>
              <a:gd name="connsiteY8116" fmla="*/ 3596160 h 4384220"/>
              <a:gd name="connsiteX8117" fmla="*/ 1754062 w 4384220"/>
              <a:gd name="connsiteY8117" fmla="*/ 3602296 h 4384220"/>
              <a:gd name="connsiteX8118" fmla="*/ 1773003 w 4384220"/>
              <a:gd name="connsiteY8118" fmla="*/ 3607631 h 4384220"/>
              <a:gd name="connsiteX8119" fmla="*/ 1810619 w 4384220"/>
              <a:gd name="connsiteY8119" fmla="*/ 3618303 h 4384220"/>
              <a:gd name="connsiteX8120" fmla="*/ 1823157 w 4384220"/>
              <a:gd name="connsiteY8120" fmla="*/ 3567348 h 4384220"/>
              <a:gd name="connsiteX8121" fmla="*/ 1856504 w 4384220"/>
              <a:gd name="connsiteY8121" fmla="*/ 3575885 h 4384220"/>
              <a:gd name="connsiteX8122" fmla="*/ 1832228 w 4384220"/>
              <a:gd name="connsiteY8122" fmla="*/ 3676193 h 4384220"/>
              <a:gd name="connsiteX8123" fmla="*/ 1676163 w 4384220"/>
              <a:gd name="connsiteY8123" fmla="*/ 3629774 h 4384220"/>
              <a:gd name="connsiteX8124" fmla="*/ 1752995 w 4384220"/>
              <a:gd name="connsiteY8124" fmla="*/ 3416085 h 4384220"/>
              <a:gd name="connsiteX8125" fmla="*/ 2007233 w 4384220"/>
              <a:gd name="connsiteY8125" fmla="*/ 3479045 h 4384220"/>
              <a:gd name="connsiteX8126" fmla="*/ 2269476 w 4384220"/>
              <a:gd name="connsiteY8126" fmla="*/ 3489983 h 4384220"/>
              <a:gd name="connsiteX8127" fmla="*/ 2282815 w 4384220"/>
              <a:gd name="connsiteY8127" fmla="*/ 3716744 h 4384220"/>
              <a:gd name="connsiteX8128" fmla="*/ 2201447 w 4384220"/>
              <a:gd name="connsiteY8128" fmla="*/ 3719411 h 4384220"/>
              <a:gd name="connsiteX8129" fmla="*/ 2120080 w 4384220"/>
              <a:gd name="connsiteY8129" fmla="*/ 3717811 h 4384220"/>
              <a:gd name="connsiteX8130" fmla="*/ 2124882 w 4384220"/>
              <a:gd name="connsiteY8130" fmla="*/ 3614834 h 4384220"/>
              <a:gd name="connsiteX8131" fmla="*/ 2159297 w 4384220"/>
              <a:gd name="connsiteY8131" fmla="*/ 3615635 h 4384220"/>
              <a:gd name="connsiteX8132" fmla="*/ 2156896 w 4384220"/>
              <a:gd name="connsiteY8132" fmla="*/ 3668190 h 4384220"/>
              <a:gd name="connsiteX8133" fmla="*/ 2196112 w 4384220"/>
              <a:gd name="connsiteY8133" fmla="*/ 3668990 h 4384220"/>
              <a:gd name="connsiteX8134" fmla="*/ 2235328 w 4384220"/>
              <a:gd name="connsiteY8134" fmla="*/ 3667923 h 4384220"/>
              <a:gd name="connsiteX8135" fmla="*/ 2231327 w 4384220"/>
              <a:gd name="connsiteY8135" fmla="*/ 3529999 h 4384220"/>
              <a:gd name="connsiteX8136" fmla="*/ 2036312 w 4384220"/>
              <a:gd name="connsiteY8136" fmla="*/ 3521729 h 4384220"/>
              <a:gd name="connsiteX8137" fmla="*/ 2004566 w 4384220"/>
              <a:gd name="connsiteY8137" fmla="*/ 3793842 h 4384220"/>
              <a:gd name="connsiteX8138" fmla="*/ 2028042 w 4384220"/>
              <a:gd name="connsiteY8138" fmla="*/ 3796777 h 4384220"/>
              <a:gd name="connsiteX8139" fmla="*/ 2051785 w 4384220"/>
              <a:gd name="connsiteY8139" fmla="*/ 3798644 h 4384220"/>
              <a:gd name="connsiteX8140" fmla="*/ 2099005 w 4384220"/>
              <a:gd name="connsiteY8140" fmla="*/ 3802112 h 4384220"/>
              <a:gd name="connsiteX8141" fmla="*/ 2193711 w 4384220"/>
              <a:gd name="connsiteY8141" fmla="*/ 3805047 h 4384220"/>
              <a:gd name="connsiteX8142" fmla="*/ 2288417 w 4384220"/>
              <a:gd name="connsiteY8142" fmla="*/ 3802112 h 4384220"/>
              <a:gd name="connsiteX8143" fmla="*/ 2382856 w 4384220"/>
              <a:gd name="connsiteY8143" fmla="*/ 3793575 h 4384220"/>
              <a:gd name="connsiteX8144" fmla="*/ 2346308 w 4384220"/>
              <a:gd name="connsiteY8144" fmla="*/ 3483046 h 4384220"/>
              <a:gd name="connsiteX8145" fmla="*/ 2377521 w 4384220"/>
              <a:gd name="connsiteY8145" fmla="*/ 3479045 h 4384220"/>
              <a:gd name="connsiteX8146" fmla="*/ 2408734 w 4384220"/>
              <a:gd name="connsiteY8146" fmla="*/ 3474243 h 4384220"/>
              <a:gd name="connsiteX8147" fmla="*/ 2460222 w 4384220"/>
              <a:gd name="connsiteY8147" fmla="*/ 3782637 h 4384220"/>
              <a:gd name="connsiteX8148" fmla="*/ 2824106 w 4384220"/>
              <a:gd name="connsiteY8148" fmla="*/ 3676460 h 4384220"/>
              <a:gd name="connsiteX8149" fmla="*/ 2716595 w 4384220"/>
              <a:gd name="connsiteY8149" fmla="*/ 3424355 h 4384220"/>
              <a:gd name="connsiteX8150" fmla="*/ 2532252 w 4384220"/>
              <a:gd name="connsiteY8150" fmla="*/ 3487315 h 4384220"/>
              <a:gd name="connsiteX8151" fmla="*/ 2567200 w 4384220"/>
              <a:gd name="connsiteY8151" fmla="*/ 3620704 h 4384220"/>
              <a:gd name="connsiteX8152" fmla="*/ 2642431 w 4384220"/>
              <a:gd name="connsiteY8152" fmla="*/ 3598828 h 4384220"/>
              <a:gd name="connsiteX8153" fmla="*/ 2625357 w 4384220"/>
              <a:gd name="connsiteY8153" fmla="*/ 3549207 h 4384220"/>
              <a:gd name="connsiteX8154" fmla="*/ 2657904 w 4384220"/>
              <a:gd name="connsiteY8154" fmla="*/ 3538269 h 4384220"/>
              <a:gd name="connsiteX8155" fmla="*/ 2691518 w 4384220"/>
              <a:gd name="connsiteY8155" fmla="*/ 3635643 h 4384220"/>
              <a:gd name="connsiteX8156" fmla="*/ 2652835 w 4384220"/>
              <a:gd name="connsiteY8156" fmla="*/ 3648715 h 4384220"/>
              <a:gd name="connsiteX8157" fmla="*/ 2613886 w 4384220"/>
              <a:gd name="connsiteY8157" fmla="*/ 3660187 h 4384220"/>
              <a:gd name="connsiteX8158" fmla="*/ 2574669 w 4384220"/>
              <a:gd name="connsiteY8158" fmla="*/ 3671391 h 4384220"/>
              <a:gd name="connsiteX8159" fmla="*/ 2534919 w 4384220"/>
              <a:gd name="connsiteY8159" fmla="*/ 3680728 h 4384220"/>
              <a:gd name="connsiteX8160" fmla="*/ 2483965 w 4384220"/>
              <a:gd name="connsiteY8160" fmla="*/ 3459303 h 4384220"/>
              <a:gd name="connsiteX8161" fmla="*/ 2731801 w 4384220"/>
              <a:gd name="connsiteY8161" fmla="*/ 3375268 h 4384220"/>
              <a:gd name="connsiteX8162" fmla="*/ 2957762 w 4384220"/>
              <a:gd name="connsiteY8162" fmla="*/ 3242947 h 4384220"/>
              <a:gd name="connsiteX8163" fmla="*/ 3091684 w 4384220"/>
              <a:gd name="connsiteY8163" fmla="*/ 3426490 h 4384220"/>
              <a:gd name="connsiteX8164" fmla="*/ 3024723 w 4384220"/>
              <a:gd name="connsiteY8164" fmla="*/ 3472642 h 4384220"/>
              <a:gd name="connsiteX8165" fmla="*/ 2955361 w 4384220"/>
              <a:gd name="connsiteY8165" fmla="*/ 3515327 h 4384220"/>
              <a:gd name="connsiteX8166" fmla="*/ 2903606 w 4384220"/>
              <a:gd name="connsiteY8166" fmla="*/ 3426223 h 4384220"/>
              <a:gd name="connsiteX8167" fmla="*/ 2933485 w 4384220"/>
              <a:gd name="connsiteY8167" fmla="*/ 3408882 h 4384220"/>
              <a:gd name="connsiteX8168" fmla="*/ 2959896 w 4384220"/>
              <a:gd name="connsiteY8168" fmla="*/ 3454234 h 4384220"/>
              <a:gd name="connsiteX8169" fmla="*/ 3025523 w 4384220"/>
              <a:gd name="connsiteY8169" fmla="*/ 3411550 h 4384220"/>
              <a:gd name="connsiteX8170" fmla="*/ 2947624 w 4384220"/>
              <a:gd name="connsiteY8170" fmla="*/ 3297636 h 4384220"/>
              <a:gd name="connsiteX8171" fmla="*/ 2779287 w 4384220"/>
              <a:gd name="connsiteY8171" fmla="*/ 3395810 h 4384220"/>
              <a:gd name="connsiteX8172" fmla="*/ 2899604 w 4384220"/>
              <a:gd name="connsiteY8172" fmla="*/ 3642046 h 4384220"/>
              <a:gd name="connsiteX8173" fmla="*/ 3218136 w 4384220"/>
              <a:gd name="connsiteY8173" fmla="*/ 3436894 h 4384220"/>
              <a:gd name="connsiteX8174" fmla="*/ 3019120 w 4384220"/>
              <a:gd name="connsiteY8174" fmla="*/ 3195727 h 4384220"/>
              <a:gd name="connsiteX8175" fmla="*/ 3042864 w 4384220"/>
              <a:gd name="connsiteY8175" fmla="*/ 3175185 h 4384220"/>
              <a:gd name="connsiteX8176" fmla="*/ 3066607 w 4384220"/>
              <a:gd name="connsiteY8176" fmla="*/ 3154643 h 4384220"/>
              <a:gd name="connsiteX8177" fmla="*/ 3277094 w 4384220"/>
              <a:gd name="connsiteY8177" fmla="*/ 3385939 h 4384220"/>
              <a:gd name="connsiteX8178" fmla="*/ 3525464 w 4384220"/>
              <a:gd name="connsiteY8178" fmla="*/ 3099954 h 4384220"/>
              <a:gd name="connsiteX8179" fmla="*/ 3298970 w 4384220"/>
              <a:gd name="connsiteY8179" fmla="*/ 2945757 h 4384220"/>
              <a:gd name="connsiteX8180" fmla="*/ 3177586 w 4384220"/>
              <a:gd name="connsiteY8180" fmla="*/ 3098620 h 4384220"/>
              <a:gd name="connsiteX8181" fmla="*/ 3279228 w 4384220"/>
              <a:gd name="connsiteY8181" fmla="*/ 3191992 h 4384220"/>
              <a:gd name="connsiteX8182" fmla="*/ 3330716 w 4384220"/>
              <a:gd name="connsiteY8182" fmla="*/ 3133034 h 4384220"/>
              <a:gd name="connsiteX8183" fmla="*/ 3289366 w 4384220"/>
              <a:gd name="connsiteY8183" fmla="*/ 3100488 h 4384220"/>
              <a:gd name="connsiteX8184" fmla="*/ 3310708 w 4384220"/>
              <a:gd name="connsiteY8184" fmla="*/ 3073543 h 4384220"/>
              <a:gd name="connsiteX8185" fmla="*/ 3391808 w 4384220"/>
              <a:gd name="connsiteY8185" fmla="*/ 3137303 h 4384220"/>
              <a:gd name="connsiteX8186" fmla="*/ 3366465 w 4384220"/>
              <a:gd name="connsiteY8186" fmla="*/ 3169049 h 4384220"/>
              <a:gd name="connsiteX8187" fmla="*/ 3339787 w 4384220"/>
              <a:gd name="connsiteY8187" fmla="*/ 3199729 h 4384220"/>
              <a:gd name="connsiteX8188" fmla="*/ 3284564 w 4384220"/>
              <a:gd name="connsiteY8188" fmla="*/ 3259487 h 4384220"/>
              <a:gd name="connsiteX8189" fmla="*/ 3122096 w 4384220"/>
              <a:gd name="connsiteY8189" fmla="*/ 3100754 h 4384220"/>
              <a:gd name="connsiteX8190" fmla="*/ 3285364 w 4384220"/>
              <a:gd name="connsiteY8190" fmla="*/ 2895602 h 4384220"/>
              <a:gd name="connsiteX8191" fmla="*/ 3404080 w 4384220"/>
              <a:gd name="connsiteY8191" fmla="*/ 2662172 h 4384220"/>
              <a:gd name="connsiteX8192" fmla="*/ 3615901 w 4384220"/>
              <a:gd name="connsiteY8192" fmla="*/ 2744340 h 4384220"/>
              <a:gd name="connsiteX8193" fmla="*/ 3600962 w 4384220"/>
              <a:gd name="connsiteY8193" fmla="*/ 2782222 h 4384220"/>
              <a:gd name="connsiteX8194" fmla="*/ 3584422 w 4384220"/>
              <a:gd name="connsiteY8194" fmla="*/ 2819304 h 4384220"/>
              <a:gd name="connsiteX8195" fmla="*/ 3567615 w 4384220"/>
              <a:gd name="connsiteY8195" fmla="*/ 2856386 h 4384220"/>
              <a:gd name="connsiteX8196" fmla="*/ 3549207 w 4384220"/>
              <a:gd name="connsiteY8196" fmla="*/ 2892668 h 4384220"/>
              <a:gd name="connsiteX8197" fmla="*/ 3457703 w 4384220"/>
              <a:gd name="connsiteY8197" fmla="*/ 2845448 h 4384220"/>
              <a:gd name="connsiteX8198" fmla="*/ 3473442 w 4384220"/>
              <a:gd name="connsiteY8198" fmla="*/ 2814769 h 4384220"/>
              <a:gd name="connsiteX8199" fmla="*/ 3520128 w 4384220"/>
              <a:gd name="connsiteY8199" fmla="*/ 2838779 h 4384220"/>
              <a:gd name="connsiteX8200" fmla="*/ 3552675 w 4384220"/>
              <a:gd name="connsiteY8200" fmla="*/ 2767549 h 4384220"/>
              <a:gd name="connsiteX8201" fmla="*/ 3425689 w 4384220"/>
              <a:gd name="connsiteY8201" fmla="*/ 2713927 h 4384220"/>
              <a:gd name="connsiteX8202" fmla="*/ 3336852 w 4384220"/>
              <a:gd name="connsiteY8202" fmla="*/ 2887599 h 4384220"/>
              <a:gd name="connsiteX8203" fmla="*/ 3571083 w 4384220"/>
              <a:gd name="connsiteY8203" fmla="*/ 3030058 h 4384220"/>
              <a:gd name="connsiteX8204" fmla="*/ 3728215 w 4384220"/>
              <a:gd name="connsiteY8204" fmla="*/ 2685115 h 4384220"/>
              <a:gd name="connsiteX8205" fmla="*/ 3430491 w 4384220"/>
              <a:gd name="connsiteY8205" fmla="*/ 2589876 h 4384220"/>
              <a:gd name="connsiteX8206" fmla="*/ 3439561 w 4384220"/>
              <a:gd name="connsiteY8206" fmla="*/ 2559730 h 4384220"/>
              <a:gd name="connsiteX8207" fmla="*/ 3448099 w 4384220"/>
              <a:gd name="connsiteY8207" fmla="*/ 2529584 h 4384220"/>
              <a:gd name="connsiteX8208" fmla="*/ 3750091 w 4384220"/>
              <a:gd name="connsiteY8208" fmla="*/ 2610150 h 4384220"/>
              <a:gd name="connsiteX8209" fmla="*/ 3803713 w 4384220"/>
              <a:gd name="connsiteY8209" fmla="*/ 2235061 h 4384220"/>
              <a:gd name="connsiteX8210" fmla="*/ 3529732 w 4384220"/>
              <a:gd name="connsiteY8210" fmla="*/ 2228125 h 4384220"/>
              <a:gd name="connsiteX8211" fmla="*/ 3524130 w 4384220"/>
              <a:gd name="connsiteY8211" fmla="*/ 2325499 h 4384220"/>
              <a:gd name="connsiteX8212" fmla="*/ 3518261 w 4384220"/>
              <a:gd name="connsiteY8212" fmla="*/ 2374052 h 4384220"/>
              <a:gd name="connsiteX8213" fmla="*/ 3515060 w 4384220"/>
              <a:gd name="connsiteY8213" fmla="*/ 2398329 h 4384220"/>
              <a:gd name="connsiteX8214" fmla="*/ 3510791 w 4384220"/>
              <a:gd name="connsiteY8214" fmla="*/ 2422339 h 4384220"/>
              <a:gd name="connsiteX8215" fmla="*/ 3646848 w 4384220"/>
              <a:gd name="connsiteY8215" fmla="*/ 2445816 h 4384220"/>
              <a:gd name="connsiteX8216" fmla="*/ 3658052 w 4384220"/>
              <a:gd name="connsiteY8216" fmla="*/ 2368450 h 4384220"/>
              <a:gd name="connsiteX8217" fmla="*/ 3605764 w 4384220"/>
              <a:gd name="connsiteY8217" fmla="*/ 2363381 h 4384220"/>
              <a:gd name="connsiteX8218" fmla="*/ 3609499 w 4384220"/>
              <a:gd name="connsiteY8218" fmla="*/ 2329234 h 4384220"/>
              <a:gd name="connsiteX8219" fmla="*/ 3712208 w 4384220"/>
              <a:gd name="connsiteY8219" fmla="*/ 2338838 h 4384220"/>
              <a:gd name="connsiteX8220" fmla="*/ 3702604 w 4384220"/>
              <a:gd name="connsiteY8220" fmla="*/ 2419671 h 4384220"/>
              <a:gd name="connsiteX8221" fmla="*/ 3688732 w 4384220"/>
              <a:gd name="connsiteY8221" fmla="*/ 2499971 h 4384220"/>
              <a:gd name="connsiteX8222" fmla="*/ 3466239 w 4384220"/>
              <a:gd name="connsiteY8222" fmla="*/ 2454619 h 4384220"/>
              <a:gd name="connsiteX8223" fmla="*/ 3492384 w 4384220"/>
              <a:gd name="connsiteY8223" fmla="*/ 2193711 h 4384220"/>
              <a:gd name="connsiteX8224" fmla="*/ 3466239 w 4384220"/>
              <a:gd name="connsiteY8224" fmla="*/ 1932803 h 4384220"/>
              <a:gd name="connsiteX8225" fmla="*/ 3688732 w 4384220"/>
              <a:gd name="connsiteY8225" fmla="*/ 1887450 h 4384220"/>
              <a:gd name="connsiteX8226" fmla="*/ 3702604 w 4384220"/>
              <a:gd name="connsiteY8226" fmla="*/ 1967751 h 4384220"/>
              <a:gd name="connsiteX8227" fmla="*/ 3712208 w 4384220"/>
              <a:gd name="connsiteY8227" fmla="*/ 2048584 h 4384220"/>
              <a:gd name="connsiteX8228" fmla="*/ 3609499 w 4384220"/>
              <a:gd name="connsiteY8228" fmla="*/ 2058188 h 4384220"/>
              <a:gd name="connsiteX8229" fmla="*/ 3605764 w 4384220"/>
              <a:gd name="connsiteY8229" fmla="*/ 2024041 h 4384220"/>
              <a:gd name="connsiteX8230" fmla="*/ 3658052 w 4384220"/>
              <a:gd name="connsiteY8230" fmla="*/ 2018972 h 4384220"/>
              <a:gd name="connsiteX8231" fmla="*/ 3646848 w 4384220"/>
              <a:gd name="connsiteY8231" fmla="*/ 1941606 h 4384220"/>
              <a:gd name="connsiteX8232" fmla="*/ 3510791 w 4384220"/>
              <a:gd name="connsiteY8232" fmla="*/ 1965083 h 4384220"/>
              <a:gd name="connsiteX8233" fmla="*/ 3515060 w 4384220"/>
              <a:gd name="connsiteY8233" fmla="*/ 1989093 h 4384220"/>
              <a:gd name="connsiteX8234" fmla="*/ 3518261 w 4384220"/>
              <a:gd name="connsiteY8234" fmla="*/ 2013369 h 4384220"/>
              <a:gd name="connsiteX8235" fmla="*/ 3524130 w 4384220"/>
              <a:gd name="connsiteY8235" fmla="*/ 2061923 h 4384220"/>
              <a:gd name="connsiteX8236" fmla="*/ 3529732 w 4384220"/>
              <a:gd name="connsiteY8236" fmla="*/ 2159297 h 4384220"/>
              <a:gd name="connsiteX8237" fmla="*/ 3803713 w 4384220"/>
              <a:gd name="connsiteY8237" fmla="*/ 2152361 h 4384220"/>
              <a:gd name="connsiteX8238" fmla="*/ 3750091 w 4384220"/>
              <a:gd name="connsiteY8238" fmla="*/ 1777271 h 4384220"/>
              <a:gd name="connsiteX8239" fmla="*/ 3448099 w 4384220"/>
              <a:gd name="connsiteY8239" fmla="*/ 1857838 h 4384220"/>
              <a:gd name="connsiteX8240" fmla="*/ 3439561 w 4384220"/>
              <a:gd name="connsiteY8240" fmla="*/ 1827692 h 4384220"/>
              <a:gd name="connsiteX8241" fmla="*/ 3430491 w 4384220"/>
              <a:gd name="connsiteY8241" fmla="*/ 1797546 h 4384220"/>
              <a:gd name="connsiteX8242" fmla="*/ 3728215 w 4384220"/>
              <a:gd name="connsiteY8242" fmla="*/ 1702307 h 4384220"/>
              <a:gd name="connsiteX8243" fmla="*/ 3571083 w 4384220"/>
              <a:gd name="connsiteY8243" fmla="*/ 1357364 h 4384220"/>
              <a:gd name="connsiteX8244" fmla="*/ 3336852 w 4384220"/>
              <a:gd name="connsiteY8244" fmla="*/ 1499823 h 4384220"/>
              <a:gd name="connsiteX8245" fmla="*/ 3425689 w 4384220"/>
              <a:gd name="connsiteY8245" fmla="*/ 1673495 h 4384220"/>
              <a:gd name="connsiteX8246" fmla="*/ 3552675 w 4384220"/>
              <a:gd name="connsiteY8246" fmla="*/ 1619873 h 4384220"/>
              <a:gd name="connsiteX8247" fmla="*/ 3520128 w 4384220"/>
              <a:gd name="connsiteY8247" fmla="*/ 1548643 h 4384220"/>
              <a:gd name="connsiteX8248" fmla="*/ 3473442 w 4384220"/>
              <a:gd name="connsiteY8248" fmla="*/ 1572653 h 4384220"/>
              <a:gd name="connsiteX8249" fmla="*/ 3457703 w 4384220"/>
              <a:gd name="connsiteY8249" fmla="*/ 1541974 h 4384220"/>
              <a:gd name="connsiteX8250" fmla="*/ 3549207 w 4384220"/>
              <a:gd name="connsiteY8250" fmla="*/ 1494754 h 4384220"/>
              <a:gd name="connsiteX8251" fmla="*/ 3567615 w 4384220"/>
              <a:gd name="connsiteY8251" fmla="*/ 1531036 h 4384220"/>
              <a:gd name="connsiteX8252" fmla="*/ 3584422 w 4384220"/>
              <a:gd name="connsiteY8252" fmla="*/ 1568118 h 4384220"/>
              <a:gd name="connsiteX8253" fmla="*/ 3600962 w 4384220"/>
              <a:gd name="connsiteY8253" fmla="*/ 1605200 h 4384220"/>
              <a:gd name="connsiteX8254" fmla="*/ 3615901 w 4384220"/>
              <a:gd name="connsiteY8254" fmla="*/ 1643082 h 4384220"/>
              <a:gd name="connsiteX8255" fmla="*/ 3404080 w 4384220"/>
              <a:gd name="connsiteY8255" fmla="*/ 1725250 h 4384220"/>
              <a:gd name="connsiteX8256" fmla="*/ 3285364 w 4384220"/>
              <a:gd name="connsiteY8256" fmla="*/ 1491819 h 4384220"/>
              <a:gd name="connsiteX8257" fmla="*/ 3122096 w 4384220"/>
              <a:gd name="connsiteY8257" fmla="*/ 1286668 h 4384220"/>
              <a:gd name="connsiteX8258" fmla="*/ 3284564 w 4384220"/>
              <a:gd name="connsiteY8258" fmla="*/ 1127935 h 4384220"/>
              <a:gd name="connsiteX8259" fmla="*/ 3339787 w 4384220"/>
              <a:gd name="connsiteY8259" fmla="*/ 1187693 h 4384220"/>
              <a:gd name="connsiteX8260" fmla="*/ 3366465 w 4384220"/>
              <a:gd name="connsiteY8260" fmla="*/ 1218373 h 4384220"/>
              <a:gd name="connsiteX8261" fmla="*/ 3391808 w 4384220"/>
              <a:gd name="connsiteY8261" fmla="*/ 1250119 h 4384220"/>
              <a:gd name="connsiteX8262" fmla="*/ 3310708 w 4384220"/>
              <a:gd name="connsiteY8262" fmla="*/ 1313879 h 4384220"/>
              <a:gd name="connsiteX8263" fmla="*/ 3289366 w 4384220"/>
              <a:gd name="connsiteY8263" fmla="*/ 1286934 h 4384220"/>
              <a:gd name="connsiteX8264" fmla="*/ 3330716 w 4384220"/>
              <a:gd name="connsiteY8264" fmla="*/ 1254388 h 4384220"/>
              <a:gd name="connsiteX8265" fmla="*/ 3279228 w 4384220"/>
              <a:gd name="connsiteY8265" fmla="*/ 1195430 h 4384220"/>
              <a:gd name="connsiteX8266" fmla="*/ 3177586 w 4384220"/>
              <a:gd name="connsiteY8266" fmla="*/ 1288802 h 4384220"/>
              <a:gd name="connsiteX8267" fmla="*/ 3298970 w 4384220"/>
              <a:gd name="connsiteY8267" fmla="*/ 1441665 h 4384220"/>
              <a:gd name="connsiteX8268" fmla="*/ 3525464 w 4384220"/>
              <a:gd name="connsiteY8268" fmla="*/ 1287468 h 4384220"/>
              <a:gd name="connsiteX8269" fmla="*/ 3277094 w 4384220"/>
              <a:gd name="connsiteY8269" fmla="*/ 1001483 h 4384220"/>
              <a:gd name="connsiteX8270" fmla="*/ 3066607 w 4384220"/>
              <a:gd name="connsiteY8270" fmla="*/ 1232779 h 4384220"/>
              <a:gd name="connsiteX8271" fmla="*/ 3042864 w 4384220"/>
              <a:gd name="connsiteY8271" fmla="*/ 1212237 h 4384220"/>
              <a:gd name="connsiteX8272" fmla="*/ 3019120 w 4384220"/>
              <a:gd name="connsiteY8272" fmla="*/ 1191695 h 4384220"/>
              <a:gd name="connsiteX8273" fmla="*/ 3218136 w 4384220"/>
              <a:gd name="connsiteY8273" fmla="*/ 950528 h 4384220"/>
              <a:gd name="connsiteX8274" fmla="*/ 2899604 w 4384220"/>
              <a:gd name="connsiteY8274" fmla="*/ 745376 h 4384220"/>
              <a:gd name="connsiteX8275" fmla="*/ 2779287 w 4384220"/>
              <a:gd name="connsiteY8275" fmla="*/ 991612 h 4384220"/>
              <a:gd name="connsiteX8276" fmla="*/ 2947624 w 4384220"/>
              <a:gd name="connsiteY8276" fmla="*/ 1089786 h 4384220"/>
              <a:gd name="connsiteX8277" fmla="*/ 3025523 w 4384220"/>
              <a:gd name="connsiteY8277" fmla="*/ 975872 h 4384220"/>
              <a:gd name="connsiteX8278" fmla="*/ 2959896 w 4384220"/>
              <a:gd name="connsiteY8278" fmla="*/ 933188 h 4384220"/>
              <a:gd name="connsiteX8279" fmla="*/ 2933485 w 4384220"/>
              <a:gd name="connsiteY8279" fmla="*/ 978540 h 4384220"/>
              <a:gd name="connsiteX8280" fmla="*/ 2903606 w 4384220"/>
              <a:gd name="connsiteY8280" fmla="*/ 961199 h 4384220"/>
              <a:gd name="connsiteX8281" fmla="*/ 2955361 w 4384220"/>
              <a:gd name="connsiteY8281" fmla="*/ 872095 h 4384220"/>
              <a:gd name="connsiteX8282" fmla="*/ 3024723 w 4384220"/>
              <a:gd name="connsiteY8282" fmla="*/ 914780 h 4384220"/>
              <a:gd name="connsiteX8283" fmla="*/ 3091684 w 4384220"/>
              <a:gd name="connsiteY8283" fmla="*/ 960932 h 4384220"/>
              <a:gd name="connsiteX8284" fmla="*/ 2957762 w 4384220"/>
              <a:gd name="connsiteY8284" fmla="*/ 1144475 h 4384220"/>
              <a:gd name="connsiteX8285" fmla="*/ 2731801 w 4384220"/>
              <a:gd name="connsiteY8285" fmla="*/ 1012154 h 4384220"/>
              <a:gd name="connsiteX8286" fmla="*/ 2483965 w 4384220"/>
              <a:gd name="connsiteY8286" fmla="*/ 928119 h 4384220"/>
              <a:gd name="connsiteX8287" fmla="*/ 2534919 w 4384220"/>
              <a:gd name="connsiteY8287" fmla="*/ 706693 h 4384220"/>
              <a:gd name="connsiteX8288" fmla="*/ 2574669 w 4384220"/>
              <a:gd name="connsiteY8288" fmla="*/ 716031 h 4384220"/>
              <a:gd name="connsiteX8289" fmla="*/ 2613886 w 4384220"/>
              <a:gd name="connsiteY8289" fmla="*/ 727235 h 4384220"/>
              <a:gd name="connsiteX8290" fmla="*/ 2652835 w 4384220"/>
              <a:gd name="connsiteY8290" fmla="*/ 738707 h 4384220"/>
              <a:gd name="connsiteX8291" fmla="*/ 2691518 w 4384220"/>
              <a:gd name="connsiteY8291" fmla="*/ 751779 h 4384220"/>
              <a:gd name="connsiteX8292" fmla="*/ 2657904 w 4384220"/>
              <a:gd name="connsiteY8292" fmla="*/ 849153 h 4384220"/>
              <a:gd name="connsiteX8293" fmla="*/ 2625357 w 4384220"/>
              <a:gd name="connsiteY8293" fmla="*/ 838215 h 4384220"/>
              <a:gd name="connsiteX8294" fmla="*/ 2642431 w 4384220"/>
              <a:gd name="connsiteY8294" fmla="*/ 788594 h 4384220"/>
              <a:gd name="connsiteX8295" fmla="*/ 2567200 w 4384220"/>
              <a:gd name="connsiteY8295" fmla="*/ 766718 h 4384220"/>
              <a:gd name="connsiteX8296" fmla="*/ 2532252 w 4384220"/>
              <a:gd name="connsiteY8296" fmla="*/ 900107 h 4384220"/>
              <a:gd name="connsiteX8297" fmla="*/ 2716595 w 4384220"/>
              <a:gd name="connsiteY8297" fmla="*/ 963067 h 4384220"/>
              <a:gd name="connsiteX8298" fmla="*/ 2824106 w 4384220"/>
              <a:gd name="connsiteY8298" fmla="*/ 710962 h 4384220"/>
              <a:gd name="connsiteX8299" fmla="*/ 2460222 w 4384220"/>
              <a:gd name="connsiteY8299" fmla="*/ 604784 h 4384220"/>
              <a:gd name="connsiteX8300" fmla="*/ 2408734 w 4384220"/>
              <a:gd name="connsiteY8300" fmla="*/ 913179 h 4384220"/>
              <a:gd name="connsiteX8301" fmla="*/ 2377521 w 4384220"/>
              <a:gd name="connsiteY8301" fmla="*/ 908377 h 4384220"/>
              <a:gd name="connsiteX8302" fmla="*/ 2346308 w 4384220"/>
              <a:gd name="connsiteY8302" fmla="*/ 904376 h 4384220"/>
              <a:gd name="connsiteX8303" fmla="*/ 2382856 w 4384220"/>
              <a:gd name="connsiteY8303" fmla="*/ 593847 h 4384220"/>
              <a:gd name="connsiteX8304" fmla="*/ 2288417 w 4384220"/>
              <a:gd name="connsiteY8304" fmla="*/ 585310 h 4384220"/>
              <a:gd name="connsiteX8305" fmla="*/ 2193711 w 4384220"/>
              <a:gd name="connsiteY8305" fmla="*/ 582375 h 4384220"/>
              <a:gd name="connsiteX8306" fmla="*/ 2099005 w 4384220"/>
              <a:gd name="connsiteY8306" fmla="*/ 585310 h 4384220"/>
              <a:gd name="connsiteX8307" fmla="*/ 2051785 w 4384220"/>
              <a:gd name="connsiteY8307" fmla="*/ 588778 h 4384220"/>
              <a:gd name="connsiteX8308" fmla="*/ 2028042 w 4384220"/>
              <a:gd name="connsiteY8308" fmla="*/ 590645 h 4384220"/>
              <a:gd name="connsiteX8309" fmla="*/ 2004566 w 4384220"/>
              <a:gd name="connsiteY8309" fmla="*/ 593580 h 4384220"/>
              <a:gd name="connsiteX8310" fmla="*/ 2036312 w 4384220"/>
              <a:gd name="connsiteY8310" fmla="*/ 865693 h 4384220"/>
              <a:gd name="connsiteX8311" fmla="*/ 2231327 w 4384220"/>
              <a:gd name="connsiteY8311" fmla="*/ 857423 h 4384220"/>
              <a:gd name="connsiteX8312" fmla="*/ 2235328 w 4384220"/>
              <a:gd name="connsiteY8312" fmla="*/ 719499 h 4384220"/>
              <a:gd name="connsiteX8313" fmla="*/ 2196112 w 4384220"/>
              <a:gd name="connsiteY8313" fmla="*/ 718432 h 4384220"/>
              <a:gd name="connsiteX8314" fmla="*/ 2156896 w 4384220"/>
              <a:gd name="connsiteY8314" fmla="*/ 719232 h 4384220"/>
              <a:gd name="connsiteX8315" fmla="*/ 2159297 w 4384220"/>
              <a:gd name="connsiteY8315" fmla="*/ 771787 h 4384220"/>
              <a:gd name="connsiteX8316" fmla="*/ 2124882 w 4384220"/>
              <a:gd name="connsiteY8316" fmla="*/ 772587 h 4384220"/>
              <a:gd name="connsiteX8317" fmla="*/ 2120080 w 4384220"/>
              <a:gd name="connsiteY8317" fmla="*/ 669611 h 4384220"/>
              <a:gd name="connsiteX8318" fmla="*/ 2201447 w 4384220"/>
              <a:gd name="connsiteY8318" fmla="*/ 668011 h 4384220"/>
              <a:gd name="connsiteX8319" fmla="*/ 2282815 w 4384220"/>
              <a:gd name="connsiteY8319" fmla="*/ 670678 h 4384220"/>
              <a:gd name="connsiteX8320" fmla="*/ 2269476 w 4384220"/>
              <a:gd name="connsiteY8320" fmla="*/ 897439 h 4384220"/>
              <a:gd name="connsiteX8321" fmla="*/ 2007233 w 4384220"/>
              <a:gd name="connsiteY8321" fmla="*/ 908377 h 4384220"/>
              <a:gd name="connsiteX8322" fmla="*/ 1752995 w 4384220"/>
              <a:gd name="connsiteY8322" fmla="*/ 971337 h 4384220"/>
              <a:gd name="connsiteX8323" fmla="*/ 1676163 w 4384220"/>
              <a:gd name="connsiteY8323" fmla="*/ 757648 h 4384220"/>
              <a:gd name="connsiteX8324" fmla="*/ 1832228 w 4384220"/>
              <a:gd name="connsiteY8324" fmla="*/ 711229 h 4384220"/>
              <a:gd name="connsiteX8325" fmla="*/ 1856504 w 4384220"/>
              <a:gd name="connsiteY8325" fmla="*/ 811537 h 4384220"/>
              <a:gd name="connsiteX8326" fmla="*/ 1823157 w 4384220"/>
              <a:gd name="connsiteY8326" fmla="*/ 820074 h 4384220"/>
              <a:gd name="connsiteX8327" fmla="*/ 1810619 w 4384220"/>
              <a:gd name="connsiteY8327" fmla="*/ 769119 h 4384220"/>
              <a:gd name="connsiteX8328" fmla="*/ 1773003 w 4384220"/>
              <a:gd name="connsiteY8328" fmla="*/ 779790 h 4384220"/>
              <a:gd name="connsiteX8329" fmla="*/ 1754062 w 4384220"/>
              <a:gd name="connsiteY8329" fmla="*/ 785126 h 4384220"/>
              <a:gd name="connsiteX8330" fmla="*/ 1735387 w 4384220"/>
              <a:gd name="connsiteY8330" fmla="*/ 791262 h 4384220"/>
              <a:gd name="connsiteX8331" fmla="*/ 1778072 w 4384220"/>
              <a:gd name="connsiteY8331" fmla="*/ 922516 h 4384220"/>
              <a:gd name="connsiteX8332" fmla="*/ 1967217 w 4384220"/>
              <a:gd name="connsiteY8332" fmla="*/ 876097 h 4384220"/>
              <a:gd name="connsiteX8333" fmla="*/ 1921598 w 4384220"/>
              <a:gd name="connsiteY8333" fmla="*/ 605852 h 4384220"/>
              <a:gd name="connsiteX8334" fmla="*/ 1557714 w 4384220"/>
              <a:gd name="connsiteY8334" fmla="*/ 712563 h 4384220"/>
              <a:gd name="connsiteX8335" fmla="*/ 1680698 w 4384220"/>
              <a:gd name="connsiteY8335" fmla="*/ 999882 h 4384220"/>
              <a:gd name="connsiteX8336" fmla="*/ 1652153 w 4384220"/>
              <a:gd name="connsiteY8336" fmla="*/ 1012954 h 4384220"/>
              <a:gd name="connsiteX8337" fmla="*/ 1623608 w 4384220"/>
              <a:gd name="connsiteY8337" fmla="*/ 1026026 h 4384220"/>
              <a:gd name="connsiteX8338" fmla="*/ 1486751 w 4384220"/>
              <a:gd name="connsiteY8338" fmla="*/ 741641 h 4384220"/>
              <a:gd name="connsiteX8339" fmla="*/ 1167952 w 4384220"/>
              <a:gd name="connsiteY8339" fmla="*/ 946260 h 4384220"/>
              <a:gd name="connsiteX8340" fmla="*/ 1342157 w 4384220"/>
              <a:gd name="connsiteY8340" fmla="*/ 1157814 h 4384220"/>
              <a:gd name="connsiteX8341" fmla="*/ 1501423 w 4384220"/>
              <a:gd name="connsiteY8341" fmla="*/ 1045234 h 4384220"/>
              <a:gd name="connsiteX8342" fmla="*/ 1430194 w 4384220"/>
              <a:gd name="connsiteY8342" fmla="*/ 927052 h 4384220"/>
              <a:gd name="connsiteX8343" fmla="*/ 1364300 w 4384220"/>
              <a:gd name="connsiteY8343" fmla="*/ 969203 h 4384220"/>
              <a:gd name="connsiteX8344" fmla="*/ 1394712 w 4384220"/>
              <a:gd name="connsiteY8344" fmla="*/ 1011887 h 4384220"/>
              <a:gd name="connsiteX8345" fmla="*/ 1366701 w 4384220"/>
              <a:gd name="connsiteY8345" fmla="*/ 1031895 h 4384220"/>
              <a:gd name="connsiteX8346" fmla="*/ 1306943 w 4384220"/>
              <a:gd name="connsiteY8346" fmla="*/ 947860 h 4384220"/>
              <a:gd name="connsiteX8347" fmla="*/ 1340290 w 4384220"/>
              <a:gd name="connsiteY8347" fmla="*/ 924384 h 4384220"/>
              <a:gd name="connsiteX8348" fmla="*/ 1374437 w 4384220"/>
              <a:gd name="connsiteY8348" fmla="*/ 902508 h 4384220"/>
              <a:gd name="connsiteX8349" fmla="*/ 1444333 w 4384220"/>
              <a:gd name="connsiteY8349" fmla="*/ 860624 h 4384220"/>
              <a:gd name="connsiteX8350" fmla="*/ 1555846 w 4384220"/>
              <a:gd name="connsiteY8350" fmla="*/ 1058573 h 4384220"/>
              <a:gd name="connsiteX8351" fmla="*/ 1341624 w 4384220"/>
              <a:gd name="connsiteY8351" fmla="*/ 1209569 h 4384220"/>
              <a:gd name="connsiteX8352" fmla="*/ 1161816 w 4384220"/>
              <a:gd name="connsiteY8352" fmla="*/ 1400315 h 4384220"/>
              <a:gd name="connsiteX8353" fmla="*/ 981741 w 4384220"/>
              <a:gd name="connsiteY8353" fmla="*/ 1261857 h 4384220"/>
              <a:gd name="connsiteX8354" fmla="*/ 1032962 w 4384220"/>
              <a:gd name="connsiteY8354" fmla="*/ 1198631 h 4384220"/>
              <a:gd name="connsiteX8355" fmla="*/ 1059640 w 4384220"/>
              <a:gd name="connsiteY8355" fmla="*/ 1167952 h 4384220"/>
              <a:gd name="connsiteX8356" fmla="*/ 1087652 w 4384220"/>
              <a:gd name="connsiteY8356" fmla="*/ 1138339 h 4384220"/>
              <a:gd name="connsiteX8357" fmla="*/ 1162349 w 4384220"/>
              <a:gd name="connsiteY8357" fmla="*/ 1209569 h 4384220"/>
              <a:gd name="connsiteX8358" fmla="*/ 1138606 w 4384220"/>
              <a:gd name="connsiteY8358" fmla="*/ 1234646 h 4384220"/>
              <a:gd name="connsiteX8359" fmla="*/ 1100457 w 4384220"/>
              <a:gd name="connsiteY8359" fmla="*/ 1198364 h 4384220"/>
              <a:gd name="connsiteX8360" fmla="*/ 1049503 w 4384220"/>
              <a:gd name="connsiteY8360" fmla="*/ 1257589 h 4384220"/>
              <a:gd name="connsiteX8361" fmla="*/ 1156213 w 4384220"/>
              <a:gd name="connsiteY8361" fmla="*/ 1344825 h 4384220"/>
              <a:gd name="connsiteX8362" fmla="*/ 1290403 w 4384220"/>
              <a:gd name="connsiteY8362" fmla="*/ 1203166 h 4384220"/>
              <a:gd name="connsiteX8363" fmla="*/ 1105526 w 4384220"/>
              <a:gd name="connsiteY8363" fmla="*/ 1000949 h 4384220"/>
              <a:gd name="connsiteX8364" fmla="*/ 857690 w 4384220"/>
              <a:gd name="connsiteY8364" fmla="*/ 1287201 h 4384220"/>
              <a:gd name="connsiteX8365" fmla="*/ 1116464 w 4384220"/>
              <a:gd name="connsiteY8365" fmla="*/ 1462741 h 4384220"/>
              <a:gd name="connsiteX8366" fmla="*/ 1099390 w 4384220"/>
              <a:gd name="connsiteY8366" fmla="*/ 1489152 h 4384220"/>
              <a:gd name="connsiteX8367" fmla="*/ 1082316 w 4384220"/>
              <a:gd name="connsiteY8367" fmla="*/ 1515563 h 4384220"/>
              <a:gd name="connsiteX8368" fmla="*/ 815539 w 4384220"/>
              <a:gd name="connsiteY8368" fmla="*/ 1352828 h 4384220"/>
              <a:gd name="connsiteX8369" fmla="*/ 657873 w 4384220"/>
              <a:gd name="connsiteY8369" fmla="*/ 1697505 h 4384220"/>
              <a:gd name="connsiteX8370" fmla="*/ 918781 w 4384220"/>
              <a:gd name="connsiteY8370" fmla="*/ 1781540 h 4384220"/>
              <a:gd name="connsiteX8371" fmla="*/ 991879 w 4384220"/>
              <a:gd name="connsiteY8371" fmla="*/ 1600931 h 4384220"/>
              <a:gd name="connsiteX8372" fmla="*/ 868094 w 4384220"/>
              <a:gd name="connsiteY8372" fmla="*/ 1539839 h 4384220"/>
              <a:gd name="connsiteX8373" fmla="*/ 835280 w 4384220"/>
              <a:gd name="connsiteY8373" fmla="*/ 1610802 h 4384220"/>
              <a:gd name="connsiteX8374" fmla="*/ 884100 w 4384220"/>
              <a:gd name="connsiteY8374" fmla="*/ 1630277 h 4384220"/>
              <a:gd name="connsiteX8375" fmla="*/ 871028 w 4384220"/>
              <a:gd name="connsiteY8375" fmla="*/ 1662290 h 4384220"/>
              <a:gd name="connsiteX8376" fmla="*/ 775255 w 4384220"/>
              <a:gd name="connsiteY8376" fmla="*/ 1623874 h 4384220"/>
              <a:gd name="connsiteX8377" fmla="*/ 843550 w 4384220"/>
              <a:gd name="connsiteY8377" fmla="*/ 1476346 h 4384220"/>
              <a:gd name="connsiteX8378" fmla="*/ 1044167 w 4384220"/>
              <a:gd name="connsiteY8378" fmla="*/ 1583057 h 4384220"/>
              <a:gd name="connsiteX8379" fmla="*/ 945459 w 4384220"/>
              <a:gd name="connsiteY8379" fmla="*/ 1825558 h 4384220"/>
              <a:gd name="connsiteX8380" fmla="*/ 897706 w 4384220"/>
              <a:gd name="connsiteY8380" fmla="*/ 2082998 h 4384220"/>
              <a:gd name="connsiteX8381" fmla="*/ 671212 w 4384220"/>
              <a:gd name="connsiteY8381" fmla="*/ 2064324 h 4384220"/>
              <a:gd name="connsiteX8382" fmla="*/ 680016 w 4384220"/>
              <a:gd name="connsiteY8382" fmla="*/ 1983490 h 4384220"/>
              <a:gd name="connsiteX8383" fmla="*/ 693088 w 4384220"/>
              <a:gd name="connsiteY8383" fmla="*/ 1903190 h 4384220"/>
              <a:gd name="connsiteX8384" fmla="*/ 794196 w 4384220"/>
              <a:gd name="connsiteY8384" fmla="*/ 1922665 h 4384220"/>
              <a:gd name="connsiteX8385" fmla="*/ 788061 w 4384220"/>
              <a:gd name="connsiteY8385" fmla="*/ 1956546 h 4384220"/>
              <a:gd name="connsiteX8386" fmla="*/ 736573 w 4384220"/>
              <a:gd name="connsiteY8386" fmla="*/ 1946675 h 4384220"/>
              <a:gd name="connsiteX8387" fmla="*/ 725635 w 4384220"/>
              <a:gd name="connsiteY8387" fmla="*/ 2024041 h 4384220"/>
              <a:gd name="connsiteX8388" fmla="*/ 862758 w 4384220"/>
              <a:gd name="connsiteY8388" fmla="*/ 2039514 h 4384220"/>
              <a:gd name="connsiteX8389" fmla="*/ 868894 w 4384220"/>
              <a:gd name="connsiteY8389" fmla="*/ 1991227 h 4384220"/>
              <a:gd name="connsiteX8390" fmla="*/ 877431 w 4384220"/>
              <a:gd name="connsiteY8390" fmla="*/ 1943207 h 4384220"/>
              <a:gd name="connsiteX8391" fmla="*/ 881966 w 4384220"/>
              <a:gd name="connsiteY8391" fmla="*/ 1919197 h 4384220"/>
              <a:gd name="connsiteX8392" fmla="*/ 887569 w 4384220"/>
              <a:gd name="connsiteY8392" fmla="*/ 1895454 h 4384220"/>
              <a:gd name="connsiteX8393" fmla="*/ 899040 w 4384220"/>
              <a:gd name="connsiteY8393" fmla="*/ 1847967 h 4384220"/>
              <a:gd name="connsiteX8394" fmla="*/ 634130 w 4384220"/>
              <a:gd name="connsiteY8394" fmla="*/ 1777805 h 4384220"/>
              <a:gd name="connsiteX8395" fmla="*/ 580241 w 4384220"/>
              <a:gd name="connsiteY8395" fmla="*/ 2153161 h 4384220"/>
              <a:gd name="connsiteX8396" fmla="*/ 914513 w 4384220"/>
              <a:gd name="connsiteY8396" fmla="*/ 2142223 h 4384220"/>
              <a:gd name="connsiteX8397" fmla="*/ 602117 w 4384220"/>
              <a:gd name="connsiteY8397" fmla="*/ 2130218 h 4384220"/>
              <a:gd name="connsiteX8398" fmla="*/ 648002 w 4384220"/>
              <a:gd name="connsiteY8398" fmla="*/ 1805817 h 4384220"/>
              <a:gd name="connsiteX8399" fmla="*/ 873163 w 4384220"/>
              <a:gd name="connsiteY8399" fmla="*/ 1861840 h 4384220"/>
              <a:gd name="connsiteX8400" fmla="*/ 856356 w 4384220"/>
              <a:gd name="connsiteY8400" fmla="*/ 1939205 h 4384220"/>
              <a:gd name="connsiteX8401" fmla="*/ 849419 w 4384220"/>
              <a:gd name="connsiteY8401" fmla="*/ 1978155 h 4384220"/>
              <a:gd name="connsiteX8402" fmla="*/ 844084 w 4384220"/>
              <a:gd name="connsiteY8402" fmla="*/ 2017371 h 4384220"/>
              <a:gd name="connsiteX8403" fmla="*/ 748844 w 4384220"/>
              <a:gd name="connsiteY8403" fmla="*/ 2005099 h 4384220"/>
              <a:gd name="connsiteX8404" fmla="*/ 753113 w 4384220"/>
              <a:gd name="connsiteY8404" fmla="*/ 1971219 h 4384220"/>
              <a:gd name="connsiteX8405" fmla="*/ 804868 w 4384220"/>
              <a:gd name="connsiteY8405" fmla="*/ 1980289 h 4384220"/>
              <a:gd name="connsiteX8406" fmla="*/ 818206 w 4384220"/>
              <a:gd name="connsiteY8406" fmla="*/ 1905858 h 4384220"/>
              <a:gd name="connsiteX8407" fmla="*/ 676014 w 4384220"/>
              <a:gd name="connsiteY8407" fmla="*/ 1876512 h 4384220"/>
              <a:gd name="connsiteX8408" fmla="*/ 666677 w 4384220"/>
              <a:gd name="connsiteY8408" fmla="*/ 1928267 h 4384220"/>
              <a:gd name="connsiteX8409" fmla="*/ 662142 w 4384220"/>
              <a:gd name="connsiteY8409" fmla="*/ 1954145 h 4384220"/>
              <a:gd name="connsiteX8410" fmla="*/ 658674 w 4384220"/>
              <a:gd name="connsiteY8410" fmla="*/ 1980289 h 4384220"/>
              <a:gd name="connsiteX8411" fmla="*/ 652004 w 4384220"/>
              <a:gd name="connsiteY8411" fmla="*/ 2032577 h 4384220"/>
              <a:gd name="connsiteX8412" fmla="*/ 648002 w 4384220"/>
              <a:gd name="connsiteY8412" fmla="*/ 2084866 h 4384220"/>
              <a:gd name="connsiteX8413" fmla="*/ 916647 w 4384220"/>
              <a:gd name="connsiteY8413" fmla="*/ 2103273 h 4384220"/>
              <a:gd name="connsiteX8414" fmla="*/ 964934 w 4384220"/>
              <a:gd name="connsiteY8414" fmla="*/ 1831160 h 4384220"/>
              <a:gd name="connsiteX8415" fmla="*/ 1070845 w 4384220"/>
              <a:gd name="connsiteY8415" fmla="*/ 1576121 h 4384220"/>
              <a:gd name="connsiteX8416" fmla="*/ 835013 w 4384220"/>
              <a:gd name="connsiteY8416" fmla="*/ 1446201 h 4384220"/>
              <a:gd name="connsiteX8417" fmla="*/ 810737 w 4384220"/>
              <a:gd name="connsiteY8417" fmla="*/ 1492887 h 4384220"/>
              <a:gd name="connsiteX8418" fmla="*/ 787794 w 4384220"/>
              <a:gd name="connsiteY8418" fmla="*/ 1540106 h 4384220"/>
              <a:gd name="connsiteX8419" fmla="*/ 766185 w 4384220"/>
              <a:gd name="connsiteY8419" fmla="*/ 1588126 h 4384220"/>
              <a:gd name="connsiteX8420" fmla="*/ 746710 w 4384220"/>
              <a:gd name="connsiteY8420" fmla="*/ 1636946 h 4384220"/>
              <a:gd name="connsiteX8421" fmla="*/ 882233 w 4384220"/>
              <a:gd name="connsiteY8421" fmla="*/ 1688968 h 4384220"/>
              <a:gd name="connsiteX8422" fmla="*/ 911312 w 4384220"/>
              <a:gd name="connsiteY8422" fmla="*/ 1619339 h 4384220"/>
              <a:gd name="connsiteX8423" fmla="*/ 862758 w 4384220"/>
              <a:gd name="connsiteY8423" fmla="*/ 1599064 h 4384220"/>
              <a:gd name="connsiteX8424" fmla="*/ 876897 w 4384220"/>
              <a:gd name="connsiteY8424" fmla="*/ 1568118 h 4384220"/>
              <a:gd name="connsiteX8425" fmla="*/ 963600 w 4384220"/>
              <a:gd name="connsiteY8425" fmla="*/ 1609202 h 4384220"/>
              <a:gd name="connsiteX8426" fmla="*/ 947327 w 4384220"/>
              <a:gd name="connsiteY8426" fmla="*/ 1645216 h 4384220"/>
              <a:gd name="connsiteX8427" fmla="*/ 939323 w 4384220"/>
              <a:gd name="connsiteY8427" fmla="*/ 1663357 h 4384220"/>
              <a:gd name="connsiteX8428" fmla="*/ 932120 w 4384220"/>
              <a:gd name="connsiteY8428" fmla="*/ 1681765 h 4384220"/>
              <a:gd name="connsiteX8429" fmla="*/ 917714 w 4384220"/>
              <a:gd name="connsiteY8429" fmla="*/ 1718580 h 4384220"/>
              <a:gd name="connsiteX8430" fmla="*/ 904642 w 4384220"/>
              <a:gd name="connsiteY8430" fmla="*/ 1755929 h 4384220"/>
              <a:gd name="connsiteX8431" fmla="*/ 684818 w 4384220"/>
              <a:gd name="connsiteY8431" fmla="*/ 1681765 h 4384220"/>
              <a:gd name="connsiteX8432" fmla="*/ 821141 w 4384220"/>
              <a:gd name="connsiteY8432" fmla="*/ 1383775 h 4384220"/>
              <a:gd name="connsiteX8433" fmla="*/ 1090319 w 4384220"/>
              <a:gd name="connsiteY8433" fmla="*/ 1542774 h 4384220"/>
              <a:gd name="connsiteX8434" fmla="*/ 1116464 w 4384220"/>
              <a:gd name="connsiteY8434" fmla="*/ 1500623 h 4384220"/>
              <a:gd name="connsiteX8435" fmla="*/ 1129802 w 4384220"/>
              <a:gd name="connsiteY8435" fmla="*/ 1479548 h 4384220"/>
              <a:gd name="connsiteX8436" fmla="*/ 1144208 w 4384220"/>
              <a:gd name="connsiteY8436" fmla="*/ 1459273 h 4384220"/>
              <a:gd name="connsiteX8437" fmla="*/ 888102 w 4384220"/>
              <a:gd name="connsiteY8437" fmla="*/ 1279998 h 4384220"/>
              <a:gd name="connsiteX8438" fmla="*/ 1102324 w 4384220"/>
              <a:gd name="connsiteY8438" fmla="*/ 1032429 h 4384220"/>
              <a:gd name="connsiteX8439" fmla="*/ 1261324 w 4384220"/>
              <a:gd name="connsiteY8439" fmla="*/ 1201299 h 4384220"/>
              <a:gd name="connsiteX8440" fmla="*/ 1232512 w 4384220"/>
              <a:gd name="connsiteY8440" fmla="*/ 1228510 h 4384220"/>
              <a:gd name="connsiteX8441" fmla="*/ 1205034 w 4384220"/>
              <a:gd name="connsiteY8441" fmla="*/ 1257055 h 4384220"/>
              <a:gd name="connsiteX8442" fmla="*/ 1152212 w 4384220"/>
              <a:gd name="connsiteY8442" fmla="*/ 1316013 h 4384220"/>
              <a:gd name="connsiteX8443" fmla="*/ 1078848 w 4384220"/>
              <a:gd name="connsiteY8443" fmla="*/ 1254121 h 4384220"/>
              <a:gd name="connsiteX8444" fmla="*/ 1101257 w 4384220"/>
              <a:gd name="connsiteY8444" fmla="*/ 1228510 h 4384220"/>
              <a:gd name="connsiteX8445" fmla="*/ 1139940 w 4384220"/>
              <a:gd name="connsiteY8445" fmla="*/ 1264258 h 4384220"/>
              <a:gd name="connsiteX8446" fmla="*/ 1191428 w 4384220"/>
              <a:gd name="connsiteY8446" fmla="*/ 1208769 h 4384220"/>
              <a:gd name="connsiteX8447" fmla="*/ 1087918 w 4384220"/>
              <a:gd name="connsiteY8447" fmla="*/ 1107126 h 4384220"/>
              <a:gd name="connsiteX8448" fmla="*/ 951062 w 4384220"/>
              <a:gd name="connsiteY8448" fmla="*/ 1266393 h 4384220"/>
              <a:gd name="connsiteX8449" fmla="*/ 1166885 w 4384220"/>
              <a:gd name="connsiteY8449" fmla="*/ 1427526 h 4384220"/>
              <a:gd name="connsiteX8450" fmla="*/ 1355496 w 4384220"/>
              <a:gd name="connsiteY8450" fmla="*/ 1225042 h 4384220"/>
              <a:gd name="connsiteX8451" fmla="*/ 1582524 w 4384220"/>
              <a:gd name="connsiteY8451" fmla="*/ 1067110 h 4384220"/>
              <a:gd name="connsiteX8452" fmla="*/ 1453937 w 4384220"/>
              <a:gd name="connsiteY8452" fmla="*/ 830478 h 4384220"/>
              <a:gd name="connsiteX8453" fmla="*/ 1276797 w 4384220"/>
              <a:gd name="connsiteY8453" fmla="*/ 943325 h 4384220"/>
              <a:gd name="connsiteX8454" fmla="*/ 1362699 w 4384220"/>
              <a:gd name="connsiteY8454" fmla="*/ 1060174 h 4384220"/>
              <a:gd name="connsiteX8455" fmla="*/ 1393379 w 4384220"/>
              <a:gd name="connsiteY8455" fmla="*/ 1038298 h 4384220"/>
              <a:gd name="connsiteX8456" fmla="*/ 1408852 w 4384220"/>
              <a:gd name="connsiteY8456" fmla="*/ 1027360 h 4384220"/>
              <a:gd name="connsiteX8457" fmla="*/ 1424858 w 4384220"/>
              <a:gd name="connsiteY8457" fmla="*/ 1017222 h 4384220"/>
              <a:gd name="connsiteX8458" fmla="*/ 1394979 w 4384220"/>
              <a:gd name="connsiteY8458" fmla="*/ 974004 h 4384220"/>
              <a:gd name="connsiteX8459" fmla="*/ 1423524 w 4384220"/>
              <a:gd name="connsiteY8459" fmla="*/ 955597 h 4384220"/>
              <a:gd name="connsiteX8460" fmla="*/ 1474212 w 4384220"/>
              <a:gd name="connsiteY8460" fmla="*/ 1036964 h 4384220"/>
              <a:gd name="connsiteX8461" fmla="*/ 1408318 w 4384220"/>
              <a:gd name="connsiteY8461" fmla="*/ 1080982 h 4384220"/>
              <a:gd name="connsiteX8462" fmla="*/ 1376038 w 4384220"/>
              <a:gd name="connsiteY8462" fmla="*/ 1104192 h 4384220"/>
              <a:gd name="connsiteX8463" fmla="*/ 1344825 w 4384220"/>
              <a:gd name="connsiteY8463" fmla="*/ 1128735 h 4384220"/>
              <a:gd name="connsiteX8464" fmla="*/ 1199965 w 4384220"/>
              <a:gd name="connsiteY8464" fmla="*/ 947594 h 4384220"/>
              <a:gd name="connsiteX8465" fmla="*/ 1475546 w 4384220"/>
              <a:gd name="connsiteY8465" fmla="*/ 770453 h 4384220"/>
              <a:gd name="connsiteX8466" fmla="*/ 1616671 w 4384220"/>
              <a:gd name="connsiteY8466" fmla="*/ 1049503 h 4384220"/>
              <a:gd name="connsiteX8467" fmla="*/ 1638814 w 4384220"/>
              <a:gd name="connsiteY8467" fmla="*/ 1038031 h 4384220"/>
              <a:gd name="connsiteX8468" fmla="*/ 1661490 w 4384220"/>
              <a:gd name="connsiteY8468" fmla="*/ 1027893 h 4384220"/>
              <a:gd name="connsiteX8469" fmla="*/ 1707109 w 4384220"/>
              <a:gd name="connsiteY8469" fmla="*/ 1007885 h 4384220"/>
              <a:gd name="connsiteX8470" fmla="*/ 1588393 w 4384220"/>
              <a:gd name="connsiteY8470" fmla="*/ 718698 h 4384220"/>
              <a:gd name="connsiteX8471" fmla="*/ 1902924 w 4384220"/>
              <a:gd name="connsiteY8471" fmla="*/ 626393 h 4384220"/>
              <a:gd name="connsiteX8472" fmla="*/ 1945074 w 4384220"/>
              <a:gd name="connsiteY8472" fmla="*/ 854488 h 4384220"/>
              <a:gd name="connsiteX8473" fmla="*/ 1791411 w 4384220"/>
              <a:gd name="connsiteY8473" fmla="*/ 891837 h 4384220"/>
              <a:gd name="connsiteX8474" fmla="*/ 1763132 w 4384220"/>
              <a:gd name="connsiteY8474" fmla="*/ 800332 h 4384220"/>
              <a:gd name="connsiteX8475" fmla="*/ 1795946 w 4384220"/>
              <a:gd name="connsiteY8475" fmla="*/ 790995 h 4384220"/>
              <a:gd name="connsiteX8476" fmla="*/ 1809018 w 4384220"/>
              <a:gd name="connsiteY8476" fmla="*/ 841950 h 4384220"/>
              <a:gd name="connsiteX8477" fmla="*/ 1845300 w 4384220"/>
              <a:gd name="connsiteY8477" fmla="*/ 831812 h 4384220"/>
              <a:gd name="connsiteX8478" fmla="*/ 1882115 w 4384220"/>
              <a:gd name="connsiteY8478" fmla="*/ 823275 h 4384220"/>
              <a:gd name="connsiteX8479" fmla="*/ 1850102 w 4384220"/>
              <a:gd name="connsiteY8479" fmla="*/ 681616 h 4384220"/>
              <a:gd name="connsiteX8480" fmla="*/ 1648685 w 4384220"/>
              <a:gd name="connsiteY8480" fmla="*/ 741641 h 4384220"/>
              <a:gd name="connsiteX8481" fmla="*/ 1743391 w 4384220"/>
              <a:gd name="connsiteY8481" fmla="*/ 993746 h 4384220"/>
              <a:gd name="connsiteX8482" fmla="*/ 2010968 w 4384220"/>
              <a:gd name="connsiteY8482" fmla="*/ 925451 h 4384220"/>
              <a:gd name="connsiteX8483" fmla="*/ 2287617 w 4384220"/>
              <a:gd name="connsiteY8483" fmla="*/ 916114 h 4384220"/>
              <a:gd name="connsiteX8484" fmla="*/ 2307092 w 4384220"/>
              <a:gd name="connsiteY8484" fmla="*/ 647469 h 4384220"/>
              <a:gd name="connsiteX8485" fmla="*/ 2202248 w 4384220"/>
              <a:gd name="connsiteY8485" fmla="*/ 643200 h 4384220"/>
              <a:gd name="connsiteX8486" fmla="*/ 2149693 w 4384220"/>
              <a:gd name="connsiteY8486" fmla="*/ 644001 h 4384220"/>
              <a:gd name="connsiteX8487" fmla="*/ 2097138 w 4384220"/>
              <a:gd name="connsiteY8487" fmla="*/ 646135 h 4384220"/>
              <a:gd name="connsiteX8488" fmla="*/ 2105941 w 4384220"/>
              <a:gd name="connsiteY8488" fmla="*/ 790995 h 4384220"/>
              <a:gd name="connsiteX8489" fmla="*/ 2181439 w 4384220"/>
              <a:gd name="connsiteY8489" fmla="*/ 788327 h 4384220"/>
              <a:gd name="connsiteX8490" fmla="*/ 2179839 w 4384220"/>
              <a:gd name="connsiteY8490" fmla="*/ 735772 h 4384220"/>
              <a:gd name="connsiteX8491" fmla="*/ 2213986 w 4384220"/>
              <a:gd name="connsiteY8491" fmla="*/ 736039 h 4384220"/>
              <a:gd name="connsiteX8492" fmla="*/ 2212652 w 4384220"/>
              <a:gd name="connsiteY8492" fmla="*/ 831812 h 4384220"/>
              <a:gd name="connsiteX8493" fmla="*/ 2192911 w 4384220"/>
              <a:gd name="connsiteY8493" fmla="*/ 831279 h 4384220"/>
              <a:gd name="connsiteX8494" fmla="*/ 2173169 w 4384220"/>
              <a:gd name="connsiteY8494" fmla="*/ 831812 h 4384220"/>
              <a:gd name="connsiteX8495" fmla="*/ 2133419 w 4384220"/>
              <a:gd name="connsiteY8495" fmla="*/ 832879 h 4384220"/>
              <a:gd name="connsiteX8496" fmla="*/ 2054453 w 4384220"/>
              <a:gd name="connsiteY8496" fmla="*/ 838482 h 4384220"/>
              <a:gd name="connsiteX8497" fmla="*/ 2030977 w 4384220"/>
              <a:gd name="connsiteY8497" fmla="*/ 607719 h 4384220"/>
              <a:gd name="connsiteX8498" fmla="*/ 2358313 w 4384220"/>
              <a:gd name="connsiteY8498" fmla="*/ 607986 h 4384220"/>
              <a:gd name="connsiteX8499" fmla="*/ 2326299 w 4384220"/>
              <a:gd name="connsiteY8499" fmla="*/ 919048 h 4384220"/>
              <a:gd name="connsiteX8500" fmla="*/ 2374319 w 4384220"/>
              <a:gd name="connsiteY8500" fmla="*/ 926251 h 4384220"/>
              <a:gd name="connsiteX8501" fmla="*/ 2423406 w 4384220"/>
              <a:gd name="connsiteY8501" fmla="*/ 934255 h 4384220"/>
              <a:gd name="connsiteX8502" fmla="*/ 2479430 w 4384220"/>
              <a:gd name="connsiteY8502" fmla="*/ 626660 h 4384220"/>
              <a:gd name="connsiteX8503" fmla="*/ 2793960 w 4384220"/>
              <a:gd name="connsiteY8503" fmla="*/ 718432 h 4384220"/>
              <a:gd name="connsiteX8504" fmla="*/ 2706191 w 4384220"/>
              <a:gd name="connsiteY8504" fmla="*/ 933188 h 4384220"/>
              <a:gd name="connsiteX8505" fmla="*/ 2632026 w 4384220"/>
              <a:gd name="connsiteY8505" fmla="*/ 905443 h 4384220"/>
              <a:gd name="connsiteX8506" fmla="*/ 2594411 w 4384220"/>
              <a:gd name="connsiteY8506" fmla="*/ 892904 h 4384220"/>
              <a:gd name="connsiteX8507" fmla="*/ 2556262 w 4384220"/>
              <a:gd name="connsiteY8507" fmla="*/ 882233 h 4384220"/>
              <a:gd name="connsiteX8508" fmla="*/ 2581872 w 4384220"/>
              <a:gd name="connsiteY8508" fmla="*/ 789928 h 4384220"/>
              <a:gd name="connsiteX8509" fmla="*/ 2614686 w 4384220"/>
              <a:gd name="connsiteY8509" fmla="*/ 799265 h 4384220"/>
              <a:gd name="connsiteX8510" fmla="*/ 2598412 w 4384220"/>
              <a:gd name="connsiteY8510" fmla="*/ 849153 h 4384220"/>
              <a:gd name="connsiteX8511" fmla="*/ 2670175 w 4384220"/>
              <a:gd name="connsiteY8511" fmla="*/ 872896 h 4384220"/>
              <a:gd name="connsiteX8512" fmla="*/ 2719529 w 4384220"/>
              <a:gd name="connsiteY8512" fmla="*/ 736573 h 4384220"/>
              <a:gd name="connsiteX8513" fmla="*/ 2619488 w 4384220"/>
              <a:gd name="connsiteY8513" fmla="*/ 704559 h 4384220"/>
              <a:gd name="connsiteX8514" fmla="*/ 2568800 w 4384220"/>
              <a:gd name="connsiteY8514" fmla="*/ 690687 h 4384220"/>
              <a:gd name="connsiteX8515" fmla="*/ 2517579 w 4384220"/>
              <a:gd name="connsiteY8515" fmla="*/ 678949 h 4384220"/>
              <a:gd name="connsiteX8516" fmla="*/ 2461289 w 4384220"/>
              <a:gd name="connsiteY8516" fmla="*/ 942258 h 4384220"/>
              <a:gd name="connsiteX8517" fmla="*/ 2723264 w 4384220"/>
              <a:gd name="connsiteY8517" fmla="*/ 1029227 h 4384220"/>
              <a:gd name="connsiteX8518" fmla="*/ 2960696 w 4384220"/>
              <a:gd name="connsiteY8518" fmla="*/ 1170353 h 4384220"/>
              <a:gd name="connsiteX8519" fmla="*/ 3122630 w 4384220"/>
              <a:gd name="connsiteY8519" fmla="*/ 955330 h 4384220"/>
              <a:gd name="connsiteX8520" fmla="*/ 3079946 w 4384220"/>
              <a:gd name="connsiteY8520" fmla="*/ 924651 h 4384220"/>
              <a:gd name="connsiteX8521" fmla="*/ 3058604 w 4384220"/>
              <a:gd name="connsiteY8521" fmla="*/ 909444 h 4384220"/>
              <a:gd name="connsiteX8522" fmla="*/ 3036461 w 4384220"/>
              <a:gd name="connsiteY8522" fmla="*/ 895305 h 4384220"/>
              <a:gd name="connsiteX8523" fmla="*/ 2992176 w 4384220"/>
              <a:gd name="connsiteY8523" fmla="*/ 867027 h 4384220"/>
              <a:gd name="connsiteX8524" fmla="*/ 2946557 w 4384220"/>
              <a:gd name="connsiteY8524" fmla="*/ 840883 h 4384220"/>
              <a:gd name="connsiteX8525" fmla="*/ 2875594 w 4384220"/>
              <a:gd name="connsiteY8525" fmla="*/ 967602 h 4384220"/>
              <a:gd name="connsiteX8526" fmla="*/ 2940421 w 4384220"/>
              <a:gd name="connsiteY8526" fmla="*/ 1006285 h 4384220"/>
              <a:gd name="connsiteX8527" fmla="*/ 2967366 w 4384220"/>
              <a:gd name="connsiteY8527" fmla="*/ 961199 h 4384220"/>
              <a:gd name="connsiteX8528" fmla="*/ 2995911 w 4384220"/>
              <a:gd name="connsiteY8528" fmla="*/ 979607 h 4384220"/>
              <a:gd name="connsiteX8529" fmla="*/ 2942822 w 4384220"/>
              <a:gd name="connsiteY8529" fmla="*/ 1059373 h 4384220"/>
              <a:gd name="connsiteX8530" fmla="*/ 2875594 w 4384220"/>
              <a:gd name="connsiteY8530" fmla="*/ 1017756 h 4384220"/>
              <a:gd name="connsiteX8531" fmla="*/ 2841180 w 4384220"/>
              <a:gd name="connsiteY8531" fmla="*/ 998014 h 4384220"/>
              <a:gd name="connsiteX8532" fmla="*/ 2805965 w 4384220"/>
              <a:gd name="connsiteY8532" fmla="*/ 979874 h 4384220"/>
              <a:gd name="connsiteX8533" fmla="*/ 2911076 w 4384220"/>
              <a:gd name="connsiteY8533" fmla="*/ 773121 h 4384220"/>
              <a:gd name="connsiteX8534" fmla="*/ 3186390 w 4384220"/>
              <a:gd name="connsiteY8534" fmla="*/ 950528 h 4384220"/>
              <a:gd name="connsiteX8535" fmla="*/ 2990842 w 4384220"/>
              <a:gd name="connsiteY8535" fmla="*/ 1194363 h 4384220"/>
              <a:gd name="connsiteX8536" fmla="*/ 3028991 w 4384220"/>
              <a:gd name="connsiteY8536" fmla="*/ 1226376 h 4384220"/>
              <a:gd name="connsiteX8537" fmla="*/ 3066073 w 4384220"/>
              <a:gd name="connsiteY8537" fmla="*/ 1259723 h 4384220"/>
              <a:gd name="connsiteX8538" fmla="*/ 3279762 w 4384220"/>
              <a:gd name="connsiteY8538" fmla="*/ 1031628 h 4384220"/>
              <a:gd name="connsiteX8539" fmla="*/ 3494518 w 4384220"/>
              <a:gd name="connsiteY8539" fmla="*/ 1278931 h 4384220"/>
              <a:gd name="connsiteX8540" fmla="*/ 3304839 w 4384220"/>
              <a:gd name="connsiteY8540" fmla="*/ 1412320 h 4384220"/>
              <a:gd name="connsiteX8541" fmla="*/ 3281896 w 4384220"/>
              <a:gd name="connsiteY8541" fmla="*/ 1380040 h 4384220"/>
              <a:gd name="connsiteX8542" fmla="*/ 3257353 w 4384220"/>
              <a:gd name="connsiteY8542" fmla="*/ 1348827 h 4384220"/>
              <a:gd name="connsiteX8543" fmla="*/ 3206398 w 4384220"/>
              <a:gd name="connsiteY8543" fmla="*/ 1288002 h 4384220"/>
              <a:gd name="connsiteX8544" fmla="*/ 3277895 w 4384220"/>
              <a:gd name="connsiteY8544" fmla="*/ 1224242 h 4384220"/>
              <a:gd name="connsiteX8545" fmla="*/ 3300304 w 4384220"/>
              <a:gd name="connsiteY8545" fmla="*/ 1249852 h 4384220"/>
              <a:gd name="connsiteX8546" fmla="*/ 3259487 w 4384220"/>
              <a:gd name="connsiteY8546" fmla="*/ 1282933 h 4384220"/>
              <a:gd name="connsiteX8547" fmla="*/ 3306973 w 4384220"/>
              <a:gd name="connsiteY8547" fmla="*/ 1341624 h 4384220"/>
              <a:gd name="connsiteX8548" fmla="*/ 3422221 w 4384220"/>
              <a:gd name="connsiteY8548" fmla="*/ 1253587 h 4384220"/>
              <a:gd name="connsiteX8549" fmla="*/ 3283764 w 4384220"/>
              <a:gd name="connsiteY8549" fmla="*/ 1095388 h 4384220"/>
              <a:gd name="connsiteX8550" fmla="*/ 3093818 w 4384220"/>
              <a:gd name="connsiteY8550" fmla="*/ 1286134 h 4384220"/>
              <a:gd name="connsiteX8551" fmla="*/ 3267490 w 4384220"/>
              <a:gd name="connsiteY8551" fmla="*/ 1501423 h 4384220"/>
              <a:gd name="connsiteX8552" fmla="*/ 3391275 w 4384220"/>
              <a:gd name="connsiteY8552" fmla="*/ 1748459 h 4384220"/>
              <a:gd name="connsiteX8553" fmla="*/ 3643646 w 4384220"/>
              <a:gd name="connsiteY8553" fmla="*/ 1654820 h 4384220"/>
              <a:gd name="connsiteX8554" fmla="*/ 3557210 w 4384220"/>
              <a:gd name="connsiteY8554" fmla="*/ 1463274 h 4384220"/>
              <a:gd name="connsiteX8555" fmla="*/ 3429157 w 4384220"/>
              <a:gd name="connsiteY8555" fmla="*/ 1531836 h 4384220"/>
              <a:gd name="connsiteX8556" fmla="*/ 3446498 w 4384220"/>
              <a:gd name="connsiteY8556" fmla="*/ 1565450 h 4384220"/>
              <a:gd name="connsiteX8557" fmla="*/ 3463038 w 4384220"/>
              <a:gd name="connsiteY8557" fmla="*/ 1599331 h 4384220"/>
              <a:gd name="connsiteX8558" fmla="*/ 3509991 w 4384220"/>
              <a:gd name="connsiteY8558" fmla="*/ 1576121 h 4384220"/>
              <a:gd name="connsiteX8559" fmla="*/ 3524130 w 4384220"/>
              <a:gd name="connsiteY8559" fmla="*/ 1607067 h 4384220"/>
              <a:gd name="connsiteX8560" fmla="*/ 3436360 w 4384220"/>
              <a:gd name="connsiteY8560" fmla="*/ 1645750 h 4384220"/>
              <a:gd name="connsiteX8561" fmla="*/ 3420087 w 4384220"/>
              <a:gd name="connsiteY8561" fmla="*/ 1609735 h 4384220"/>
              <a:gd name="connsiteX8562" fmla="*/ 3402213 w 4384220"/>
              <a:gd name="connsiteY8562" fmla="*/ 1574254 h 4384220"/>
              <a:gd name="connsiteX8563" fmla="*/ 3383805 w 4384220"/>
              <a:gd name="connsiteY8563" fmla="*/ 1539039 h 4384220"/>
              <a:gd name="connsiteX8564" fmla="*/ 3364064 w 4384220"/>
              <a:gd name="connsiteY8564" fmla="*/ 1504625 h 4384220"/>
              <a:gd name="connsiteX8565" fmla="*/ 3563880 w 4384220"/>
              <a:gd name="connsiteY8565" fmla="*/ 1386976 h 4384220"/>
              <a:gd name="connsiteX8566" fmla="*/ 3699936 w 4384220"/>
              <a:gd name="connsiteY8566" fmla="*/ 1685233 h 4384220"/>
              <a:gd name="connsiteX8567" fmla="*/ 3403547 w 4384220"/>
              <a:gd name="connsiteY8567" fmla="*/ 1784741 h 4384220"/>
              <a:gd name="connsiteX8568" fmla="*/ 3418486 w 4384220"/>
              <a:gd name="connsiteY8568" fmla="*/ 1831961 h 4384220"/>
              <a:gd name="connsiteX8569" fmla="*/ 3431825 w 4384220"/>
              <a:gd name="connsiteY8569" fmla="*/ 1879714 h 4384220"/>
              <a:gd name="connsiteX8570" fmla="*/ 3735151 w 4384220"/>
              <a:gd name="connsiteY8570" fmla="*/ 1803682 h 4384220"/>
              <a:gd name="connsiteX8571" fmla="*/ 3781570 w 4384220"/>
              <a:gd name="connsiteY8571" fmla="*/ 2128084 h 4384220"/>
              <a:gd name="connsiteX8572" fmla="*/ 3549741 w 4384220"/>
              <a:gd name="connsiteY8572" fmla="*/ 2137421 h 4384220"/>
              <a:gd name="connsiteX8573" fmla="*/ 3547606 w 4384220"/>
              <a:gd name="connsiteY8573" fmla="*/ 2097938 h 4384220"/>
              <a:gd name="connsiteX8574" fmla="*/ 3544672 w 4384220"/>
              <a:gd name="connsiteY8574" fmla="*/ 2058455 h 4384220"/>
              <a:gd name="connsiteX8575" fmla="*/ 3534535 w 4384220"/>
              <a:gd name="connsiteY8575" fmla="*/ 1979755 h 4384220"/>
              <a:gd name="connsiteX8576" fmla="*/ 3629240 w 4384220"/>
              <a:gd name="connsiteY8576" fmla="*/ 1964816 h 4384220"/>
              <a:gd name="connsiteX8577" fmla="*/ 3633776 w 4384220"/>
              <a:gd name="connsiteY8577" fmla="*/ 1998430 h 4384220"/>
              <a:gd name="connsiteX8578" fmla="*/ 3581487 w 4384220"/>
              <a:gd name="connsiteY8578" fmla="*/ 2004299 h 4384220"/>
              <a:gd name="connsiteX8579" fmla="*/ 3586289 w 4384220"/>
              <a:gd name="connsiteY8579" fmla="*/ 2041648 h 4384220"/>
              <a:gd name="connsiteX8580" fmla="*/ 3589491 w 4384220"/>
              <a:gd name="connsiteY8580" fmla="*/ 2079263 h 4384220"/>
              <a:gd name="connsiteX8581" fmla="*/ 3734884 w 4384220"/>
              <a:gd name="connsiteY8581" fmla="*/ 2067525 h 4384220"/>
              <a:gd name="connsiteX8582" fmla="*/ 3723413 w 4384220"/>
              <a:gd name="connsiteY8582" fmla="*/ 1962949 h 4384220"/>
              <a:gd name="connsiteX8583" fmla="*/ 3714609 w 4384220"/>
              <a:gd name="connsiteY8583" fmla="*/ 1911194 h 4384220"/>
              <a:gd name="connsiteX8584" fmla="*/ 3704205 w 4384220"/>
              <a:gd name="connsiteY8584" fmla="*/ 1859706 h 4384220"/>
              <a:gd name="connsiteX8585" fmla="*/ 3441162 w 4384220"/>
              <a:gd name="connsiteY8585" fmla="*/ 1917330 h 4384220"/>
              <a:gd name="connsiteX8586" fmla="*/ 3471041 w 4384220"/>
              <a:gd name="connsiteY8586" fmla="*/ 2192377 h 4384220"/>
              <a:gd name="connsiteX8587" fmla="*/ 3441162 w 4384220"/>
              <a:gd name="connsiteY8587" fmla="*/ 2467425 h 4384220"/>
              <a:gd name="connsiteX8588" fmla="*/ 3704205 w 4384220"/>
              <a:gd name="connsiteY8588" fmla="*/ 2525049 h 4384220"/>
              <a:gd name="connsiteX8589" fmla="*/ 3714609 w 4384220"/>
              <a:gd name="connsiteY8589" fmla="*/ 2473561 h 4384220"/>
              <a:gd name="connsiteX8590" fmla="*/ 3723413 w 4384220"/>
              <a:gd name="connsiteY8590" fmla="*/ 2421806 h 4384220"/>
              <a:gd name="connsiteX8591" fmla="*/ 3734884 w 4384220"/>
              <a:gd name="connsiteY8591" fmla="*/ 2317229 h 4384220"/>
              <a:gd name="connsiteX8592" fmla="*/ 3590291 w 4384220"/>
              <a:gd name="connsiteY8592" fmla="*/ 2305758 h 4384220"/>
              <a:gd name="connsiteX8593" fmla="*/ 3587090 w 4384220"/>
              <a:gd name="connsiteY8593" fmla="*/ 2343373 h 4384220"/>
              <a:gd name="connsiteX8594" fmla="*/ 3582288 w 4384220"/>
              <a:gd name="connsiteY8594" fmla="*/ 2380722 h 4384220"/>
              <a:gd name="connsiteX8595" fmla="*/ 3634576 w 4384220"/>
              <a:gd name="connsiteY8595" fmla="*/ 2386591 h 4384220"/>
              <a:gd name="connsiteX8596" fmla="*/ 3630041 w 4384220"/>
              <a:gd name="connsiteY8596" fmla="*/ 2420205 h 4384220"/>
              <a:gd name="connsiteX8597" fmla="*/ 3535335 w 4384220"/>
              <a:gd name="connsiteY8597" fmla="*/ 2405266 h 4384220"/>
              <a:gd name="connsiteX8598" fmla="*/ 3545472 w 4384220"/>
              <a:gd name="connsiteY8598" fmla="*/ 2326566 h 4384220"/>
              <a:gd name="connsiteX8599" fmla="*/ 3548407 w 4384220"/>
              <a:gd name="connsiteY8599" fmla="*/ 2287083 h 4384220"/>
              <a:gd name="connsiteX8600" fmla="*/ 3550541 w 4384220"/>
              <a:gd name="connsiteY8600" fmla="*/ 2247600 h 4384220"/>
              <a:gd name="connsiteX8601" fmla="*/ 3782371 w 4384220"/>
              <a:gd name="connsiteY8601" fmla="*/ 2256937 h 4384220"/>
              <a:gd name="connsiteX8602" fmla="*/ 3735951 w 4384220"/>
              <a:gd name="connsiteY8602" fmla="*/ 2581339 h 4384220"/>
              <a:gd name="connsiteX8603" fmla="*/ 3432625 w 4384220"/>
              <a:gd name="connsiteY8603" fmla="*/ 2505307 h 4384220"/>
              <a:gd name="connsiteX8604" fmla="*/ 3419287 w 4384220"/>
              <a:gd name="connsiteY8604" fmla="*/ 2553060 h 4384220"/>
              <a:gd name="connsiteX8605" fmla="*/ 3404347 w 4384220"/>
              <a:gd name="connsiteY8605" fmla="*/ 2600280 h 4384220"/>
              <a:gd name="connsiteX8606" fmla="*/ 3700737 w 4384220"/>
              <a:gd name="connsiteY8606" fmla="*/ 2699788 h 4384220"/>
              <a:gd name="connsiteX8607" fmla="*/ 3564680 w 4384220"/>
              <a:gd name="connsiteY8607" fmla="*/ 2998045 h 4384220"/>
              <a:gd name="connsiteX8608" fmla="*/ 3364864 w 4384220"/>
              <a:gd name="connsiteY8608" fmla="*/ 2880396 h 4384220"/>
              <a:gd name="connsiteX8609" fmla="*/ 3384606 w 4384220"/>
              <a:gd name="connsiteY8609" fmla="*/ 2845982 h 4384220"/>
              <a:gd name="connsiteX8610" fmla="*/ 3403013 w 4384220"/>
              <a:gd name="connsiteY8610" fmla="*/ 2810767 h 4384220"/>
              <a:gd name="connsiteX8611" fmla="*/ 3420887 w 4384220"/>
              <a:gd name="connsiteY8611" fmla="*/ 2775286 h 4384220"/>
              <a:gd name="connsiteX8612" fmla="*/ 3437161 w 4384220"/>
              <a:gd name="connsiteY8612" fmla="*/ 2739271 h 4384220"/>
              <a:gd name="connsiteX8613" fmla="*/ 3524931 w 4384220"/>
              <a:gd name="connsiteY8613" fmla="*/ 2777954 h 4384220"/>
              <a:gd name="connsiteX8614" fmla="*/ 3510791 w 4384220"/>
              <a:gd name="connsiteY8614" fmla="*/ 2808900 h 4384220"/>
              <a:gd name="connsiteX8615" fmla="*/ 3463838 w 4384220"/>
              <a:gd name="connsiteY8615" fmla="*/ 2785690 h 4384220"/>
              <a:gd name="connsiteX8616" fmla="*/ 3447298 w 4384220"/>
              <a:gd name="connsiteY8616" fmla="*/ 2819571 h 4384220"/>
              <a:gd name="connsiteX8617" fmla="*/ 3429958 w 4384220"/>
              <a:gd name="connsiteY8617" fmla="*/ 2853185 h 4384220"/>
              <a:gd name="connsiteX8618" fmla="*/ 3558011 w 4384220"/>
              <a:gd name="connsiteY8618" fmla="*/ 2921747 h 4384220"/>
              <a:gd name="connsiteX8619" fmla="*/ 3644447 w 4384220"/>
              <a:gd name="connsiteY8619" fmla="*/ 2730200 h 4384220"/>
              <a:gd name="connsiteX8620" fmla="*/ 3392075 w 4384220"/>
              <a:gd name="connsiteY8620" fmla="*/ 2636562 h 4384220"/>
              <a:gd name="connsiteX8621" fmla="*/ 3268291 w 4384220"/>
              <a:gd name="connsiteY8621" fmla="*/ 2883597 h 4384220"/>
              <a:gd name="connsiteX8622" fmla="*/ 3094618 w 4384220"/>
              <a:gd name="connsiteY8622" fmla="*/ 3098887 h 4384220"/>
              <a:gd name="connsiteX8623" fmla="*/ 3284564 w 4384220"/>
              <a:gd name="connsiteY8623" fmla="*/ 3289633 h 4384220"/>
              <a:gd name="connsiteX8624" fmla="*/ 3423021 w 4384220"/>
              <a:gd name="connsiteY8624" fmla="*/ 3131434 h 4384220"/>
              <a:gd name="connsiteX8625" fmla="*/ 3307774 w 4384220"/>
              <a:gd name="connsiteY8625" fmla="*/ 3043397 h 4384220"/>
              <a:gd name="connsiteX8626" fmla="*/ 3260287 w 4384220"/>
              <a:gd name="connsiteY8626" fmla="*/ 3102088 h 4384220"/>
              <a:gd name="connsiteX8627" fmla="*/ 3301104 w 4384220"/>
              <a:gd name="connsiteY8627" fmla="*/ 3135168 h 4384220"/>
              <a:gd name="connsiteX8628" fmla="*/ 3278695 w 4384220"/>
              <a:gd name="connsiteY8628" fmla="*/ 3160779 h 4384220"/>
              <a:gd name="connsiteX8629" fmla="*/ 3207199 w 4384220"/>
              <a:gd name="connsiteY8629" fmla="*/ 3097019 h 4384220"/>
              <a:gd name="connsiteX8630" fmla="*/ 3258153 w 4384220"/>
              <a:gd name="connsiteY8630" fmla="*/ 3036194 h 4384220"/>
              <a:gd name="connsiteX8631" fmla="*/ 3282697 w 4384220"/>
              <a:gd name="connsiteY8631" fmla="*/ 3004981 h 4384220"/>
              <a:gd name="connsiteX8632" fmla="*/ 3305639 w 4384220"/>
              <a:gd name="connsiteY8632" fmla="*/ 2972701 h 4384220"/>
              <a:gd name="connsiteX8633" fmla="*/ 3495318 w 4384220"/>
              <a:gd name="connsiteY8633" fmla="*/ 3106090 h 4384220"/>
              <a:gd name="connsiteX8634" fmla="*/ 3280562 w 4384220"/>
              <a:gd name="connsiteY8634" fmla="*/ 3353392 h 4384220"/>
              <a:gd name="connsiteX8635" fmla="*/ 3066874 w 4384220"/>
              <a:gd name="connsiteY8635" fmla="*/ 3125298 h 4384220"/>
              <a:gd name="connsiteX8636" fmla="*/ 3029791 w 4384220"/>
              <a:gd name="connsiteY8636" fmla="*/ 3158645 h 4384220"/>
              <a:gd name="connsiteX8637" fmla="*/ 2991642 w 4384220"/>
              <a:gd name="connsiteY8637" fmla="*/ 3190658 h 4384220"/>
              <a:gd name="connsiteX8638" fmla="*/ 3187190 w 4384220"/>
              <a:gd name="connsiteY8638" fmla="*/ 3434493 h 4384220"/>
              <a:gd name="connsiteX8639" fmla="*/ 2911876 w 4384220"/>
              <a:gd name="connsiteY8639" fmla="*/ 3611900 h 4384220"/>
              <a:gd name="connsiteX8640" fmla="*/ 2806766 w 4384220"/>
              <a:gd name="connsiteY8640" fmla="*/ 3405147 h 4384220"/>
              <a:gd name="connsiteX8641" fmla="*/ 2841980 w 4384220"/>
              <a:gd name="connsiteY8641" fmla="*/ 3387006 h 4384220"/>
              <a:gd name="connsiteX8642" fmla="*/ 2876394 w 4384220"/>
              <a:gd name="connsiteY8642" fmla="*/ 3367265 h 4384220"/>
              <a:gd name="connsiteX8643" fmla="*/ 2943622 w 4384220"/>
              <a:gd name="connsiteY8643" fmla="*/ 3325648 h 4384220"/>
              <a:gd name="connsiteX8644" fmla="*/ 2996711 w 4384220"/>
              <a:gd name="connsiteY8644" fmla="*/ 3405414 h 4384220"/>
              <a:gd name="connsiteX8645" fmla="*/ 2968166 w 4384220"/>
              <a:gd name="connsiteY8645" fmla="*/ 3423822 h 4384220"/>
              <a:gd name="connsiteX8646" fmla="*/ 2941221 w 4384220"/>
              <a:gd name="connsiteY8646" fmla="*/ 3378736 h 4384220"/>
              <a:gd name="connsiteX8647" fmla="*/ 2876394 w 4384220"/>
              <a:gd name="connsiteY8647" fmla="*/ 3417419 h 4384220"/>
              <a:gd name="connsiteX8648" fmla="*/ 2947357 w 4384220"/>
              <a:gd name="connsiteY8648" fmla="*/ 3544139 h 4384220"/>
              <a:gd name="connsiteX8649" fmla="*/ 2992976 w 4384220"/>
              <a:gd name="connsiteY8649" fmla="*/ 3517994 h 4384220"/>
              <a:gd name="connsiteX8650" fmla="*/ 3037261 w 4384220"/>
              <a:gd name="connsiteY8650" fmla="*/ 3489716 h 4384220"/>
              <a:gd name="connsiteX8651" fmla="*/ 3059404 w 4384220"/>
              <a:gd name="connsiteY8651" fmla="*/ 3475577 h 4384220"/>
              <a:gd name="connsiteX8652" fmla="*/ 3080746 w 4384220"/>
              <a:gd name="connsiteY8652" fmla="*/ 3460370 h 4384220"/>
              <a:gd name="connsiteX8653" fmla="*/ 3123430 w 4384220"/>
              <a:gd name="connsiteY8653" fmla="*/ 3429691 h 4384220"/>
              <a:gd name="connsiteX8654" fmla="*/ 2961497 w 4384220"/>
              <a:gd name="connsiteY8654" fmla="*/ 3214668 h 4384220"/>
              <a:gd name="connsiteX8655" fmla="*/ 2724065 w 4384220"/>
              <a:gd name="connsiteY8655" fmla="*/ 3355794 h 4384220"/>
              <a:gd name="connsiteX8656" fmla="*/ 2462089 w 4384220"/>
              <a:gd name="connsiteY8656" fmla="*/ 3442763 h 4384220"/>
              <a:gd name="connsiteX8657" fmla="*/ 2518379 w 4384220"/>
              <a:gd name="connsiteY8657" fmla="*/ 3706072 h 4384220"/>
              <a:gd name="connsiteX8658" fmla="*/ 2569600 w 4384220"/>
              <a:gd name="connsiteY8658" fmla="*/ 3694334 h 4384220"/>
              <a:gd name="connsiteX8659" fmla="*/ 2620288 w 4384220"/>
              <a:gd name="connsiteY8659" fmla="*/ 3680462 h 4384220"/>
              <a:gd name="connsiteX8660" fmla="*/ 2720330 w 4384220"/>
              <a:gd name="connsiteY8660" fmla="*/ 3648448 h 4384220"/>
              <a:gd name="connsiteX8661" fmla="*/ 2670976 w 4384220"/>
              <a:gd name="connsiteY8661" fmla="*/ 3512125 h 4384220"/>
              <a:gd name="connsiteX8662" fmla="*/ 2599213 w 4384220"/>
              <a:gd name="connsiteY8662" fmla="*/ 3535868 h 4384220"/>
              <a:gd name="connsiteX8663" fmla="*/ 2615486 w 4384220"/>
              <a:gd name="connsiteY8663" fmla="*/ 3585756 h 4384220"/>
              <a:gd name="connsiteX8664" fmla="*/ 2582672 w 4384220"/>
              <a:gd name="connsiteY8664" fmla="*/ 3595093 h 4384220"/>
              <a:gd name="connsiteX8665" fmla="*/ 2557062 w 4384220"/>
              <a:gd name="connsiteY8665" fmla="*/ 3502788 h 4384220"/>
              <a:gd name="connsiteX8666" fmla="*/ 2595211 w 4384220"/>
              <a:gd name="connsiteY8666" fmla="*/ 3492117 h 4384220"/>
              <a:gd name="connsiteX8667" fmla="*/ 2632827 w 4384220"/>
              <a:gd name="connsiteY8667" fmla="*/ 3479578 h 4384220"/>
              <a:gd name="connsiteX8668" fmla="*/ 2706991 w 4384220"/>
              <a:gd name="connsiteY8668" fmla="*/ 3451833 h 4384220"/>
              <a:gd name="connsiteX8669" fmla="*/ 2794761 w 4384220"/>
              <a:gd name="connsiteY8669" fmla="*/ 3666589 h 4384220"/>
              <a:gd name="connsiteX8670" fmla="*/ 2480230 w 4384220"/>
              <a:gd name="connsiteY8670" fmla="*/ 3758361 h 4384220"/>
              <a:gd name="connsiteX8671" fmla="*/ 2424207 w 4384220"/>
              <a:gd name="connsiteY8671" fmla="*/ 3450766 h 4384220"/>
              <a:gd name="connsiteX8672" fmla="*/ 2375120 w 4384220"/>
              <a:gd name="connsiteY8672" fmla="*/ 3458769 h 4384220"/>
              <a:gd name="connsiteX8673" fmla="*/ 2325766 w 4384220"/>
              <a:gd name="connsiteY8673" fmla="*/ 3465172 h 4384220"/>
              <a:gd name="connsiteX8674" fmla="*/ 2357779 w 4384220"/>
              <a:gd name="connsiteY8674" fmla="*/ 3776235 h 4384220"/>
              <a:gd name="connsiteX8675" fmla="*/ 2030443 w 4384220"/>
              <a:gd name="connsiteY8675" fmla="*/ 3776501 h 4384220"/>
              <a:gd name="connsiteX8676" fmla="*/ 2053920 w 4384220"/>
              <a:gd name="connsiteY8676" fmla="*/ 3545739 h 4384220"/>
              <a:gd name="connsiteX8677" fmla="*/ 2132886 w 4384220"/>
              <a:gd name="connsiteY8677" fmla="*/ 3551341 h 4384220"/>
              <a:gd name="connsiteX8678" fmla="*/ 2172636 w 4384220"/>
              <a:gd name="connsiteY8678" fmla="*/ 3552409 h 4384220"/>
              <a:gd name="connsiteX8679" fmla="*/ 2192377 w 4384220"/>
              <a:gd name="connsiteY8679" fmla="*/ 3552942 h 4384220"/>
              <a:gd name="connsiteX8680" fmla="*/ 2212119 w 4384220"/>
              <a:gd name="connsiteY8680" fmla="*/ 3552409 h 4384220"/>
              <a:gd name="connsiteX8681" fmla="*/ 2213453 w 4384220"/>
              <a:gd name="connsiteY8681" fmla="*/ 3648182 h 4384220"/>
              <a:gd name="connsiteX8682" fmla="*/ 2179305 w 4384220"/>
              <a:gd name="connsiteY8682" fmla="*/ 3648448 h 4384220"/>
              <a:gd name="connsiteX8683" fmla="*/ 2180906 w 4384220"/>
              <a:gd name="connsiteY8683" fmla="*/ 3595893 h 4384220"/>
              <a:gd name="connsiteX8684" fmla="*/ 2105408 w 4384220"/>
              <a:gd name="connsiteY8684" fmla="*/ 3593226 h 4384220"/>
              <a:gd name="connsiteX8685" fmla="*/ 2096604 w 4384220"/>
              <a:gd name="connsiteY8685" fmla="*/ 3738085 h 4384220"/>
              <a:gd name="connsiteX8686" fmla="*/ 2149159 w 4384220"/>
              <a:gd name="connsiteY8686" fmla="*/ 3740220 h 4384220"/>
              <a:gd name="connsiteX8687" fmla="*/ 2201714 w 4384220"/>
              <a:gd name="connsiteY8687" fmla="*/ 3741020 h 4384220"/>
              <a:gd name="connsiteX8688" fmla="*/ 2306558 w 4384220"/>
              <a:gd name="connsiteY8688" fmla="*/ 3736752 h 4384220"/>
              <a:gd name="connsiteX8689" fmla="*/ 2287083 w 4384220"/>
              <a:gd name="connsiteY8689" fmla="*/ 3468107 h 4384220"/>
              <a:gd name="connsiteX8690" fmla="*/ 2010435 w 4384220"/>
              <a:gd name="connsiteY8690" fmla="*/ 3458769 h 4384220"/>
              <a:gd name="connsiteX8691" fmla="*/ 1742857 w 4384220"/>
              <a:gd name="connsiteY8691" fmla="*/ 3390474 h 4384220"/>
              <a:gd name="connsiteX8692" fmla="*/ 1648151 w 4384220"/>
              <a:gd name="connsiteY8692" fmla="*/ 3642579 h 4384220"/>
              <a:gd name="connsiteX8693" fmla="*/ 1849568 w 4384220"/>
              <a:gd name="connsiteY8693" fmla="*/ 3702604 h 4384220"/>
              <a:gd name="connsiteX8694" fmla="*/ 1881581 w 4384220"/>
              <a:gd name="connsiteY8694" fmla="*/ 3560945 h 4384220"/>
              <a:gd name="connsiteX8695" fmla="*/ 1844766 w 4384220"/>
              <a:gd name="connsiteY8695" fmla="*/ 3552409 h 4384220"/>
              <a:gd name="connsiteX8696" fmla="*/ 1808484 w 4384220"/>
              <a:gd name="connsiteY8696" fmla="*/ 3542271 h 4384220"/>
              <a:gd name="connsiteX8697" fmla="*/ 1795412 w 4384220"/>
              <a:gd name="connsiteY8697" fmla="*/ 3593226 h 4384220"/>
              <a:gd name="connsiteX8698" fmla="*/ 1762599 w 4384220"/>
              <a:gd name="connsiteY8698" fmla="*/ 3583888 h 4384220"/>
              <a:gd name="connsiteX8699" fmla="*/ 1790877 w 4384220"/>
              <a:gd name="connsiteY8699" fmla="*/ 3492384 h 4384220"/>
              <a:gd name="connsiteX8700" fmla="*/ 1944541 w 4384220"/>
              <a:gd name="connsiteY8700" fmla="*/ 3529732 h 4384220"/>
              <a:gd name="connsiteX8701" fmla="*/ 1902390 w 4384220"/>
              <a:gd name="connsiteY8701" fmla="*/ 3757827 h 4384220"/>
              <a:gd name="connsiteX8702" fmla="*/ 1587859 w 4384220"/>
              <a:gd name="connsiteY8702" fmla="*/ 3665522 h 4384220"/>
              <a:gd name="connsiteX8703" fmla="*/ 1706575 w 4384220"/>
              <a:gd name="connsiteY8703" fmla="*/ 3376335 h 4384220"/>
              <a:gd name="connsiteX8704" fmla="*/ 1660956 w 4384220"/>
              <a:gd name="connsiteY8704" fmla="*/ 3356327 h 4384220"/>
              <a:gd name="connsiteX8705" fmla="*/ 1638280 w 4384220"/>
              <a:gd name="connsiteY8705" fmla="*/ 3346190 h 4384220"/>
              <a:gd name="connsiteX8706" fmla="*/ 1616138 w 4384220"/>
              <a:gd name="connsiteY8706" fmla="*/ 3334718 h 4384220"/>
              <a:gd name="connsiteX8707" fmla="*/ 1475013 w 4384220"/>
              <a:gd name="connsiteY8707" fmla="*/ 3613767 h 4384220"/>
              <a:gd name="connsiteX8708" fmla="*/ 1199431 w 4384220"/>
              <a:gd name="connsiteY8708" fmla="*/ 3436627 h 4384220"/>
              <a:gd name="connsiteX8709" fmla="*/ 1344292 w 4384220"/>
              <a:gd name="connsiteY8709" fmla="*/ 3255485 h 4384220"/>
              <a:gd name="connsiteX8710" fmla="*/ 1375505 w 4384220"/>
              <a:gd name="connsiteY8710" fmla="*/ 3280029 h 4384220"/>
              <a:gd name="connsiteX8711" fmla="*/ 1407785 w 4384220"/>
              <a:gd name="connsiteY8711" fmla="*/ 3303238 h 4384220"/>
              <a:gd name="connsiteX8712" fmla="*/ 1473679 w 4384220"/>
              <a:gd name="connsiteY8712" fmla="*/ 3347257 h 4384220"/>
              <a:gd name="connsiteX8713" fmla="*/ 1422991 w 4384220"/>
              <a:gd name="connsiteY8713" fmla="*/ 3428624 h 4384220"/>
              <a:gd name="connsiteX8714" fmla="*/ 1394446 w 4384220"/>
              <a:gd name="connsiteY8714" fmla="*/ 3410216 h 4384220"/>
              <a:gd name="connsiteX8715" fmla="*/ 1424325 w 4384220"/>
              <a:gd name="connsiteY8715" fmla="*/ 3366998 h 4384220"/>
              <a:gd name="connsiteX8716" fmla="*/ 1408318 w 4384220"/>
              <a:gd name="connsiteY8716" fmla="*/ 3356861 h 4384220"/>
              <a:gd name="connsiteX8717" fmla="*/ 1392845 w 4384220"/>
              <a:gd name="connsiteY8717" fmla="*/ 3345923 h 4384220"/>
              <a:gd name="connsiteX8718" fmla="*/ 1362166 w 4384220"/>
              <a:gd name="connsiteY8718" fmla="*/ 3324047 h 4384220"/>
              <a:gd name="connsiteX8719" fmla="*/ 1276263 w 4384220"/>
              <a:gd name="connsiteY8719" fmla="*/ 3440895 h 4384220"/>
              <a:gd name="connsiteX8720" fmla="*/ 1453404 w 4384220"/>
              <a:gd name="connsiteY8720" fmla="*/ 3553743 h 4384220"/>
              <a:gd name="connsiteX8721" fmla="*/ 1581990 w 4384220"/>
              <a:gd name="connsiteY8721" fmla="*/ 3317111 h 4384220"/>
              <a:gd name="connsiteX8722" fmla="*/ 1354963 w 4384220"/>
              <a:gd name="connsiteY8722" fmla="*/ 3159179 h 4384220"/>
              <a:gd name="connsiteX8723" fmla="*/ 1166351 w 4384220"/>
              <a:gd name="connsiteY8723" fmla="*/ 2956695 h 4384220"/>
              <a:gd name="connsiteX8724" fmla="*/ 950528 w 4384220"/>
              <a:gd name="connsiteY8724" fmla="*/ 3117828 h 4384220"/>
              <a:gd name="connsiteX8725" fmla="*/ 1087385 w 4384220"/>
              <a:gd name="connsiteY8725" fmla="*/ 3277094 h 4384220"/>
              <a:gd name="connsiteX8726" fmla="*/ 1190895 w 4384220"/>
              <a:gd name="connsiteY8726" fmla="*/ 3175452 h 4384220"/>
              <a:gd name="connsiteX8727" fmla="*/ 1139406 w 4384220"/>
              <a:gd name="connsiteY8727" fmla="*/ 3119962 h 4384220"/>
              <a:gd name="connsiteX8728" fmla="*/ 1100724 w 4384220"/>
              <a:gd name="connsiteY8728" fmla="*/ 3155710 h 4384220"/>
              <a:gd name="connsiteX8729" fmla="*/ 1078314 w 4384220"/>
              <a:gd name="connsiteY8729" fmla="*/ 3130100 h 4384220"/>
              <a:gd name="connsiteX8730" fmla="*/ 1151678 w 4384220"/>
              <a:gd name="connsiteY8730" fmla="*/ 3068208 h 4384220"/>
              <a:gd name="connsiteX8731" fmla="*/ 1204500 w 4384220"/>
              <a:gd name="connsiteY8731" fmla="*/ 3127165 h 4384220"/>
              <a:gd name="connsiteX8732" fmla="*/ 1231978 w 4384220"/>
              <a:gd name="connsiteY8732" fmla="*/ 3155710 h 4384220"/>
              <a:gd name="connsiteX8733" fmla="*/ 1260790 w 4384220"/>
              <a:gd name="connsiteY8733" fmla="*/ 3182922 h 4384220"/>
              <a:gd name="connsiteX8734" fmla="*/ 1101791 w 4384220"/>
              <a:gd name="connsiteY8734" fmla="*/ 3351792 h 4384220"/>
              <a:gd name="connsiteX8735" fmla="*/ 887569 w 4384220"/>
              <a:gd name="connsiteY8735" fmla="*/ 3104222 h 4384220"/>
              <a:gd name="connsiteX8736" fmla="*/ 1143675 w 4384220"/>
              <a:gd name="connsiteY8736" fmla="*/ 2924948 h 4384220"/>
              <a:gd name="connsiteX8737" fmla="*/ 1129269 w 4384220"/>
              <a:gd name="connsiteY8737" fmla="*/ 2904673 h 4384220"/>
              <a:gd name="connsiteX8738" fmla="*/ 1115930 w 4384220"/>
              <a:gd name="connsiteY8738" fmla="*/ 2883597 h 4384220"/>
              <a:gd name="connsiteX8739" fmla="*/ 1089786 w 4384220"/>
              <a:gd name="connsiteY8739" fmla="*/ 2841447 h 4384220"/>
              <a:gd name="connsiteX8740" fmla="*/ 820607 w 4384220"/>
              <a:gd name="connsiteY8740" fmla="*/ 3000446 h 4384220"/>
              <a:gd name="connsiteX8741" fmla="*/ 684284 w 4384220"/>
              <a:gd name="connsiteY8741" fmla="*/ 2702456 h 4384220"/>
              <a:gd name="connsiteX8742" fmla="*/ 904109 w 4384220"/>
              <a:gd name="connsiteY8742" fmla="*/ 2628291 h 4384220"/>
              <a:gd name="connsiteX8743" fmla="*/ 917181 w 4384220"/>
              <a:gd name="connsiteY8743" fmla="*/ 2665640 h 4384220"/>
              <a:gd name="connsiteX8744" fmla="*/ 931587 w 4384220"/>
              <a:gd name="connsiteY8744" fmla="*/ 2702456 h 4384220"/>
              <a:gd name="connsiteX8745" fmla="*/ 938790 w 4384220"/>
              <a:gd name="connsiteY8745" fmla="*/ 2720863 h 4384220"/>
              <a:gd name="connsiteX8746" fmla="*/ 946793 w 4384220"/>
              <a:gd name="connsiteY8746" fmla="*/ 2739004 h 4384220"/>
              <a:gd name="connsiteX8747" fmla="*/ 963067 w 4384220"/>
              <a:gd name="connsiteY8747" fmla="*/ 2775019 h 4384220"/>
              <a:gd name="connsiteX8748" fmla="*/ 876364 w 4384220"/>
              <a:gd name="connsiteY8748" fmla="*/ 2816103 h 4384220"/>
              <a:gd name="connsiteX8749" fmla="*/ 862225 w 4384220"/>
              <a:gd name="connsiteY8749" fmla="*/ 2785157 h 4384220"/>
              <a:gd name="connsiteX8750" fmla="*/ 910778 w 4384220"/>
              <a:gd name="connsiteY8750" fmla="*/ 2764881 h 4384220"/>
              <a:gd name="connsiteX8751" fmla="*/ 881699 w 4384220"/>
              <a:gd name="connsiteY8751" fmla="*/ 2695253 h 4384220"/>
              <a:gd name="connsiteX8752" fmla="*/ 746177 w 4384220"/>
              <a:gd name="connsiteY8752" fmla="*/ 2747274 h 4384220"/>
              <a:gd name="connsiteX8753" fmla="*/ 765651 w 4384220"/>
              <a:gd name="connsiteY8753" fmla="*/ 2796094 h 4384220"/>
              <a:gd name="connsiteX8754" fmla="*/ 787260 w 4384220"/>
              <a:gd name="connsiteY8754" fmla="*/ 2844114 h 4384220"/>
              <a:gd name="connsiteX8755" fmla="*/ 810203 w 4384220"/>
              <a:gd name="connsiteY8755" fmla="*/ 2891334 h 4384220"/>
              <a:gd name="connsiteX8756" fmla="*/ 834480 w 4384220"/>
              <a:gd name="connsiteY8756" fmla="*/ 2938020 h 4384220"/>
              <a:gd name="connsiteX8757" fmla="*/ 1070311 w 4384220"/>
              <a:gd name="connsiteY8757" fmla="*/ 2808100 h 4384220"/>
              <a:gd name="connsiteX8758" fmla="*/ 964401 w 4384220"/>
              <a:gd name="connsiteY8758" fmla="*/ 2553060 h 4384220"/>
              <a:gd name="connsiteX8759" fmla="*/ 916114 w 4384220"/>
              <a:gd name="connsiteY8759" fmla="*/ 2280947 h 4384220"/>
              <a:gd name="connsiteX8760" fmla="*/ 647469 w 4384220"/>
              <a:gd name="connsiteY8760" fmla="*/ 2299355 h 4384220"/>
              <a:gd name="connsiteX8761" fmla="*/ 651471 w 4384220"/>
              <a:gd name="connsiteY8761" fmla="*/ 2351643 h 4384220"/>
              <a:gd name="connsiteX8762" fmla="*/ 658140 w 4384220"/>
              <a:gd name="connsiteY8762" fmla="*/ 2403932 h 4384220"/>
              <a:gd name="connsiteX8763" fmla="*/ 661608 w 4384220"/>
              <a:gd name="connsiteY8763" fmla="*/ 2430076 h 4384220"/>
              <a:gd name="connsiteX8764" fmla="*/ 666143 w 4384220"/>
              <a:gd name="connsiteY8764" fmla="*/ 2455953 h 4384220"/>
              <a:gd name="connsiteX8765" fmla="*/ 675480 w 4384220"/>
              <a:gd name="connsiteY8765" fmla="*/ 2507708 h 4384220"/>
              <a:gd name="connsiteX8766" fmla="*/ 817673 w 4384220"/>
              <a:gd name="connsiteY8766" fmla="*/ 2478363 h 4384220"/>
              <a:gd name="connsiteX8767" fmla="*/ 804334 w 4384220"/>
              <a:gd name="connsiteY8767" fmla="*/ 2403932 h 4384220"/>
              <a:gd name="connsiteX8768" fmla="*/ 752579 w 4384220"/>
              <a:gd name="connsiteY8768" fmla="*/ 2413002 h 4384220"/>
              <a:gd name="connsiteX8769" fmla="*/ 748311 w 4384220"/>
              <a:gd name="connsiteY8769" fmla="*/ 2379121 h 4384220"/>
              <a:gd name="connsiteX8770" fmla="*/ 843550 w 4384220"/>
              <a:gd name="connsiteY8770" fmla="*/ 2366850 h 4384220"/>
              <a:gd name="connsiteX8771" fmla="*/ 848886 w 4384220"/>
              <a:gd name="connsiteY8771" fmla="*/ 2406066 h 4384220"/>
              <a:gd name="connsiteX8772" fmla="*/ 855822 w 4384220"/>
              <a:gd name="connsiteY8772" fmla="*/ 2445015 h 4384220"/>
              <a:gd name="connsiteX8773" fmla="*/ 872629 w 4384220"/>
              <a:gd name="connsiteY8773" fmla="*/ 2522381 h 4384220"/>
              <a:gd name="connsiteX8774" fmla="*/ 647469 w 4384220"/>
              <a:gd name="connsiteY8774" fmla="*/ 2578404 h 4384220"/>
              <a:gd name="connsiteX8775" fmla="*/ 601583 w 4384220"/>
              <a:gd name="connsiteY8775" fmla="*/ 2254003 h 4384220"/>
              <a:gd name="connsiteX8776" fmla="*/ 913979 w 4384220"/>
              <a:gd name="connsiteY8776" fmla="*/ 2241998 h 4384220"/>
              <a:gd name="connsiteX8777" fmla="*/ 912646 w 4384220"/>
              <a:gd name="connsiteY8777" fmla="*/ 2192110 h 4384220"/>
              <a:gd name="connsiteX8778" fmla="*/ 914513 w 4384220"/>
              <a:gd name="connsiteY8778" fmla="*/ 2142223 h 438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</a:cxnLst>
            <a:rect l="l" t="t" r="r" b="b"/>
            <a:pathLst>
              <a:path w="4384220" h="4384220">
                <a:moveTo>
                  <a:pt x="323334" y="2242531"/>
                </a:moveTo>
                <a:cubicBezTo>
                  <a:pt x="316932" y="2233728"/>
                  <a:pt x="315865" y="2227325"/>
                  <a:pt x="315865" y="2226791"/>
                </a:cubicBezTo>
                <a:lnTo>
                  <a:pt x="315064" y="2221456"/>
                </a:lnTo>
                <a:lnTo>
                  <a:pt x="308662" y="2221456"/>
                </a:lnTo>
                <a:lnTo>
                  <a:pt x="41884" y="2225457"/>
                </a:lnTo>
                <a:lnTo>
                  <a:pt x="43485" y="2291618"/>
                </a:lnTo>
                <a:cubicBezTo>
                  <a:pt x="44018" y="2313761"/>
                  <a:pt x="46419" y="2335637"/>
                  <a:pt x="48020" y="2357512"/>
                </a:cubicBezTo>
                <a:cubicBezTo>
                  <a:pt x="49887" y="2379388"/>
                  <a:pt x="50954" y="2401531"/>
                  <a:pt x="53622" y="2423406"/>
                </a:cubicBezTo>
                <a:lnTo>
                  <a:pt x="61892" y="2489034"/>
                </a:lnTo>
                <a:cubicBezTo>
                  <a:pt x="63226" y="2499971"/>
                  <a:pt x="64560" y="2510909"/>
                  <a:pt x="66161" y="2521847"/>
                </a:cubicBezTo>
                <a:lnTo>
                  <a:pt x="72030" y="2554394"/>
                </a:lnTo>
                <a:lnTo>
                  <a:pt x="83768" y="2619488"/>
                </a:lnTo>
                <a:cubicBezTo>
                  <a:pt x="88303" y="2641097"/>
                  <a:pt x="93372" y="2662439"/>
                  <a:pt x="98441" y="2684048"/>
                </a:cubicBezTo>
                <a:cubicBezTo>
                  <a:pt x="103510" y="2705390"/>
                  <a:pt x="107778" y="2727266"/>
                  <a:pt x="114448" y="2748341"/>
                </a:cubicBezTo>
                <a:cubicBezTo>
                  <a:pt x="126719" y="2790759"/>
                  <a:pt x="137924" y="2833443"/>
                  <a:pt x="152863" y="2875060"/>
                </a:cubicBezTo>
                <a:cubicBezTo>
                  <a:pt x="160066" y="2895869"/>
                  <a:pt x="166736" y="2916945"/>
                  <a:pt x="174472" y="2937753"/>
                </a:cubicBezTo>
                <a:lnTo>
                  <a:pt x="198749" y="2999379"/>
                </a:lnTo>
                <a:lnTo>
                  <a:pt x="211021" y="3030058"/>
                </a:lnTo>
                <a:lnTo>
                  <a:pt x="224627" y="3060204"/>
                </a:lnTo>
                <a:lnTo>
                  <a:pt x="251838" y="3120496"/>
                </a:lnTo>
                <a:cubicBezTo>
                  <a:pt x="261442" y="3140237"/>
                  <a:pt x="271846" y="3159979"/>
                  <a:pt x="281717" y="3179454"/>
                </a:cubicBezTo>
                <a:cubicBezTo>
                  <a:pt x="291855" y="3199195"/>
                  <a:pt x="301725" y="3218937"/>
                  <a:pt x="312930" y="3237878"/>
                </a:cubicBezTo>
                <a:lnTo>
                  <a:pt x="551429" y="3104756"/>
                </a:lnTo>
                <a:lnTo>
                  <a:pt x="549295" y="3099954"/>
                </a:lnTo>
                <a:cubicBezTo>
                  <a:pt x="549028" y="3099420"/>
                  <a:pt x="546627" y="3093551"/>
                  <a:pt x="547694" y="3082880"/>
                </a:cubicBezTo>
                <a:cubicBezTo>
                  <a:pt x="549028" y="3071942"/>
                  <a:pt x="554097" y="3056736"/>
                  <a:pt x="568236" y="3037795"/>
                </a:cubicBezTo>
                <a:lnTo>
                  <a:pt x="570637" y="3034593"/>
                </a:lnTo>
                <a:cubicBezTo>
                  <a:pt x="559966" y="3013251"/>
                  <a:pt x="548228" y="2992443"/>
                  <a:pt x="538624" y="2970567"/>
                </a:cubicBezTo>
                <a:lnTo>
                  <a:pt x="509011" y="2905473"/>
                </a:lnTo>
                <a:lnTo>
                  <a:pt x="508478" y="2903339"/>
                </a:lnTo>
                <a:cubicBezTo>
                  <a:pt x="507678" y="2900671"/>
                  <a:pt x="506610" y="2898270"/>
                  <a:pt x="505276" y="2895869"/>
                </a:cubicBezTo>
                <a:cubicBezTo>
                  <a:pt x="479666" y="2832110"/>
                  <a:pt x="455389" y="2767283"/>
                  <a:pt x="436981" y="2700855"/>
                </a:cubicBezTo>
                <a:lnTo>
                  <a:pt x="403368" y="2692585"/>
                </a:lnTo>
                <a:lnTo>
                  <a:pt x="361483" y="2704323"/>
                </a:lnTo>
                <a:lnTo>
                  <a:pt x="361217" y="2708858"/>
                </a:lnTo>
                <a:cubicBezTo>
                  <a:pt x="361217" y="2708858"/>
                  <a:pt x="360950" y="2714994"/>
                  <a:pt x="358015" y="2722997"/>
                </a:cubicBezTo>
                <a:cubicBezTo>
                  <a:pt x="355081" y="2731001"/>
                  <a:pt x="349745" y="2741138"/>
                  <a:pt x="339341" y="2749408"/>
                </a:cubicBezTo>
                <a:cubicBezTo>
                  <a:pt x="323334" y="2762214"/>
                  <a:pt x="300125" y="2767816"/>
                  <a:pt x="269445" y="2764615"/>
                </a:cubicBezTo>
                <a:cubicBezTo>
                  <a:pt x="264910" y="2763814"/>
                  <a:pt x="218491" y="2752076"/>
                  <a:pt x="202484" y="2724331"/>
                </a:cubicBezTo>
                <a:lnTo>
                  <a:pt x="202484" y="2724331"/>
                </a:lnTo>
                <a:cubicBezTo>
                  <a:pt x="201684" y="2708591"/>
                  <a:pt x="210754" y="2692051"/>
                  <a:pt x="220091" y="2679246"/>
                </a:cubicBezTo>
                <a:cubicBezTo>
                  <a:pt x="229429" y="2666441"/>
                  <a:pt x="239033" y="2657637"/>
                  <a:pt x="240633" y="2656036"/>
                </a:cubicBezTo>
                <a:cubicBezTo>
                  <a:pt x="265977" y="2638162"/>
                  <a:pt x="288920" y="2631226"/>
                  <a:pt x="309195" y="2634427"/>
                </a:cubicBezTo>
                <a:cubicBezTo>
                  <a:pt x="322267" y="2636562"/>
                  <a:pt x="331604" y="2642697"/>
                  <a:pt x="338007" y="2648033"/>
                </a:cubicBezTo>
                <a:cubicBezTo>
                  <a:pt x="344410" y="2653635"/>
                  <a:pt x="347344" y="2658704"/>
                  <a:pt x="347344" y="2658704"/>
                </a:cubicBezTo>
                <a:lnTo>
                  <a:pt x="349745" y="2662706"/>
                </a:lnTo>
                <a:lnTo>
                  <a:pt x="391896" y="2652035"/>
                </a:lnTo>
                <a:lnTo>
                  <a:pt x="417240" y="2628025"/>
                </a:lnTo>
                <a:cubicBezTo>
                  <a:pt x="409770" y="2594411"/>
                  <a:pt x="400966" y="2561064"/>
                  <a:pt x="395631" y="2526916"/>
                </a:cubicBezTo>
                <a:lnTo>
                  <a:pt x="386561" y="2475961"/>
                </a:lnTo>
                <a:cubicBezTo>
                  <a:pt x="383626" y="2458888"/>
                  <a:pt x="382025" y="2441814"/>
                  <a:pt x="379891" y="2424740"/>
                </a:cubicBezTo>
                <a:cubicBezTo>
                  <a:pt x="379891" y="2422073"/>
                  <a:pt x="379624" y="2419405"/>
                  <a:pt x="379091" y="2416737"/>
                </a:cubicBezTo>
                <a:lnTo>
                  <a:pt x="378557" y="2414603"/>
                </a:lnTo>
                <a:lnTo>
                  <a:pt x="374022" y="2379121"/>
                </a:lnTo>
                <a:lnTo>
                  <a:pt x="371354" y="2343373"/>
                </a:lnTo>
                <a:cubicBezTo>
                  <a:pt x="370020" y="2319630"/>
                  <a:pt x="367086" y="2295887"/>
                  <a:pt x="366552" y="2271877"/>
                </a:cubicBezTo>
                <a:lnTo>
                  <a:pt x="363084" y="2270276"/>
                </a:lnTo>
                <a:cubicBezTo>
                  <a:pt x="341208" y="2262006"/>
                  <a:pt x="329470" y="2251068"/>
                  <a:pt x="323334" y="2242531"/>
                </a:cubicBezTo>
                <a:close/>
                <a:moveTo>
                  <a:pt x="366019" y="2427141"/>
                </a:moveTo>
                <a:cubicBezTo>
                  <a:pt x="365752" y="2434611"/>
                  <a:pt x="363084" y="2441547"/>
                  <a:pt x="357749" y="2447150"/>
                </a:cubicBezTo>
                <a:cubicBezTo>
                  <a:pt x="334272" y="2472227"/>
                  <a:pt x="293722" y="2483965"/>
                  <a:pt x="255039" y="2474894"/>
                </a:cubicBezTo>
                <a:cubicBezTo>
                  <a:pt x="254772" y="2468759"/>
                  <a:pt x="254239" y="2462889"/>
                  <a:pt x="253172" y="2457020"/>
                </a:cubicBezTo>
                <a:cubicBezTo>
                  <a:pt x="293722" y="2464223"/>
                  <a:pt x="326269" y="2450084"/>
                  <a:pt x="327869" y="2449284"/>
                </a:cubicBezTo>
                <a:cubicBezTo>
                  <a:pt x="336406" y="2445015"/>
                  <a:pt x="344143" y="2437546"/>
                  <a:pt x="343876" y="2429809"/>
                </a:cubicBezTo>
                <a:cubicBezTo>
                  <a:pt x="343876" y="2426608"/>
                  <a:pt x="342009" y="2420739"/>
                  <a:pt x="331604" y="2417537"/>
                </a:cubicBezTo>
                <a:cubicBezTo>
                  <a:pt x="323601" y="2414869"/>
                  <a:pt x="315598" y="2418338"/>
                  <a:pt x="309462" y="2421005"/>
                </a:cubicBezTo>
                <a:cubicBezTo>
                  <a:pt x="300925" y="2424740"/>
                  <a:pt x="297990" y="2425274"/>
                  <a:pt x="294256" y="2422339"/>
                </a:cubicBezTo>
                <a:cubicBezTo>
                  <a:pt x="291054" y="2419671"/>
                  <a:pt x="290787" y="2411935"/>
                  <a:pt x="292388" y="2407133"/>
                </a:cubicBezTo>
                <a:cubicBezTo>
                  <a:pt x="295589" y="2398863"/>
                  <a:pt x="304660" y="2394594"/>
                  <a:pt x="309995" y="2392994"/>
                </a:cubicBezTo>
                <a:cubicBezTo>
                  <a:pt x="322267" y="2388992"/>
                  <a:pt x="336940" y="2389526"/>
                  <a:pt x="346010" y="2394328"/>
                </a:cubicBezTo>
                <a:cubicBezTo>
                  <a:pt x="355348" y="2399130"/>
                  <a:pt x="362017" y="2407667"/>
                  <a:pt x="364685" y="2417537"/>
                </a:cubicBezTo>
                <a:lnTo>
                  <a:pt x="366019" y="2427141"/>
                </a:lnTo>
                <a:close/>
                <a:moveTo>
                  <a:pt x="223826" y="2355645"/>
                </a:moveTo>
                <a:cubicBezTo>
                  <a:pt x="227828" y="2360447"/>
                  <a:pt x="233697" y="2363648"/>
                  <a:pt x="240633" y="2364448"/>
                </a:cubicBezTo>
                <a:cubicBezTo>
                  <a:pt x="245168" y="2364982"/>
                  <a:pt x="250237" y="2364715"/>
                  <a:pt x="256373" y="2363648"/>
                </a:cubicBezTo>
                <a:cubicBezTo>
                  <a:pt x="259308" y="2363115"/>
                  <a:pt x="263576" y="2361781"/>
                  <a:pt x="267578" y="2359646"/>
                </a:cubicBezTo>
                <a:cubicBezTo>
                  <a:pt x="267311" y="2361514"/>
                  <a:pt x="267044" y="2363648"/>
                  <a:pt x="265977" y="2366049"/>
                </a:cubicBezTo>
                <a:cubicBezTo>
                  <a:pt x="261175" y="2377254"/>
                  <a:pt x="245435" y="2387658"/>
                  <a:pt x="221425" y="2396195"/>
                </a:cubicBezTo>
                <a:cubicBezTo>
                  <a:pt x="210221" y="2385257"/>
                  <a:pt x="196081" y="2377787"/>
                  <a:pt x="179541" y="2374853"/>
                </a:cubicBezTo>
                <a:cubicBezTo>
                  <a:pt x="171004" y="2373252"/>
                  <a:pt x="162467" y="2372985"/>
                  <a:pt x="153664" y="2373786"/>
                </a:cubicBezTo>
                <a:cubicBezTo>
                  <a:pt x="160867" y="2363915"/>
                  <a:pt x="176607" y="2349509"/>
                  <a:pt x="209154" y="2339372"/>
                </a:cubicBezTo>
                <a:cubicBezTo>
                  <a:pt x="212622" y="2338304"/>
                  <a:pt x="215823" y="2336970"/>
                  <a:pt x="219024" y="2335370"/>
                </a:cubicBezTo>
                <a:cubicBezTo>
                  <a:pt x="217690" y="2343106"/>
                  <a:pt x="219291" y="2350309"/>
                  <a:pt x="223826" y="2355645"/>
                </a:cubicBezTo>
                <a:close/>
                <a:moveTo>
                  <a:pt x="232630" y="2335370"/>
                </a:moveTo>
                <a:cubicBezTo>
                  <a:pt x="234764" y="2325232"/>
                  <a:pt x="251838" y="2318830"/>
                  <a:pt x="263043" y="2318029"/>
                </a:cubicBezTo>
                <a:cubicBezTo>
                  <a:pt x="272113" y="2317496"/>
                  <a:pt x="285719" y="2319363"/>
                  <a:pt x="293455" y="2324966"/>
                </a:cubicBezTo>
                <a:cubicBezTo>
                  <a:pt x="314531" y="2339905"/>
                  <a:pt x="312663" y="2367383"/>
                  <a:pt x="297990" y="2385524"/>
                </a:cubicBezTo>
                <a:cubicBezTo>
                  <a:pt x="289187" y="2389526"/>
                  <a:pt x="283318" y="2395662"/>
                  <a:pt x="280116" y="2402598"/>
                </a:cubicBezTo>
                <a:cubicBezTo>
                  <a:pt x="269178" y="2412735"/>
                  <a:pt x="248637" y="2417804"/>
                  <a:pt x="239566" y="2419938"/>
                </a:cubicBezTo>
                <a:cubicBezTo>
                  <a:pt x="237165" y="2415937"/>
                  <a:pt x="234497" y="2411668"/>
                  <a:pt x="231830" y="2407933"/>
                </a:cubicBezTo>
                <a:lnTo>
                  <a:pt x="230496" y="2406333"/>
                </a:lnTo>
                <a:cubicBezTo>
                  <a:pt x="256373" y="2396195"/>
                  <a:pt x="272913" y="2384190"/>
                  <a:pt x="279049" y="2369784"/>
                </a:cubicBezTo>
                <a:cubicBezTo>
                  <a:pt x="285452" y="2354578"/>
                  <a:pt x="277182" y="2342573"/>
                  <a:pt x="276648" y="2342039"/>
                </a:cubicBezTo>
                <a:lnTo>
                  <a:pt x="266777" y="2327900"/>
                </a:lnTo>
                <a:lnTo>
                  <a:pt x="263843" y="2344174"/>
                </a:lnTo>
                <a:cubicBezTo>
                  <a:pt x="262776" y="2350309"/>
                  <a:pt x="254506" y="2351643"/>
                  <a:pt x="253972" y="2351643"/>
                </a:cubicBezTo>
                <a:cubicBezTo>
                  <a:pt x="249170" y="2352444"/>
                  <a:pt x="245702" y="2352710"/>
                  <a:pt x="242501" y="2352177"/>
                </a:cubicBezTo>
                <a:cubicBezTo>
                  <a:pt x="239033" y="2351643"/>
                  <a:pt x="236632" y="2350576"/>
                  <a:pt x="234764" y="2348175"/>
                </a:cubicBezTo>
                <a:cubicBezTo>
                  <a:pt x="232363" y="2345241"/>
                  <a:pt x="231563" y="2340172"/>
                  <a:pt x="232630" y="2335370"/>
                </a:cubicBezTo>
                <a:close/>
                <a:moveTo>
                  <a:pt x="334806" y="2512243"/>
                </a:moveTo>
                <a:lnTo>
                  <a:pt x="321467" y="2509575"/>
                </a:lnTo>
                <a:cubicBezTo>
                  <a:pt x="316131" y="2508508"/>
                  <a:pt x="312396" y="2506374"/>
                  <a:pt x="310796" y="2503706"/>
                </a:cubicBezTo>
                <a:cubicBezTo>
                  <a:pt x="308395" y="2499705"/>
                  <a:pt x="310262" y="2494636"/>
                  <a:pt x="310796" y="2492769"/>
                </a:cubicBezTo>
                <a:cubicBezTo>
                  <a:pt x="317465" y="2486366"/>
                  <a:pt x="327336" y="2483698"/>
                  <a:pt x="336406" y="2485832"/>
                </a:cubicBezTo>
                <a:cubicBezTo>
                  <a:pt x="345477" y="2487967"/>
                  <a:pt x="351613" y="2494102"/>
                  <a:pt x="352947" y="2502639"/>
                </a:cubicBezTo>
                <a:cubicBezTo>
                  <a:pt x="355348" y="2517579"/>
                  <a:pt x="341208" y="2537054"/>
                  <a:pt x="323067" y="2544257"/>
                </a:cubicBezTo>
                <a:cubicBezTo>
                  <a:pt x="295589" y="2555194"/>
                  <a:pt x="263843" y="2549325"/>
                  <a:pt x="247836" y="2530117"/>
                </a:cubicBezTo>
                <a:cubicBezTo>
                  <a:pt x="249437" y="2524782"/>
                  <a:pt x="250771" y="2519713"/>
                  <a:pt x="251838" y="2514377"/>
                </a:cubicBezTo>
                <a:cubicBezTo>
                  <a:pt x="260908" y="2523715"/>
                  <a:pt x="271046" y="2529317"/>
                  <a:pt x="282517" y="2530651"/>
                </a:cubicBezTo>
                <a:cubicBezTo>
                  <a:pt x="304927" y="2533585"/>
                  <a:pt x="323067" y="2520780"/>
                  <a:pt x="323601" y="2520247"/>
                </a:cubicBezTo>
                <a:lnTo>
                  <a:pt x="334806" y="2512243"/>
                </a:lnTo>
                <a:close/>
                <a:moveTo>
                  <a:pt x="298257" y="2509042"/>
                </a:moveTo>
                <a:cubicBezTo>
                  <a:pt x="299858" y="2511710"/>
                  <a:pt x="301992" y="2514111"/>
                  <a:pt x="304660" y="2515978"/>
                </a:cubicBezTo>
                <a:cubicBezTo>
                  <a:pt x="299324" y="2517846"/>
                  <a:pt x="292388" y="2519179"/>
                  <a:pt x="285185" y="2518112"/>
                </a:cubicBezTo>
                <a:cubicBezTo>
                  <a:pt x="273714" y="2516512"/>
                  <a:pt x="263309" y="2509042"/>
                  <a:pt x="254506" y="2495703"/>
                </a:cubicBezTo>
                <a:lnTo>
                  <a:pt x="255039" y="2487433"/>
                </a:lnTo>
                <a:cubicBezTo>
                  <a:pt x="269178" y="2490367"/>
                  <a:pt x="284118" y="2490634"/>
                  <a:pt x="297724" y="2488767"/>
                </a:cubicBezTo>
                <a:cubicBezTo>
                  <a:pt x="296390" y="2492502"/>
                  <a:pt x="293722" y="2501039"/>
                  <a:pt x="298257" y="2509042"/>
                </a:cubicBezTo>
                <a:close/>
                <a:moveTo>
                  <a:pt x="245168" y="2430876"/>
                </a:moveTo>
                <a:cubicBezTo>
                  <a:pt x="253705" y="2429009"/>
                  <a:pt x="266777" y="2425007"/>
                  <a:pt x="278249" y="2418871"/>
                </a:cubicBezTo>
                <a:cubicBezTo>
                  <a:pt x="279049" y="2423406"/>
                  <a:pt x="280917" y="2427942"/>
                  <a:pt x="284918" y="2431410"/>
                </a:cubicBezTo>
                <a:cubicBezTo>
                  <a:pt x="295856" y="2440480"/>
                  <a:pt x="307861" y="2435145"/>
                  <a:pt x="315598" y="2431677"/>
                </a:cubicBezTo>
                <a:cubicBezTo>
                  <a:pt x="319866" y="2429809"/>
                  <a:pt x="324135" y="2427942"/>
                  <a:pt x="326536" y="2428742"/>
                </a:cubicBezTo>
                <a:cubicBezTo>
                  <a:pt x="328670" y="2429542"/>
                  <a:pt x="330004" y="2430343"/>
                  <a:pt x="330270" y="2431143"/>
                </a:cubicBezTo>
                <a:cubicBezTo>
                  <a:pt x="330270" y="2432744"/>
                  <a:pt x="327069" y="2436745"/>
                  <a:pt x="322000" y="2439413"/>
                </a:cubicBezTo>
                <a:cubicBezTo>
                  <a:pt x="322000" y="2439413"/>
                  <a:pt x="288920" y="2453552"/>
                  <a:pt x="250237" y="2443948"/>
                </a:cubicBezTo>
                <a:cubicBezTo>
                  <a:pt x="248637" y="2439146"/>
                  <a:pt x="247036" y="2434878"/>
                  <a:pt x="245168" y="2430876"/>
                </a:cubicBezTo>
                <a:close/>
                <a:moveTo>
                  <a:pt x="268111" y="2594144"/>
                </a:moveTo>
                <a:cubicBezTo>
                  <a:pt x="262509" y="2581339"/>
                  <a:pt x="251571" y="2571201"/>
                  <a:pt x="236365" y="2565332"/>
                </a:cubicBezTo>
                <a:cubicBezTo>
                  <a:pt x="234764" y="2564798"/>
                  <a:pt x="233163" y="2564265"/>
                  <a:pt x="231563" y="2563731"/>
                </a:cubicBezTo>
                <a:cubicBezTo>
                  <a:pt x="235564" y="2557062"/>
                  <a:pt x="239299" y="2550392"/>
                  <a:pt x="242234" y="2543456"/>
                </a:cubicBezTo>
                <a:cubicBezTo>
                  <a:pt x="263043" y="2562664"/>
                  <a:pt x="296923" y="2566933"/>
                  <a:pt x="327603" y="2554661"/>
                </a:cubicBezTo>
                <a:cubicBezTo>
                  <a:pt x="351613" y="2545057"/>
                  <a:pt x="369220" y="2520247"/>
                  <a:pt x="366285" y="2500238"/>
                </a:cubicBezTo>
                <a:cubicBezTo>
                  <a:pt x="364418" y="2487700"/>
                  <a:pt x="354547" y="2478096"/>
                  <a:pt x="341208" y="2474628"/>
                </a:cubicBezTo>
                <a:cubicBezTo>
                  <a:pt x="351346" y="2469025"/>
                  <a:pt x="360416" y="2462089"/>
                  <a:pt x="367886" y="2454086"/>
                </a:cubicBezTo>
                <a:lnTo>
                  <a:pt x="368686" y="2453019"/>
                </a:lnTo>
                <a:cubicBezTo>
                  <a:pt x="377223" y="2511176"/>
                  <a:pt x="387894" y="2569067"/>
                  <a:pt x="401767" y="2626157"/>
                </a:cubicBezTo>
                <a:lnTo>
                  <a:pt x="384426" y="2642431"/>
                </a:lnTo>
                <a:lnTo>
                  <a:pt x="356415" y="2649367"/>
                </a:lnTo>
                <a:cubicBezTo>
                  <a:pt x="350812" y="2642164"/>
                  <a:pt x="336673" y="2627224"/>
                  <a:pt x="311863" y="2623223"/>
                </a:cubicBezTo>
                <a:cubicBezTo>
                  <a:pt x="298257" y="2620822"/>
                  <a:pt x="283584" y="2622422"/>
                  <a:pt x="268378" y="2627758"/>
                </a:cubicBezTo>
                <a:cubicBezTo>
                  <a:pt x="277182" y="2616820"/>
                  <a:pt x="271313" y="2600547"/>
                  <a:pt x="268111" y="2594144"/>
                </a:cubicBezTo>
                <a:close/>
                <a:moveTo>
                  <a:pt x="257707" y="2621355"/>
                </a:moveTo>
                <a:cubicBezTo>
                  <a:pt x="256106" y="2623223"/>
                  <a:pt x="252905" y="2624290"/>
                  <a:pt x="248370" y="2624290"/>
                </a:cubicBezTo>
                <a:cubicBezTo>
                  <a:pt x="240366" y="2624023"/>
                  <a:pt x="236898" y="2621889"/>
                  <a:pt x="233430" y="2615219"/>
                </a:cubicBezTo>
                <a:cubicBezTo>
                  <a:pt x="232897" y="2614419"/>
                  <a:pt x="232363" y="2613352"/>
                  <a:pt x="231830" y="2612552"/>
                </a:cubicBezTo>
                <a:cubicBezTo>
                  <a:pt x="229429" y="2607216"/>
                  <a:pt x="226761" y="2601614"/>
                  <a:pt x="220358" y="2600013"/>
                </a:cubicBezTo>
                <a:cubicBezTo>
                  <a:pt x="214489" y="2598412"/>
                  <a:pt x="208887" y="2601614"/>
                  <a:pt x="205152" y="2604015"/>
                </a:cubicBezTo>
                <a:cubicBezTo>
                  <a:pt x="194214" y="2611218"/>
                  <a:pt x="190479" y="2622956"/>
                  <a:pt x="189145" y="2631760"/>
                </a:cubicBezTo>
                <a:cubicBezTo>
                  <a:pt x="185944" y="2652035"/>
                  <a:pt x="193147" y="2673377"/>
                  <a:pt x="199550" y="2688316"/>
                </a:cubicBezTo>
                <a:cubicBezTo>
                  <a:pt x="195281" y="2696053"/>
                  <a:pt x="191279" y="2704857"/>
                  <a:pt x="189946" y="2713660"/>
                </a:cubicBezTo>
                <a:cubicBezTo>
                  <a:pt x="171538" y="2699521"/>
                  <a:pt x="159533" y="2667508"/>
                  <a:pt x="160600" y="2634694"/>
                </a:cubicBezTo>
                <a:cubicBezTo>
                  <a:pt x="161134" y="2605615"/>
                  <a:pt x="174206" y="2584540"/>
                  <a:pt x="192880" y="2577070"/>
                </a:cubicBezTo>
                <a:cubicBezTo>
                  <a:pt x="204885" y="2572268"/>
                  <a:pt x="218758" y="2572535"/>
                  <a:pt x="231029" y="2577070"/>
                </a:cubicBezTo>
                <a:cubicBezTo>
                  <a:pt x="243034" y="2581605"/>
                  <a:pt x="251038" y="2589342"/>
                  <a:pt x="255573" y="2599213"/>
                </a:cubicBezTo>
                <a:cubicBezTo>
                  <a:pt x="259841" y="2608550"/>
                  <a:pt x="260642" y="2617620"/>
                  <a:pt x="257707" y="2621355"/>
                </a:cubicBezTo>
                <a:close/>
                <a:moveTo>
                  <a:pt x="202751" y="2633093"/>
                </a:moveTo>
                <a:cubicBezTo>
                  <a:pt x="203818" y="2626691"/>
                  <a:pt x="206486" y="2618421"/>
                  <a:pt x="213155" y="2613886"/>
                </a:cubicBezTo>
                <a:cubicBezTo>
                  <a:pt x="214756" y="2612818"/>
                  <a:pt x="215823" y="2612285"/>
                  <a:pt x="216357" y="2612018"/>
                </a:cubicBezTo>
                <a:cubicBezTo>
                  <a:pt x="217157" y="2613085"/>
                  <a:pt x="218491" y="2615753"/>
                  <a:pt x="219291" y="2617354"/>
                </a:cubicBezTo>
                <a:cubicBezTo>
                  <a:pt x="219825" y="2618421"/>
                  <a:pt x="220358" y="2619488"/>
                  <a:pt x="220892" y="2620555"/>
                </a:cubicBezTo>
                <a:cubicBezTo>
                  <a:pt x="226227" y="2631493"/>
                  <a:pt x="234497" y="2636562"/>
                  <a:pt x="247569" y="2636828"/>
                </a:cubicBezTo>
                <a:cubicBezTo>
                  <a:pt x="248103" y="2636828"/>
                  <a:pt x="248903" y="2636828"/>
                  <a:pt x="249437" y="2636828"/>
                </a:cubicBezTo>
                <a:cubicBezTo>
                  <a:pt x="243835" y="2639763"/>
                  <a:pt x="238232" y="2643231"/>
                  <a:pt x="232630" y="2647233"/>
                </a:cubicBezTo>
                <a:lnTo>
                  <a:pt x="232096" y="2647766"/>
                </a:lnTo>
                <a:cubicBezTo>
                  <a:pt x="231296" y="2648567"/>
                  <a:pt x="219825" y="2658704"/>
                  <a:pt x="208887" y="2673644"/>
                </a:cubicBezTo>
                <a:cubicBezTo>
                  <a:pt x="204085" y="2661639"/>
                  <a:pt x="200617" y="2646966"/>
                  <a:pt x="202751" y="2633093"/>
                </a:cubicBezTo>
                <a:close/>
                <a:moveTo>
                  <a:pt x="286786" y="2778754"/>
                </a:moveTo>
                <a:cubicBezTo>
                  <a:pt x="286252" y="2779021"/>
                  <a:pt x="285719" y="2779287"/>
                  <a:pt x="285185" y="2779554"/>
                </a:cubicBezTo>
                <a:cubicBezTo>
                  <a:pt x="273714" y="2786224"/>
                  <a:pt x="269178" y="2794761"/>
                  <a:pt x="270512" y="2806766"/>
                </a:cubicBezTo>
                <a:cubicBezTo>
                  <a:pt x="270512" y="2807833"/>
                  <a:pt x="270779" y="2809167"/>
                  <a:pt x="270779" y="2810234"/>
                </a:cubicBezTo>
                <a:cubicBezTo>
                  <a:pt x="271046" y="2812101"/>
                  <a:pt x="271313" y="2814769"/>
                  <a:pt x="271313" y="2816370"/>
                </a:cubicBezTo>
                <a:cubicBezTo>
                  <a:pt x="270779" y="2816370"/>
                  <a:pt x="269445" y="2816636"/>
                  <a:pt x="267578" y="2816370"/>
                </a:cubicBezTo>
                <a:cubicBezTo>
                  <a:pt x="259308" y="2815836"/>
                  <a:pt x="252638" y="2809967"/>
                  <a:pt x="248370" y="2805165"/>
                </a:cubicBezTo>
                <a:cubicBezTo>
                  <a:pt x="239299" y="2794494"/>
                  <a:pt x="235831" y="2779821"/>
                  <a:pt x="233697" y="2767016"/>
                </a:cubicBezTo>
                <a:cubicBezTo>
                  <a:pt x="250504" y="2774752"/>
                  <a:pt x="265177" y="2777954"/>
                  <a:pt x="266244" y="2778220"/>
                </a:cubicBezTo>
                <a:lnTo>
                  <a:pt x="267044" y="2778220"/>
                </a:lnTo>
                <a:cubicBezTo>
                  <a:pt x="273714" y="2778754"/>
                  <a:pt x="280383" y="2778754"/>
                  <a:pt x="286786" y="2778754"/>
                </a:cubicBezTo>
                <a:close/>
                <a:moveTo>
                  <a:pt x="311596" y="2808100"/>
                </a:moveTo>
                <a:cubicBezTo>
                  <a:pt x="312930" y="2818771"/>
                  <a:pt x="309195" y="2829708"/>
                  <a:pt x="301192" y="2839579"/>
                </a:cubicBezTo>
                <a:cubicBezTo>
                  <a:pt x="292655" y="2849717"/>
                  <a:pt x="280650" y="2856920"/>
                  <a:pt x="267845" y="2858787"/>
                </a:cubicBezTo>
                <a:cubicBezTo>
                  <a:pt x="247836" y="2861722"/>
                  <a:pt x="227028" y="2849450"/>
                  <a:pt x="211021" y="2824906"/>
                </a:cubicBezTo>
                <a:cubicBezTo>
                  <a:pt x="192880" y="2797162"/>
                  <a:pt x="189145" y="2762747"/>
                  <a:pt x="197682" y="2741672"/>
                </a:cubicBezTo>
                <a:cubicBezTo>
                  <a:pt x="203551" y="2748341"/>
                  <a:pt x="211021" y="2754210"/>
                  <a:pt x="218491" y="2758746"/>
                </a:cubicBezTo>
                <a:cubicBezTo>
                  <a:pt x="220358" y="2774752"/>
                  <a:pt x="223560" y="2797162"/>
                  <a:pt x="237165" y="2813168"/>
                </a:cubicBezTo>
                <a:cubicBezTo>
                  <a:pt x="243034" y="2820104"/>
                  <a:pt x="252638" y="2828374"/>
                  <a:pt x="265710" y="2829175"/>
                </a:cubicBezTo>
                <a:cubicBezTo>
                  <a:pt x="270246" y="2829442"/>
                  <a:pt x="276381" y="2829175"/>
                  <a:pt x="280917" y="2824906"/>
                </a:cubicBezTo>
                <a:cubicBezTo>
                  <a:pt x="285719" y="2820371"/>
                  <a:pt x="284918" y="2814235"/>
                  <a:pt x="284385" y="2808366"/>
                </a:cubicBezTo>
                <a:cubicBezTo>
                  <a:pt x="284385" y="2807299"/>
                  <a:pt x="284118" y="2806232"/>
                  <a:pt x="284118" y="2805165"/>
                </a:cubicBezTo>
                <a:cubicBezTo>
                  <a:pt x="283318" y="2797695"/>
                  <a:pt x="285452" y="2793960"/>
                  <a:pt x="292121" y="2789959"/>
                </a:cubicBezTo>
                <a:cubicBezTo>
                  <a:pt x="296123" y="2787558"/>
                  <a:pt x="299324" y="2786757"/>
                  <a:pt x="301725" y="2787824"/>
                </a:cubicBezTo>
                <a:cubicBezTo>
                  <a:pt x="306261" y="2789692"/>
                  <a:pt x="310262" y="2797695"/>
                  <a:pt x="311596" y="2808100"/>
                </a:cubicBezTo>
                <a:close/>
                <a:moveTo>
                  <a:pt x="482867" y="2877995"/>
                </a:moveTo>
                <a:lnTo>
                  <a:pt x="481800" y="2877462"/>
                </a:lnTo>
                <a:cubicBezTo>
                  <a:pt x="471396" y="2874260"/>
                  <a:pt x="460191" y="2872660"/>
                  <a:pt x="448720" y="2872926"/>
                </a:cubicBezTo>
                <a:cubicBezTo>
                  <a:pt x="458590" y="2863056"/>
                  <a:pt x="462059" y="2850250"/>
                  <a:pt x="456990" y="2838512"/>
                </a:cubicBezTo>
                <a:cubicBezTo>
                  <a:pt x="448986" y="2819838"/>
                  <a:pt x="422309" y="2806766"/>
                  <a:pt x="396698" y="2810500"/>
                </a:cubicBezTo>
                <a:cubicBezTo>
                  <a:pt x="364151" y="2815036"/>
                  <a:pt x="336673" y="2835844"/>
                  <a:pt x="327603" y="2863056"/>
                </a:cubicBezTo>
                <a:cubicBezTo>
                  <a:pt x="321734" y="2858520"/>
                  <a:pt x="315331" y="2854519"/>
                  <a:pt x="308395" y="2850517"/>
                </a:cubicBezTo>
                <a:cubicBezTo>
                  <a:pt x="309462" y="2849183"/>
                  <a:pt x="310796" y="2848116"/>
                  <a:pt x="311863" y="2846782"/>
                </a:cubicBezTo>
                <a:cubicBezTo>
                  <a:pt x="322267" y="2834244"/>
                  <a:pt x="327069" y="2819838"/>
                  <a:pt x="325202" y="2805965"/>
                </a:cubicBezTo>
                <a:cubicBezTo>
                  <a:pt x="324401" y="2798762"/>
                  <a:pt x="320667" y="2781955"/>
                  <a:pt x="308128" y="2776620"/>
                </a:cubicBezTo>
                <a:cubicBezTo>
                  <a:pt x="323868" y="2773685"/>
                  <a:pt x="337473" y="2767816"/>
                  <a:pt x="348145" y="2759012"/>
                </a:cubicBezTo>
                <a:cubicBezTo>
                  <a:pt x="367619" y="2743006"/>
                  <a:pt x="372955" y="2722997"/>
                  <a:pt x="374289" y="2713927"/>
                </a:cubicBezTo>
                <a:lnTo>
                  <a:pt x="402034" y="2705924"/>
                </a:lnTo>
                <a:lnTo>
                  <a:pt x="424976" y="2711526"/>
                </a:lnTo>
                <a:cubicBezTo>
                  <a:pt x="432446" y="2740071"/>
                  <a:pt x="442584" y="2767549"/>
                  <a:pt x="451921" y="2795561"/>
                </a:cubicBezTo>
                <a:cubicBezTo>
                  <a:pt x="460725" y="2823306"/>
                  <a:pt x="472196" y="2850517"/>
                  <a:pt x="482867" y="2877995"/>
                </a:cubicBezTo>
                <a:close/>
                <a:moveTo>
                  <a:pt x="393230" y="2864923"/>
                </a:moveTo>
                <a:cubicBezTo>
                  <a:pt x="393497" y="2873994"/>
                  <a:pt x="400433" y="2880129"/>
                  <a:pt x="403368" y="2882530"/>
                </a:cubicBezTo>
                <a:cubicBezTo>
                  <a:pt x="390295" y="2887866"/>
                  <a:pt x="378024" y="2895336"/>
                  <a:pt x="367086" y="2904940"/>
                </a:cubicBezTo>
                <a:cubicBezTo>
                  <a:pt x="365752" y="2902539"/>
                  <a:pt x="364151" y="2900404"/>
                  <a:pt x="362551" y="2898003"/>
                </a:cubicBezTo>
                <a:cubicBezTo>
                  <a:pt x="363351" y="2882264"/>
                  <a:pt x="368153" y="2870525"/>
                  <a:pt x="377223" y="2863589"/>
                </a:cubicBezTo>
                <a:cubicBezTo>
                  <a:pt x="383092" y="2859054"/>
                  <a:pt x="389495" y="2856920"/>
                  <a:pt x="395097" y="2855853"/>
                </a:cubicBezTo>
                <a:cubicBezTo>
                  <a:pt x="393764" y="2858520"/>
                  <a:pt x="392963" y="2861722"/>
                  <a:pt x="393230" y="2864923"/>
                </a:cubicBezTo>
                <a:close/>
                <a:moveTo>
                  <a:pt x="350812" y="2883597"/>
                </a:moveTo>
                <a:cubicBezTo>
                  <a:pt x="347077" y="2879596"/>
                  <a:pt x="343343" y="2875861"/>
                  <a:pt x="339074" y="2872126"/>
                </a:cubicBezTo>
                <a:cubicBezTo>
                  <a:pt x="343609" y="2847316"/>
                  <a:pt x="368420" y="2826507"/>
                  <a:pt x="397498" y="2822239"/>
                </a:cubicBezTo>
                <a:cubicBezTo>
                  <a:pt x="416973" y="2819304"/>
                  <a:pt x="437782" y="2829442"/>
                  <a:pt x="443918" y="2843314"/>
                </a:cubicBezTo>
                <a:cubicBezTo>
                  <a:pt x="447386" y="2851051"/>
                  <a:pt x="445252" y="2859588"/>
                  <a:pt x="438582" y="2865723"/>
                </a:cubicBezTo>
                <a:cubicBezTo>
                  <a:pt x="431913" y="2872126"/>
                  <a:pt x="422042" y="2874527"/>
                  <a:pt x="412705" y="2872393"/>
                </a:cubicBezTo>
                <a:cubicBezTo>
                  <a:pt x="411104" y="2871059"/>
                  <a:pt x="406836" y="2867591"/>
                  <a:pt x="406836" y="2863056"/>
                </a:cubicBezTo>
                <a:cubicBezTo>
                  <a:pt x="406836" y="2859854"/>
                  <a:pt x="408703" y="2856386"/>
                  <a:pt x="412971" y="2852651"/>
                </a:cubicBezTo>
                <a:lnTo>
                  <a:pt x="423109" y="2843848"/>
                </a:lnTo>
                <a:lnTo>
                  <a:pt x="409770" y="2842514"/>
                </a:lnTo>
                <a:cubicBezTo>
                  <a:pt x="408970" y="2842514"/>
                  <a:pt x="387094" y="2840113"/>
                  <a:pt x="368953" y="2853985"/>
                </a:cubicBezTo>
                <a:cubicBezTo>
                  <a:pt x="359349" y="2861455"/>
                  <a:pt x="353480" y="2871326"/>
                  <a:pt x="350812" y="2883597"/>
                </a:cubicBezTo>
                <a:close/>
                <a:moveTo>
                  <a:pt x="492204" y="2940154"/>
                </a:moveTo>
                <a:cubicBezTo>
                  <a:pt x="486869" y="2948691"/>
                  <a:pt x="474330" y="2956428"/>
                  <a:pt x="461792" y="2959095"/>
                </a:cubicBezTo>
                <a:cubicBezTo>
                  <a:pt x="456456" y="2960163"/>
                  <a:pt x="446319" y="2961497"/>
                  <a:pt x="439116" y="2955894"/>
                </a:cubicBezTo>
                <a:cubicBezTo>
                  <a:pt x="435114" y="2952693"/>
                  <a:pt x="431379" y="2946023"/>
                  <a:pt x="432713" y="2942022"/>
                </a:cubicBezTo>
                <a:cubicBezTo>
                  <a:pt x="434314" y="2937753"/>
                  <a:pt x="436981" y="2936686"/>
                  <a:pt x="446585" y="2935619"/>
                </a:cubicBezTo>
                <a:cubicBezTo>
                  <a:pt x="453522" y="2934819"/>
                  <a:pt x="461792" y="2933752"/>
                  <a:pt x="467394" y="2927616"/>
                </a:cubicBezTo>
                <a:cubicBezTo>
                  <a:pt x="474330" y="2919879"/>
                  <a:pt x="473263" y="2913743"/>
                  <a:pt x="471663" y="2910809"/>
                </a:cubicBezTo>
                <a:cubicBezTo>
                  <a:pt x="468194" y="2903873"/>
                  <a:pt x="457790" y="2901205"/>
                  <a:pt x="448986" y="2901738"/>
                </a:cubicBezTo>
                <a:cubicBezTo>
                  <a:pt x="447119" y="2902005"/>
                  <a:pt x="411904" y="2906007"/>
                  <a:pt x="380158" y="2932418"/>
                </a:cubicBezTo>
                <a:cubicBezTo>
                  <a:pt x="378290" y="2926815"/>
                  <a:pt x="375889" y="2921213"/>
                  <a:pt x="373222" y="2915878"/>
                </a:cubicBezTo>
                <a:cubicBezTo>
                  <a:pt x="402300" y="2888666"/>
                  <a:pt x="443384" y="2878529"/>
                  <a:pt x="475664" y="2888666"/>
                </a:cubicBezTo>
                <a:cubicBezTo>
                  <a:pt x="482600" y="2890800"/>
                  <a:pt x="488469" y="2895602"/>
                  <a:pt x="492204" y="2902005"/>
                </a:cubicBezTo>
                <a:cubicBezTo>
                  <a:pt x="493538" y="2904940"/>
                  <a:pt x="494339" y="2908141"/>
                  <a:pt x="495939" y="2911076"/>
                </a:cubicBezTo>
                <a:cubicBezTo>
                  <a:pt x="498874" y="2920946"/>
                  <a:pt x="497540" y="2931617"/>
                  <a:pt x="492204" y="2940154"/>
                </a:cubicBezTo>
                <a:close/>
                <a:moveTo>
                  <a:pt x="410571" y="3055135"/>
                </a:moveTo>
                <a:cubicBezTo>
                  <a:pt x="407102" y="3055402"/>
                  <a:pt x="403634" y="3055936"/>
                  <a:pt x="399899" y="3056736"/>
                </a:cubicBezTo>
                <a:cubicBezTo>
                  <a:pt x="366819" y="3064206"/>
                  <a:pt x="346277" y="3059137"/>
                  <a:pt x="335339" y="3054335"/>
                </a:cubicBezTo>
                <a:cubicBezTo>
                  <a:pt x="343343" y="3050867"/>
                  <a:pt x="350812" y="3046065"/>
                  <a:pt x="357215" y="3040463"/>
                </a:cubicBezTo>
                <a:cubicBezTo>
                  <a:pt x="370020" y="3029525"/>
                  <a:pt x="378824" y="3016186"/>
                  <a:pt x="383359" y="3000979"/>
                </a:cubicBezTo>
                <a:cubicBezTo>
                  <a:pt x="408703" y="2996177"/>
                  <a:pt x="427111" y="2997511"/>
                  <a:pt x="436448" y="3004981"/>
                </a:cubicBezTo>
                <a:cubicBezTo>
                  <a:pt x="438315" y="3006582"/>
                  <a:pt x="439916" y="3008183"/>
                  <a:pt x="440983" y="3009783"/>
                </a:cubicBezTo>
                <a:cubicBezTo>
                  <a:pt x="436448" y="3009516"/>
                  <a:pt x="432179" y="3010583"/>
                  <a:pt x="429245" y="3011917"/>
                </a:cubicBezTo>
                <a:cubicBezTo>
                  <a:pt x="423643" y="3014052"/>
                  <a:pt x="419107" y="3016186"/>
                  <a:pt x="415372" y="3019120"/>
                </a:cubicBezTo>
                <a:cubicBezTo>
                  <a:pt x="409770" y="3023389"/>
                  <a:pt x="406035" y="3028991"/>
                  <a:pt x="404968" y="3035127"/>
                </a:cubicBezTo>
                <a:cubicBezTo>
                  <a:pt x="403901" y="3041796"/>
                  <a:pt x="405769" y="3049266"/>
                  <a:pt x="410571" y="3055135"/>
                </a:cubicBezTo>
                <a:close/>
                <a:moveTo>
                  <a:pt x="420708" y="2953226"/>
                </a:moveTo>
                <a:cubicBezTo>
                  <a:pt x="407636" y="2953493"/>
                  <a:pt x="394297" y="2956695"/>
                  <a:pt x="386027" y="2959362"/>
                </a:cubicBezTo>
                <a:cubicBezTo>
                  <a:pt x="385227" y="2954827"/>
                  <a:pt x="384960" y="2950292"/>
                  <a:pt x="383893" y="2946023"/>
                </a:cubicBezTo>
                <a:cubicBezTo>
                  <a:pt x="398299" y="2932151"/>
                  <a:pt x="414572" y="2924148"/>
                  <a:pt x="427111" y="2919612"/>
                </a:cubicBezTo>
                <a:cubicBezTo>
                  <a:pt x="433513" y="2917478"/>
                  <a:pt x="438849" y="2915878"/>
                  <a:pt x="442584" y="2915077"/>
                </a:cubicBezTo>
                <a:cubicBezTo>
                  <a:pt x="446319" y="2914277"/>
                  <a:pt x="448720" y="2914010"/>
                  <a:pt x="448720" y="2914010"/>
                </a:cubicBezTo>
                <a:cubicBezTo>
                  <a:pt x="454055" y="2913743"/>
                  <a:pt x="458590" y="2915611"/>
                  <a:pt x="459391" y="2916945"/>
                </a:cubicBezTo>
                <a:lnTo>
                  <a:pt x="459391" y="2916945"/>
                </a:lnTo>
                <a:cubicBezTo>
                  <a:pt x="459658" y="2917478"/>
                  <a:pt x="458857" y="2919079"/>
                  <a:pt x="457257" y="2920680"/>
                </a:cubicBezTo>
                <a:cubicBezTo>
                  <a:pt x="455389" y="2922547"/>
                  <a:pt x="451121" y="2923081"/>
                  <a:pt x="446319" y="2923614"/>
                </a:cubicBezTo>
                <a:cubicBezTo>
                  <a:pt x="437782" y="2924414"/>
                  <a:pt x="424976" y="2925748"/>
                  <a:pt x="419908" y="2939354"/>
                </a:cubicBezTo>
                <a:cubicBezTo>
                  <a:pt x="418040" y="2943889"/>
                  <a:pt x="418841" y="2948691"/>
                  <a:pt x="420708" y="2953226"/>
                </a:cubicBezTo>
                <a:close/>
                <a:moveTo>
                  <a:pt x="431112" y="2966299"/>
                </a:moveTo>
                <a:cubicBezTo>
                  <a:pt x="437515" y="2970834"/>
                  <a:pt x="446052" y="2972701"/>
                  <a:pt x="455389" y="2972168"/>
                </a:cubicBezTo>
                <a:cubicBezTo>
                  <a:pt x="476998" y="2980438"/>
                  <a:pt x="490870" y="3003914"/>
                  <a:pt x="480733" y="3027124"/>
                </a:cubicBezTo>
                <a:cubicBezTo>
                  <a:pt x="476998" y="3035661"/>
                  <a:pt x="466327" y="3044197"/>
                  <a:pt x="458057" y="3048199"/>
                </a:cubicBezTo>
                <a:cubicBezTo>
                  <a:pt x="447919" y="3053001"/>
                  <a:pt x="429512" y="3056202"/>
                  <a:pt x="422575" y="3048466"/>
                </a:cubicBezTo>
                <a:cubicBezTo>
                  <a:pt x="418841" y="3044731"/>
                  <a:pt x="417507" y="3039929"/>
                  <a:pt x="418307" y="3035927"/>
                </a:cubicBezTo>
                <a:cubicBezTo>
                  <a:pt x="418841" y="3032993"/>
                  <a:pt x="420441" y="3030592"/>
                  <a:pt x="423109" y="3028458"/>
                </a:cubicBezTo>
                <a:cubicBezTo>
                  <a:pt x="425510" y="3026590"/>
                  <a:pt x="428711" y="3024989"/>
                  <a:pt x="433247" y="3023389"/>
                </a:cubicBezTo>
                <a:cubicBezTo>
                  <a:pt x="433780" y="3023122"/>
                  <a:pt x="441517" y="3020187"/>
                  <a:pt x="445518" y="3024989"/>
                </a:cubicBezTo>
                <a:cubicBezTo>
                  <a:pt x="448720" y="3029258"/>
                  <a:pt x="452455" y="3033260"/>
                  <a:pt x="456189" y="3037528"/>
                </a:cubicBezTo>
                <a:cubicBezTo>
                  <a:pt x="456723" y="3031926"/>
                  <a:pt x="456990" y="3026590"/>
                  <a:pt x="457790" y="3020721"/>
                </a:cubicBezTo>
                <a:cubicBezTo>
                  <a:pt x="457790" y="3020187"/>
                  <a:pt x="459391" y="3005515"/>
                  <a:pt x="446585" y="2995110"/>
                </a:cubicBezTo>
                <a:cubicBezTo>
                  <a:pt x="434580" y="2985507"/>
                  <a:pt x="414305" y="2983372"/>
                  <a:pt x="386561" y="2987641"/>
                </a:cubicBezTo>
                <a:lnTo>
                  <a:pt x="386827" y="2985773"/>
                </a:lnTo>
                <a:cubicBezTo>
                  <a:pt x="387361" y="2980971"/>
                  <a:pt x="387361" y="2976169"/>
                  <a:pt x="387361" y="2971634"/>
                </a:cubicBezTo>
                <a:cubicBezTo>
                  <a:pt x="395898" y="2968966"/>
                  <a:pt x="416440" y="2963097"/>
                  <a:pt x="431112" y="2966299"/>
                </a:cubicBezTo>
                <a:close/>
                <a:moveTo>
                  <a:pt x="478065" y="3132234"/>
                </a:moveTo>
                <a:cubicBezTo>
                  <a:pt x="488469" y="3105556"/>
                  <a:pt x="474330" y="3075944"/>
                  <a:pt x="451654" y="3063139"/>
                </a:cubicBezTo>
                <a:cubicBezTo>
                  <a:pt x="455923" y="3062072"/>
                  <a:pt x="459924" y="3060471"/>
                  <a:pt x="463392" y="3058870"/>
                </a:cubicBezTo>
                <a:cubicBezTo>
                  <a:pt x="474330" y="3053535"/>
                  <a:pt x="487936" y="3042597"/>
                  <a:pt x="493005" y="3030592"/>
                </a:cubicBezTo>
                <a:cubicBezTo>
                  <a:pt x="503676" y="3005781"/>
                  <a:pt x="493538" y="2981238"/>
                  <a:pt x="474064" y="2967632"/>
                </a:cubicBezTo>
                <a:cubicBezTo>
                  <a:pt x="486602" y="2962564"/>
                  <a:pt x="497540" y="2954293"/>
                  <a:pt x="503409" y="2945223"/>
                </a:cubicBezTo>
                <a:cubicBezTo>
                  <a:pt x="505010" y="2942555"/>
                  <a:pt x="506344" y="2939887"/>
                  <a:pt x="507411" y="2937220"/>
                </a:cubicBezTo>
                <a:lnTo>
                  <a:pt x="530087" y="2987107"/>
                </a:lnTo>
                <a:cubicBezTo>
                  <a:pt x="538090" y="3003647"/>
                  <a:pt x="546627" y="3019654"/>
                  <a:pt x="554897" y="3035927"/>
                </a:cubicBezTo>
                <a:cubicBezTo>
                  <a:pt x="532221" y="3067407"/>
                  <a:pt x="532221" y="3091417"/>
                  <a:pt x="534889" y="3101288"/>
                </a:cubicBezTo>
                <a:lnTo>
                  <a:pt x="478065" y="3132234"/>
                </a:lnTo>
                <a:close/>
                <a:moveTo>
                  <a:pt x="393764" y="3156778"/>
                </a:moveTo>
                <a:cubicBezTo>
                  <a:pt x="387094" y="3152242"/>
                  <a:pt x="383626" y="3142638"/>
                  <a:pt x="388962" y="3135435"/>
                </a:cubicBezTo>
                <a:cubicBezTo>
                  <a:pt x="393497" y="3129300"/>
                  <a:pt x="402034" y="3124498"/>
                  <a:pt x="408703" y="3123697"/>
                </a:cubicBezTo>
                <a:cubicBezTo>
                  <a:pt x="411904" y="3123430"/>
                  <a:pt x="415106" y="3124498"/>
                  <a:pt x="417240" y="3126898"/>
                </a:cubicBezTo>
                <a:cubicBezTo>
                  <a:pt x="419641" y="3129300"/>
                  <a:pt x="420441" y="3132501"/>
                  <a:pt x="419908" y="3135702"/>
                </a:cubicBezTo>
                <a:lnTo>
                  <a:pt x="417240" y="3149841"/>
                </a:lnTo>
                <a:lnTo>
                  <a:pt x="430045" y="3141571"/>
                </a:lnTo>
                <a:cubicBezTo>
                  <a:pt x="431379" y="3140771"/>
                  <a:pt x="443117" y="3132501"/>
                  <a:pt x="444718" y="3120763"/>
                </a:cubicBezTo>
                <a:cubicBezTo>
                  <a:pt x="445785" y="3113560"/>
                  <a:pt x="442584" y="3106623"/>
                  <a:pt x="435648" y="3100754"/>
                </a:cubicBezTo>
                <a:cubicBezTo>
                  <a:pt x="431379" y="3097286"/>
                  <a:pt x="426310" y="3094885"/>
                  <a:pt x="420174" y="3093284"/>
                </a:cubicBezTo>
                <a:cubicBezTo>
                  <a:pt x="413772" y="3091951"/>
                  <a:pt x="406569" y="3091417"/>
                  <a:pt x="398032" y="3092218"/>
                </a:cubicBezTo>
                <a:cubicBezTo>
                  <a:pt x="392696" y="3092751"/>
                  <a:pt x="387628" y="3093818"/>
                  <a:pt x="382559" y="3094618"/>
                </a:cubicBezTo>
                <a:cubicBezTo>
                  <a:pt x="376957" y="3095686"/>
                  <a:pt x="371621" y="3096753"/>
                  <a:pt x="366552" y="3097019"/>
                </a:cubicBezTo>
                <a:cubicBezTo>
                  <a:pt x="362284" y="3097019"/>
                  <a:pt x="358015" y="3096753"/>
                  <a:pt x="352947" y="3096219"/>
                </a:cubicBezTo>
                <a:cubicBezTo>
                  <a:pt x="338807" y="3094885"/>
                  <a:pt x="325202" y="3091417"/>
                  <a:pt x="314264" y="3085815"/>
                </a:cubicBezTo>
                <a:cubicBezTo>
                  <a:pt x="303059" y="3080212"/>
                  <a:pt x="293455" y="3072209"/>
                  <a:pt x="285985" y="3062872"/>
                </a:cubicBezTo>
                <a:lnTo>
                  <a:pt x="288386" y="3063139"/>
                </a:lnTo>
                <a:cubicBezTo>
                  <a:pt x="298791" y="3063672"/>
                  <a:pt x="308928" y="3062605"/>
                  <a:pt x="318532" y="3060471"/>
                </a:cubicBezTo>
                <a:cubicBezTo>
                  <a:pt x="326802" y="3066607"/>
                  <a:pt x="352413" y="3081013"/>
                  <a:pt x="402567" y="3069275"/>
                </a:cubicBezTo>
                <a:cubicBezTo>
                  <a:pt x="416973" y="3066073"/>
                  <a:pt x="431646" y="3067407"/>
                  <a:pt x="442584" y="3073276"/>
                </a:cubicBezTo>
                <a:cubicBezTo>
                  <a:pt x="461258" y="3083147"/>
                  <a:pt x="474864" y="3108491"/>
                  <a:pt x="465260" y="3130100"/>
                </a:cubicBezTo>
                <a:cubicBezTo>
                  <a:pt x="461258" y="3139704"/>
                  <a:pt x="452455" y="3146106"/>
                  <a:pt x="446052" y="3149841"/>
                </a:cubicBezTo>
                <a:cubicBezTo>
                  <a:pt x="430312" y="3158378"/>
                  <a:pt x="407903" y="3167182"/>
                  <a:pt x="393764" y="3156778"/>
                </a:cubicBezTo>
                <a:close/>
                <a:moveTo>
                  <a:pt x="227294" y="3033526"/>
                </a:moveTo>
                <a:cubicBezTo>
                  <a:pt x="231563" y="3037528"/>
                  <a:pt x="235831" y="3041263"/>
                  <a:pt x="240366" y="3044197"/>
                </a:cubicBezTo>
                <a:cubicBezTo>
                  <a:pt x="246236" y="3048199"/>
                  <a:pt x="255306" y="3053802"/>
                  <a:pt x="265977" y="3057803"/>
                </a:cubicBezTo>
                <a:cubicBezTo>
                  <a:pt x="275048" y="3074610"/>
                  <a:pt x="289454" y="3088482"/>
                  <a:pt x="307328" y="3097553"/>
                </a:cubicBezTo>
                <a:cubicBezTo>
                  <a:pt x="320133" y="3103689"/>
                  <a:pt x="334806" y="3107424"/>
                  <a:pt x="350812" y="3109024"/>
                </a:cubicBezTo>
                <a:cubicBezTo>
                  <a:pt x="356415" y="3109558"/>
                  <a:pt x="361217" y="3109825"/>
                  <a:pt x="366019" y="3109825"/>
                </a:cubicBezTo>
                <a:cubicBezTo>
                  <a:pt x="372688" y="3109825"/>
                  <a:pt x="378824" y="3108491"/>
                  <a:pt x="384693" y="3107157"/>
                </a:cubicBezTo>
                <a:cubicBezTo>
                  <a:pt x="389495" y="3106090"/>
                  <a:pt x="393764" y="3105290"/>
                  <a:pt x="398299" y="3104756"/>
                </a:cubicBezTo>
                <a:cubicBezTo>
                  <a:pt x="405235" y="3104222"/>
                  <a:pt x="411104" y="3104489"/>
                  <a:pt x="416173" y="3105556"/>
                </a:cubicBezTo>
                <a:cubicBezTo>
                  <a:pt x="420441" y="3106623"/>
                  <a:pt x="423643" y="3107957"/>
                  <a:pt x="426310" y="3110358"/>
                </a:cubicBezTo>
                <a:cubicBezTo>
                  <a:pt x="430312" y="3113826"/>
                  <a:pt x="431913" y="3117028"/>
                  <a:pt x="431646" y="3120229"/>
                </a:cubicBezTo>
                <a:cubicBezTo>
                  <a:pt x="431646" y="3120763"/>
                  <a:pt x="431379" y="3121563"/>
                  <a:pt x="431112" y="3122096"/>
                </a:cubicBezTo>
                <a:cubicBezTo>
                  <a:pt x="430312" y="3120496"/>
                  <a:pt x="428978" y="3119162"/>
                  <a:pt x="427911" y="3117828"/>
                </a:cubicBezTo>
                <a:cubicBezTo>
                  <a:pt x="423109" y="3112759"/>
                  <a:pt x="416173" y="3110358"/>
                  <a:pt x="408703" y="3111159"/>
                </a:cubicBezTo>
                <a:cubicBezTo>
                  <a:pt x="397765" y="3112226"/>
                  <a:pt x="385760" y="3119162"/>
                  <a:pt x="378557" y="3128499"/>
                </a:cubicBezTo>
                <a:cubicBezTo>
                  <a:pt x="368153" y="3142105"/>
                  <a:pt x="374289" y="3159712"/>
                  <a:pt x="385493" y="3167982"/>
                </a:cubicBezTo>
                <a:cubicBezTo>
                  <a:pt x="390295" y="3171717"/>
                  <a:pt x="396698" y="3173318"/>
                  <a:pt x="403101" y="3174118"/>
                </a:cubicBezTo>
                <a:lnTo>
                  <a:pt x="318799" y="3220537"/>
                </a:lnTo>
                <a:cubicBezTo>
                  <a:pt x="301992" y="3190125"/>
                  <a:pt x="287053" y="3159179"/>
                  <a:pt x="271046" y="3128232"/>
                </a:cubicBezTo>
                <a:cubicBezTo>
                  <a:pt x="255573" y="3096753"/>
                  <a:pt x="241700" y="3065006"/>
                  <a:pt x="227294" y="3033526"/>
                </a:cubicBezTo>
                <a:close/>
                <a:moveTo>
                  <a:pt x="212888" y="2956961"/>
                </a:moveTo>
                <a:cubicBezTo>
                  <a:pt x="217424" y="2939887"/>
                  <a:pt x="237699" y="2927349"/>
                  <a:pt x="255306" y="2930017"/>
                </a:cubicBezTo>
                <a:cubicBezTo>
                  <a:pt x="267311" y="2931884"/>
                  <a:pt x="277715" y="2943622"/>
                  <a:pt x="278249" y="2955894"/>
                </a:cubicBezTo>
                <a:cubicBezTo>
                  <a:pt x="278516" y="2961497"/>
                  <a:pt x="276115" y="2968966"/>
                  <a:pt x="270246" y="2971101"/>
                </a:cubicBezTo>
                <a:cubicBezTo>
                  <a:pt x="266244" y="2972701"/>
                  <a:pt x="264643" y="2971901"/>
                  <a:pt x="259308" y="2967366"/>
                </a:cubicBezTo>
                <a:cubicBezTo>
                  <a:pt x="257707" y="2965765"/>
                  <a:pt x="255840" y="2964431"/>
                  <a:pt x="253705" y="2963097"/>
                </a:cubicBezTo>
                <a:lnTo>
                  <a:pt x="247036" y="2958829"/>
                </a:lnTo>
                <a:lnTo>
                  <a:pt x="243568" y="2966032"/>
                </a:lnTo>
                <a:cubicBezTo>
                  <a:pt x="239033" y="2975102"/>
                  <a:pt x="238766" y="2984973"/>
                  <a:pt x="242501" y="2994577"/>
                </a:cubicBezTo>
                <a:lnTo>
                  <a:pt x="242767" y="2995110"/>
                </a:lnTo>
                <a:cubicBezTo>
                  <a:pt x="247836" y="3008449"/>
                  <a:pt x="262242" y="3020187"/>
                  <a:pt x="278516" y="3024989"/>
                </a:cubicBezTo>
                <a:cubicBezTo>
                  <a:pt x="280116" y="3025523"/>
                  <a:pt x="311329" y="3033260"/>
                  <a:pt x="332671" y="3019120"/>
                </a:cubicBezTo>
                <a:cubicBezTo>
                  <a:pt x="343609" y="3011917"/>
                  <a:pt x="349745" y="3000979"/>
                  <a:pt x="351879" y="2986573"/>
                </a:cubicBezTo>
                <a:cubicBezTo>
                  <a:pt x="352146" y="2984973"/>
                  <a:pt x="354014" y="2967632"/>
                  <a:pt x="346544" y="2944689"/>
                </a:cubicBezTo>
                <a:cubicBezTo>
                  <a:pt x="342542" y="2933218"/>
                  <a:pt x="336140" y="2920680"/>
                  <a:pt x="325202" y="2907874"/>
                </a:cubicBezTo>
                <a:cubicBezTo>
                  <a:pt x="314264" y="2895069"/>
                  <a:pt x="298524" y="2882264"/>
                  <a:pt x="278249" y="2869725"/>
                </a:cubicBezTo>
                <a:cubicBezTo>
                  <a:pt x="285452" y="2867591"/>
                  <a:pt x="292121" y="2864390"/>
                  <a:pt x="298257" y="2860121"/>
                </a:cubicBezTo>
                <a:cubicBezTo>
                  <a:pt x="323067" y="2873460"/>
                  <a:pt x="343876" y="2892134"/>
                  <a:pt x="356948" y="2914010"/>
                </a:cubicBezTo>
                <a:cubicBezTo>
                  <a:pt x="370287" y="2935886"/>
                  <a:pt x="375356" y="2961230"/>
                  <a:pt x="373222" y="2986307"/>
                </a:cubicBezTo>
                <a:cubicBezTo>
                  <a:pt x="371354" y="3004181"/>
                  <a:pt x="363084" y="3019921"/>
                  <a:pt x="349212" y="3031659"/>
                </a:cubicBezTo>
                <a:cubicBezTo>
                  <a:pt x="333739" y="3044731"/>
                  <a:pt x="312663" y="3051400"/>
                  <a:pt x="289987" y="3050067"/>
                </a:cubicBezTo>
                <a:cubicBezTo>
                  <a:pt x="278249" y="3049266"/>
                  <a:pt x="263309" y="3043397"/>
                  <a:pt x="248903" y="3033526"/>
                </a:cubicBezTo>
                <a:cubicBezTo>
                  <a:pt x="236898" y="3025523"/>
                  <a:pt x="226227" y="3013251"/>
                  <a:pt x="219558" y="2999379"/>
                </a:cubicBezTo>
                <a:cubicBezTo>
                  <a:pt x="212355" y="2985240"/>
                  <a:pt x="209154" y="2970300"/>
                  <a:pt x="212888" y="2956961"/>
                </a:cubicBezTo>
                <a:close/>
                <a:moveTo>
                  <a:pt x="157932" y="2847849"/>
                </a:moveTo>
                <a:cubicBezTo>
                  <a:pt x="163801" y="2849450"/>
                  <a:pt x="170204" y="2849450"/>
                  <a:pt x="176607" y="2847316"/>
                </a:cubicBezTo>
                <a:cubicBezTo>
                  <a:pt x="186477" y="2844114"/>
                  <a:pt x="193680" y="2836645"/>
                  <a:pt x="196882" y="2827841"/>
                </a:cubicBezTo>
                <a:lnTo>
                  <a:pt x="199550" y="2832110"/>
                </a:lnTo>
                <a:cubicBezTo>
                  <a:pt x="214489" y="2855052"/>
                  <a:pt x="233430" y="2868658"/>
                  <a:pt x="253172" y="2871592"/>
                </a:cubicBezTo>
                <a:cubicBezTo>
                  <a:pt x="264910" y="2877462"/>
                  <a:pt x="275048" y="2883597"/>
                  <a:pt x="283851" y="2889733"/>
                </a:cubicBezTo>
                <a:cubicBezTo>
                  <a:pt x="292655" y="2895869"/>
                  <a:pt x="300391" y="2902005"/>
                  <a:pt x="306527" y="2908408"/>
                </a:cubicBezTo>
                <a:cubicBezTo>
                  <a:pt x="319066" y="2920946"/>
                  <a:pt x="326802" y="2933485"/>
                  <a:pt x="331338" y="2944689"/>
                </a:cubicBezTo>
                <a:cubicBezTo>
                  <a:pt x="335873" y="2955894"/>
                  <a:pt x="337473" y="2966032"/>
                  <a:pt x="338007" y="2973501"/>
                </a:cubicBezTo>
                <a:cubicBezTo>
                  <a:pt x="338274" y="2977236"/>
                  <a:pt x="338274" y="2980171"/>
                  <a:pt x="338274" y="2982038"/>
                </a:cubicBezTo>
                <a:cubicBezTo>
                  <a:pt x="338274" y="2984173"/>
                  <a:pt x="338007" y="2985240"/>
                  <a:pt x="338007" y="2985240"/>
                </a:cubicBezTo>
                <a:cubicBezTo>
                  <a:pt x="336673" y="2995911"/>
                  <a:pt x="332405" y="3003381"/>
                  <a:pt x="325202" y="3008183"/>
                </a:cubicBezTo>
                <a:cubicBezTo>
                  <a:pt x="317198" y="3013518"/>
                  <a:pt x="306527" y="3014585"/>
                  <a:pt x="297990" y="3014052"/>
                </a:cubicBezTo>
                <a:cubicBezTo>
                  <a:pt x="289454" y="3013785"/>
                  <a:pt x="282784" y="3011917"/>
                  <a:pt x="282784" y="3011917"/>
                </a:cubicBezTo>
                <a:cubicBezTo>
                  <a:pt x="272380" y="3008983"/>
                  <a:pt x="259841" y="3000446"/>
                  <a:pt x="255306" y="2989241"/>
                </a:cubicBezTo>
                <a:cubicBezTo>
                  <a:pt x="253972" y="2986040"/>
                  <a:pt x="253439" y="2983105"/>
                  <a:pt x="253439" y="2980171"/>
                </a:cubicBezTo>
                <a:cubicBezTo>
                  <a:pt x="258241" y="2983906"/>
                  <a:pt x="265177" y="2986840"/>
                  <a:pt x="274781" y="2982839"/>
                </a:cubicBezTo>
                <a:cubicBezTo>
                  <a:pt x="287053" y="2977770"/>
                  <a:pt x="291855" y="2964965"/>
                  <a:pt x="291588" y="2954293"/>
                </a:cubicBezTo>
                <a:cubicBezTo>
                  <a:pt x="291054" y="2936419"/>
                  <a:pt x="275848" y="2919612"/>
                  <a:pt x="257707" y="2916945"/>
                </a:cubicBezTo>
                <a:cubicBezTo>
                  <a:pt x="233163" y="2913210"/>
                  <a:pt x="205685" y="2929750"/>
                  <a:pt x="199283" y="2953493"/>
                </a:cubicBezTo>
                <a:cubicBezTo>
                  <a:pt x="198749" y="2955894"/>
                  <a:pt x="198216" y="2958028"/>
                  <a:pt x="197949" y="2960429"/>
                </a:cubicBezTo>
                <a:cubicBezTo>
                  <a:pt x="182743" y="2923881"/>
                  <a:pt x="171004" y="2885465"/>
                  <a:pt x="157932" y="2847849"/>
                </a:cubicBezTo>
                <a:close/>
                <a:moveTo>
                  <a:pt x="162467" y="2802230"/>
                </a:moveTo>
                <a:cubicBezTo>
                  <a:pt x="171805" y="2799563"/>
                  <a:pt x="181675" y="2804365"/>
                  <a:pt x="184076" y="2813435"/>
                </a:cubicBezTo>
                <a:cubicBezTo>
                  <a:pt x="186744" y="2822239"/>
                  <a:pt x="181675" y="2831843"/>
                  <a:pt x="172338" y="2834777"/>
                </a:cubicBezTo>
                <a:cubicBezTo>
                  <a:pt x="163001" y="2837712"/>
                  <a:pt x="152863" y="2832910"/>
                  <a:pt x="150196" y="2823839"/>
                </a:cubicBezTo>
                <a:cubicBezTo>
                  <a:pt x="147528" y="2814769"/>
                  <a:pt x="153130" y="2804898"/>
                  <a:pt x="162467" y="2802230"/>
                </a:cubicBezTo>
                <a:close/>
                <a:moveTo>
                  <a:pt x="114181" y="2690451"/>
                </a:moveTo>
                <a:cubicBezTo>
                  <a:pt x="119783" y="2692585"/>
                  <a:pt x="126186" y="2693118"/>
                  <a:pt x="132588" y="2691518"/>
                </a:cubicBezTo>
                <a:cubicBezTo>
                  <a:pt x="141125" y="2689383"/>
                  <a:pt x="148061" y="2684315"/>
                  <a:pt x="152330" y="2677645"/>
                </a:cubicBezTo>
                <a:cubicBezTo>
                  <a:pt x="158733" y="2699788"/>
                  <a:pt x="170738" y="2719263"/>
                  <a:pt x="188878" y="2728333"/>
                </a:cubicBezTo>
                <a:lnTo>
                  <a:pt x="188878" y="2728867"/>
                </a:lnTo>
                <a:lnTo>
                  <a:pt x="188878" y="2728867"/>
                </a:lnTo>
                <a:lnTo>
                  <a:pt x="189145" y="2729400"/>
                </a:lnTo>
                <a:cubicBezTo>
                  <a:pt x="178474" y="2746207"/>
                  <a:pt x="177674" y="2769417"/>
                  <a:pt x="182476" y="2791826"/>
                </a:cubicBezTo>
                <a:cubicBezTo>
                  <a:pt x="175540" y="2788358"/>
                  <a:pt x="167003" y="2787291"/>
                  <a:pt x="158733" y="2789692"/>
                </a:cubicBezTo>
                <a:cubicBezTo>
                  <a:pt x="152330" y="2791559"/>
                  <a:pt x="146994" y="2795027"/>
                  <a:pt x="143259" y="2799829"/>
                </a:cubicBezTo>
                <a:lnTo>
                  <a:pt x="127786" y="2745407"/>
                </a:lnTo>
                <a:cubicBezTo>
                  <a:pt x="122184" y="2727266"/>
                  <a:pt x="118449" y="2708591"/>
                  <a:pt x="114181" y="2690451"/>
                </a:cubicBezTo>
                <a:close/>
                <a:moveTo>
                  <a:pt x="121917" y="2645365"/>
                </a:moveTo>
                <a:cubicBezTo>
                  <a:pt x="131521" y="2643231"/>
                  <a:pt x="140859" y="2649100"/>
                  <a:pt x="142993" y="2658171"/>
                </a:cubicBezTo>
                <a:cubicBezTo>
                  <a:pt x="145127" y="2667241"/>
                  <a:pt x="138991" y="2676311"/>
                  <a:pt x="129387" y="2678712"/>
                </a:cubicBezTo>
                <a:cubicBezTo>
                  <a:pt x="119783" y="2680847"/>
                  <a:pt x="110446" y="2675244"/>
                  <a:pt x="108312" y="2665907"/>
                </a:cubicBezTo>
                <a:cubicBezTo>
                  <a:pt x="106177" y="2656570"/>
                  <a:pt x="112313" y="2647233"/>
                  <a:pt x="121917" y="2645365"/>
                </a:cubicBezTo>
                <a:close/>
                <a:moveTo>
                  <a:pt x="80834" y="2523181"/>
                </a:moveTo>
                <a:cubicBezTo>
                  <a:pt x="82434" y="2525049"/>
                  <a:pt x="83768" y="2526916"/>
                  <a:pt x="85636" y="2528517"/>
                </a:cubicBezTo>
                <a:cubicBezTo>
                  <a:pt x="103510" y="2545857"/>
                  <a:pt x="135790" y="2546658"/>
                  <a:pt x="154998" y="2531184"/>
                </a:cubicBezTo>
                <a:cubicBezTo>
                  <a:pt x="168870" y="2519713"/>
                  <a:pt x="173139" y="2497837"/>
                  <a:pt x="165402" y="2481831"/>
                </a:cubicBezTo>
                <a:cubicBezTo>
                  <a:pt x="160600" y="2472493"/>
                  <a:pt x="149929" y="2463690"/>
                  <a:pt x="137124" y="2465557"/>
                </a:cubicBezTo>
                <a:cubicBezTo>
                  <a:pt x="126719" y="2466891"/>
                  <a:pt x="122451" y="2473027"/>
                  <a:pt x="119783" y="2478629"/>
                </a:cubicBezTo>
                <a:cubicBezTo>
                  <a:pt x="118182" y="2475961"/>
                  <a:pt x="117382" y="2473027"/>
                  <a:pt x="116849" y="2469826"/>
                </a:cubicBezTo>
                <a:cubicBezTo>
                  <a:pt x="115515" y="2457821"/>
                  <a:pt x="122184" y="2444215"/>
                  <a:pt x="129387" y="2436212"/>
                </a:cubicBezTo>
                <a:cubicBezTo>
                  <a:pt x="129387" y="2436212"/>
                  <a:pt x="148328" y="2417537"/>
                  <a:pt x="167536" y="2418604"/>
                </a:cubicBezTo>
                <a:cubicBezTo>
                  <a:pt x="176340" y="2419138"/>
                  <a:pt x="183810" y="2423406"/>
                  <a:pt x="190479" y="2431943"/>
                </a:cubicBezTo>
                <a:cubicBezTo>
                  <a:pt x="191279" y="2433010"/>
                  <a:pt x="202217" y="2447416"/>
                  <a:pt x="204885" y="2471426"/>
                </a:cubicBezTo>
                <a:cubicBezTo>
                  <a:pt x="206753" y="2495703"/>
                  <a:pt x="203551" y="2529317"/>
                  <a:pt x="173405" y="2573068"/>
                </a:cubicBezTo>
                <a:cubicBezTo>
                  <a:pt x="157932" y="2585340"/>
                  <a:pt x="146994" y="2606949"/>
                  <a:pt x="146461" y="2634161"/>
                </a:cubicBezTo>
                <a:lnTo>
                  <a:pt x="146461" y="2638963"/>
                </a:lnTo>
                <a:cubicBezTo>
                  <a:pt x="139258" y="2632827"/>
                  <a:pt x="129120" y="2630159"/>
                  <a:pt x="118983" y="2632293"/>
                </a:cubicBezTo>
                <a:cubicBezTo>
                  <a:pt x="112580" y="2633627"/>
                  <a:pt x="106978" y="2636828"/>
                  <a:pt x="102709" y="2641097"/>
                </a:cubicBezTo>
                <a:cubicBezTo>
                  <a:pt x="97907" y="2621622"/>
                  <a:pt x="94973" y="2601880"/>
                  <a:pt x="91238" y="2582139"/>
                </a:cubicBezTo>
                <a:lnTo>
                  <a:pt x="80834" y="2523181"/>
                </a:lnTo>
                <a:close/>
                <a:moveTo>
                  <a:pt x="88837" y="2435411"/>
                </a:moveTo>
                <a:cubicBezTo>
                  <a:pt x="96040" y="2419671"/>
                  <a:pt x="105644" y="2407133"/>
                  <a:pt x="115515" y="2400730"/>
                </a:cubicBezTo>
                <a:cubicBezTo>
                  <a:pt x="134723" y="2388192"/>
                  <a:pt x="156332" y="2383657"/>
                  <a:pt x="176340" y="2387125"/>
                </a:cubicBezTo>
                <a:cubicBezTo>
                  <a:pt x="193947" y="2390326"/>
                  <a:pt x="208887" y="2399930"/>
                  <a:pt x="220091" y="2414336"/>
                </a:cubicBezTo>
                <a:cubicBezTo>
                  <a:pt x="235564" y="2434878"/>
                  <a:pt x="242501" y="2459421"/>
                  <a:pt x="241434" y="2485032"/>
                </a:cubicBezTo>
                <a:cubicBezTo>
                  <a:pt x="240900" y="2510643"/>
                  <a:pt x="233697" y="2537054"/>
                  <a:pt x="217957" y="2561064"/>
                </a:cubicBezTo>
                <a:cubicBezTo>
                  <a:pt x="210487" y="2560263"/>
                  <a:pt x="203018" y="2561064"/>
                  <a:pt x="195815" y="2562664"/>
                </a:cubicBezTo>
                <a:cubicBezTo>
                  <a:pt x="208086" y="2541589"/>
                  <a:pt x="214489" y="2522648"/>
                  <a:pt x="217157" y="2506374"/>
                </a:cubicBezTo>
                <a:cubicBezTo>
                  <a:pt x="219558" y="2489834"/>
                  <a:pt x="220091" y="2475428"/>
                  <a:pt x="217690" y="2463690"/>
                </a:cubicBezTo>
                <a:cubicBezTo>
                  <a:pt x="213689" y="2439947"/>
                  <a:pt x="202484" y="2425807"/>
                  <a:pt x="201684" y="2424740"/>
                </a:cubicBezTo>
                <a:cubicBezTo>
                  <a:pt x="192613" y="2413269"/>
                  <a:pt x="181409" y="2406866"/>
                  <a:pt x="168337" y="2406066"/>
                </a:cubicBezTo>
                <a:cubicBezTo>
                  <a:pt x="142459" y="2404198"/>
                  <a:pt x="119783" y="2426608"/>
                  <a:pt x="118983" y="2427675"/>
                </a:cubicBezTo>
                <a:cubicBezTo>
                  <a:pt x="107511" y="2440213"/>
                  <a:pt x="101375" y="2457287"/>
                  <a:pt x="102976" y="2471426"/>
                </a:cubicBezTo>
                <a:cubicBezTo>
                  <a:pt x="104043" y="2481831"/>
                  <a:pt x="109112" y="2490367"/>
                  <a:pt x="117649" y="2496237"/>
                </a:cubicBezTo>
                <a:lnTo>
                  <a:pt x="124318" y="2500772"/>
                </a:lnTo>
                <a:lnTo>
                  <a:pt x="128053" y="2493569"/>
                </a:lnTo>
                <a:cubicBezTo>
                  <a:pt x="129120" y="2491435"/>
                  <a:pt x="130187" y="2489034"/>
                  <a:pt x="130988" y="2486899"/>
                </a:cubicBezTo>
                <a:cubicBezTo>
                  <a:pt x="133389" y="2480497"/>
                  <a:pt x="134456" y="2478896"/>
                  <a:pt x="138724" y="2478363"/>
                </a:cubicBezTo>
                <a:cubicBezTo>
                  <a:pt x="144860" y="2477562"/>
                  <a:pt x="150462" y="2482631"/>
                  <a:pt x="153130" y="2487700"/>
                </a:cubicBezTo>
                <a:cubicBezTo>
                  <a:pt x="155798" y="2493035"/>
                  <a:pt x="156332" y="2499705"/>
                  <a:pt x="154998" y="2505841"/>
                </a:cubicBezTo>
                <a:cubicBezTo>
                  <a:pt x="153931" y="2511977"/>
                  <a:pt x="150996" y="2517579"/>
                  <a:pt x="146194" y="2521314"/>
                </a:cubicBezTo>
                <a:cubicBezTo>
                  <a:pt x="132588" y="2532252"/>
                  <a:pt x="108578" y="2531718"/>
                  <a:pt x="95773" y="2519179"/>
                </a:cubicBezTo>
                <a:cubicBezTo>
                  <a:pt x="76032" y="2499971"/>
                  <a:pt x="77099" y="2460755"/>
                  <a:pt x="88837" y="2435411"/>
                </a:cubicBezTo>
                <a:close/>
                <a:moveTo>
                  <a:pt x="152330" y="2236662"/>
                </a:moveTo>
                <a:cubicBezTo>
                  <a:pt x="147261" y="2240664"/>
                  <a:pt x="142993" y="2245199"/>
                  <a:pt x="140325" y="2250801"/>
                </a:cubicBezTo>
                <a:cubicBezTo>
                  <a:pt x="134189" y="2263607"/>
                  <a:pt x="137390" y="2281748"/>
                  <a:pt x="152863" y="2288417"/>
                </a:cubicBezTo>
                <a:cubicBezTo>
                  <a:pt x="163535" y="2292952"/>
                  <a:pt x="177674" y="2292952"/>
                  <a:pt x="187545" y="2288417"/>
                </a:cubicBezTo>
                <a:cubicBezTo>
                  <a:pt x="194214" y="2285482"/>
                  <a:pt x="199283" y="2279880"/>
                  <a:pt x="201150" y="2272944"/>
                </a:cubicBezTo>
                <a:cubicBezTo>
                  <a:pt x="201684" y="2271076"/>
                  <a:pt x="201951" y="2269209"/>
                  <a:pt x="201951" y="2267342"/>
                </a:cubicBezTo>
                <a:cubicBezTo>
                  <a:pt x="202484" y="2267875"/>
                  <a:pt x="203018" y="2268142"/>
                  <a:pt x="203284" y="2268675"/>
                </a:cubicBezTo>
                <a:cubicBezTo>
                  <a:pt x="205152" y="2271343"/>
                  <a:pt x="205152" y="2275078"/>
                  <a:pt x="203284" y="2279880"/>
                </a:cubicBezTo>
                <a:cubicBezTo>
                  <a:pt x="201951" y="2283081"/>
                  <a:pt x="200083" y="2286016"/>
                  <a:pt x="196615" y="2288951"/>
                </a:cubicBezTo>
                <a:cubicBezTo>
                  <a:pt x="192613" y="2292419"/>
                  <a:pt x="187811" y="2295620"/>
                  <a:pt x="181675" y="2298555"/>
                </a:cubicBezTo>
                <a:cubicBezTo>
                  <a:pt x="177674" y="2300422"/>
                  <a:pt x="173405" y="2301756"/>
                  <a:pt x="168870" y="2303356"/>
                </a:cubicBezTo>
                <a:cubicBezTo>
                  <a:pt x="163001" y="2305224"/>
                  <a:pt x="157132" y="2307358"/>
                  <a:pt x="151530" y="2310560"/>
                </a:cubicBezTo>
                <a:cubicBezTo>
                  <a:pt x="147528" y="2312694"/>
                  <a:pt x="143526" y="2315362"/>
                  <a:pt x="138991" y="2318830"/>
                </a:cubicBezTo>
                <a:cubicBezTo>
                  <a:pt x="126186" y="2328167"/>
                  <a:pt x="115781" y="2338571"/>
                  <a:pt x="107778" y="2350309"/>
                </a:cubicBezTo>
                <a:cubicBezTo>
                  <a:pt x="96573" y="2367116"/>
                  <a:pt x="90704" y="2386058"/>
                  <a:pt x="90704" y="2405532"/>
                </a:cubicBezTo>
                <a:cubicBezTo>
                  <a:pt x="83501" y="2414336"/>
                  <a:pt x="78699" y="2423673"/>
                  <a:pt x="75765" y="2430076"/>
                </a:cubicBezTo>
                <a:cubicBezTo>
                  <a:pt x="73631" y="2434878"/>
                  <a:pt x="71763" y="2440213"/>
                  <a:pt x="70162" y="2445816"/>
                </a:cubicBezTo>
                <a:cubicBezTo>
                  <a:pt x="65094" y="2411668"/>
                  <a:pt x="63226" y="2376987"/>
                  <a:pt x="60558" y="2342573"/>
                </a:cubicBezTo>
                <a:cubicBezTo>
                  <a:pt x="59491" y="2325232"/>
                  <a:pt x="57357" y="2308158"/>
                  <a:pt x="57357" y="2290818"/>
                </a:cubicBezTo>
                <a:lnTo>
                  <a:pt x="56023" y="2239063"/>
                </a:lnTo>
                <a:lnTo>
                  <a:pt x="152330" y="2236662"/>
                </a:lnTo>
                <a:close/>
                <a:moveTo>
                  <a:pt x="236632" y="2304157"/>
                </a:moveTo>
                <a:cubicBezTo>
                  <a:pt x="230229" y="2314828"/>
                  <a:pt x="218491" y="2323365"/>
                  <a:pt x="204618" y="2327633"/>
                </a:cubicBezTo>
                <a:cubicBezTo>
                  <a:pt x="156065" y="2342573"/>
                  <a:pt x="140325" y="2367917"/>
                  <a:pt x="136056" y="2377254"/>
                </a:cubicBezTo>
                <a:cubicBezTo>
                  <a:pt x="126453" y="2379922"/>
                  <a:pt x="117115" y="2384190"/>
                  <a:pt x="108312" y="2390059"/>
                </a:cubicBezTo>
                <a:lnTo>
                  <a:pt x="106177" y="2391660"/>
                </a:lnTo>
                <a:cubicBezTo>
                  <a:pt x="108045" y="2379655"/>
                  <a:pt x="112847" y="2368183"/>
                  <a:pt x="120050" y="2357512"/>
                </a:cubicBezTo>
                <a:cubicBezTo>
                  <a:pt x="127253" y="2347108"/>
                  <a:pt x="136590" y="2337504"/>
                  <a:pt x="148061" y="2328967"/>
                </a:cubicBezTo>
                <a:cubicBezTo>
                  <a:pt x="152063" y="2326033"/>
                  <a:pt x="155798" y="2323632"/>
                  <a:pt x="159266" y="2321497"/>
                </a:cubicBezTo>
                <a:cubicBezTo>
                  <a:pt x="163801" y="2318830"/>
                  <a:pt x="168870" y="2317229"/>
                  <a:pt x="174206" y="2315362"/>
                </a:cubicBezTo>
                <a:cubicBezTo>
                  <a:pt x="179008" y="2313761"/>
                  <a:pt x="184076" y="2312160"/>
                  <a:pt x="188878" y="2309759"/>
                </a:cubicBezTo>
                <a:cubicBezTo>
                  <a:pt x="196348" y="2306024"/>
                  <a:pt x="202484" y="2302290"/>
                  <a:pt x="207019" y="2297754"/>
                </a:cubicBezTo>
                <a:cubicBezTo>
                  <a:pt x="211555" y="2293486"/>
                  <a:pt x="215023" y="2288684"/>
                  <a:pt x="216890" y="2283615"/>
                </a:cubicBezTo>
                <a:cubicBezTo>
                  <a:pt x="220091" y="2274811"/>
                  <a:pt x="219558" y="2267608"/>
                  <a:pt x="215289" y="2261739"/>
                </a:cubicBezTo>
                <a:cubicBezTo>
                  <a:pt x="208086" y="2252135"/>
                  <a:pt x="193947" y="2251068"/>
                  <a:pt x="192347" y="2251068"/>
                </a:cubicBezTo>
                <a:lnTo>
                  <a:pt x="177140" y="2250268"/>
                </a:lnTo>
                <a:lnTo>
                  <a:pt x="186211" y="2261206"/>
                </a:lnTo>
                <a:cubicBezTo>
                  <a:pt x="188345" y="2263607"/>
                  <a:pt x="188878" y="2267075"/>
                  <a:pt x="188078" y="2270276"/>
                </a:cubicBezTo>
                <a:cubicBezTo>
                  <a:pt x="187278" y="2273477"/>
                  <a:pt x="185144" y="2275878"/>
                  <a:pt x="181942" y="2277212"/>
                </a:cubicBezTo>
                <a:cubicBezTo>
                  <a:pt x="175540" y="2279880"/>
                  <a:pt x="165936" y="2279880"/>
                  <a:pt x="158999" y="2276946"/>
                </a:cubicBezTo>
                <a:cubicBezTo>
                  <a:pt x="150729" y="2273477"/>
                  <a:pt x="149395" y="2263340"/>
                  <a:pt x="152863" y="2256137"/>
                </a:cubicBezTo>
                <a:cubicBezTo>
                  <a:pt x="160600" y="2240130"/>
                  <a:pt x="183810" y="2236395"/>
                  <a:pt x="201951" y="2236129"/>
                </a:cubicBezTo>
                <a:cubicBezTo>
                  <a:pt x="209420" y="2236129"/>
                  <a:pt x="220091" y="2237196"/>
                  <a:pt x="228628" y="2243598"/>
                </a:cubicBezTo>
                <a:cubicBezTo>
                  <a:pt x="247836" y="2257204"/>
                  <a:pt x="247036" y="2286016"/>
                  <a:pt x="236632" y="2304157"/>
                </a:cubicBezTo>
                <a:close/>
                <a:moveTo>
                  <a:pt x="352680" y="2279880"/>
                </a:moveTo>
                <a:cubicBezTo>
                  <a:pt x="353213" y="2298288"/>
                  <a:pt x="355348" y="2316429"/>
                  <a:pt x="356415" y="2334570"/>
                </a:cubicBezTo>
                <a:cubicBezTo>
                  <a:pt x="358015" y="2352710"/>
                  <a:pt x="358816" y="2371118"/>
                  <a:pt x="360950" y="2389259"/>
                </a:cubicBezTo>
                <a:cubicBezTo>
                  <a:pt x="358549" y="2387391"/>
                  <a:pt x="355881" y="2385791"/>
                  <a:pt x="353213" y="2384190"/>
                </a:cubicBezTo>
                <a:cubicBezTo>
                  <a:pt x="343343" y="2379121"/>
                  <a:pt x="330004" y="2377521"/>
                  <a:pt x="316665" y="2379388"/>
                </a:cubicBezTo>
                <a:cubicBezTo>
                  <a:pt x="327069" y="2357779"/>
                  <a:pt x="324668" y="2331368"/>
                  <a:pt x="302259" y="2315362"/>
                </a:cubicBezTo>
                <a:cubicBezTo>
                  <a:pt x="291321" y="2307625"/>
                  <a:pt x="274247" y="2304957"/>
                  <a:pt x="261975" y="2305758"/>
                </a:cubicBezTo>
                <a:cubicBezTo>
                  <a:pt x="258241" y="2306024"/>
                  <a:pt x="253972" y="2306825"/>
                  <a:pt x="249704" y="2307892"/>
                </a:cubicBezTo>
                <a:cubicBezTo>
                  <a:pt x="255573" y="2296687"/>
                  <a:pt x="258507" y="2282815"/>
                  <a:pt x="257173" y="2269743"/>
                </a:cubicBezTo>
                <a:cubicBezTo>
                  <a:pt x="255840" y="2256404"/>
                  <a:pt x="249704" y="2243865"/>
                  <a:pt x="238499" y="2234795"/>
                </a:cubicBezTo>
                <a:lnTo>
                  <a:pt x="303326" y="2233461"/>
                </a:lnTo>
                <a:cubicBezTo>
                  <a:pt x="306794" y="2243065"/>
                  <a:pt x="317465" y="2264140"/>
                  <a:pt x="352680" y="2279880"/>
                </a:cubicBezTo>
                <a:close/>
                <a:moveTo>
                  <a:pt x="580508" y="3156244"/>
                </a:moveTo>
                <a:lnTo>
                  <a:pt x="575172" y="3159445"/>
                </a:lnTo>
                <a:lnTo>
                  <a:pt x="346544" y="3296569"/>
                </a:lnTo>
                <a:cubicBezTo>
                  <a:pt x="437248" y="3448099"/>
                  <a:pt x="547427" y="3587623"/>
                  <a:pt x="671479" y="3713008"/>
                </a:cubicBezTo>
                <a:cubicBezTo>
                  <a:pt x="796864" y="3837060"/>
                  <a:pt x="936389" y="3946972"/>
                  <a:pt x="1087918" y="4037943"/>
                </a:cubicBezTo>
                <a:lnTo>
                  <a:pt x="1228243" y="3803713"/>
                </a:lnTo>
                <a:lnTo>
                  <a:pt x="1223708" y="3800512"/>
                </a:lnTo>
                <a:cubicBezTo>
                  <a:pt x="1223175" y="3800245"/>
                  <a:pt x="1218106" y="3796243"/>
                  <a:pt x="1213837" y="3786105"/>
                </a:cubicBezTo>
                <a:cubicBezTo>
                  <a:pt x="1209569" y="3775968"/>
                  <a:pt x="1206101" y="3760228"/>
                  <a:pt x="1209035" y="3737019"/>
                </a:cubicBezTo>
                <a:lnTo>
                  <a:pt x="1209569" y="3733284"/>
                </a:lnTo>
                <a:cubicBezTo>
                  <a:pt x="1168752" y="3708207"/>
                  <a:pt x="1130336" y="3679928"/>
                  <a:pt x="1091653" y="3651916"/>
                </a:cubicBezTo>
                <a:lnTo>
                  <a:pt x="1090053" y="3650316"/>
                </a:lnTo>
                <a:cubicBezTo>
                  <a:pt x="1087918" y="3648448"/>
                  <a:pt x="1085784" y="3646848"/>
                  <a:pt x="1083650" y="3645514"/>
                </a:cubicBezTo>
                <a:cubicBezTo>
                  <a:pt x="1056706" y="3623905"/>
                  <a:pt x="1028961" y="3603630"/>
                  <a:pt x="1003350" y="3580420"/>
                </a:cubicBezTo>
                <a:lnTo>
                  <a:pt x="964134" y="3546539"/>
                </a:lnTo>
                <a:lnTo>
                  <a:pt x="926785" y="3510791"/>
                </a:lnTo>
                <a:lnTo>
                  <a:pt x="893438" y="3520662"/>
                </a:lnTo>
                <a:lnTo>
                  <a:pt x="863025" y="3551608"/>
                </a:lnTo>
                <a:lnTo>
                  <a:pt x="865159" y="3555610"/>
                </a:lnTo>
                <a:cubicBezTo>
                  <a:pt x="865159" y="3555610"/>
                  <a:pt x="868094" y="3560945"/>
                  <a:pt x="869428" y="3569215"/>
                </a:cubicBezTo>
                <a:cubicBezTo>
                  <a:pt x="871028" y="3577486"/>
                  <a:pt x="871295" y="3588957"/>
                  <a:pt x="866760" y="3601229"/>
                </a:cubicBezTo>
                <a:cubicBezTo>
                  <a:pt x="859557" y="3620170"/>
                  <a:pt x="841950" y="3636710"/>
                  <a:pt x="813938" y="3649516"/>
                </a:cubicBezTo>
                <a:cubicBezTo>
                  <a:pt x="809670" y="3650850"/>
                  <a:pt x="763517" y="3664455"/>
                  <a:pt x="735505" y="3648448"/>
                </a:cubicBezTo>
                <a:lnTo>
                  <a:pt x="735505" y="3648448"/>
                </a:lnTo>
                <a:cubicBezTo>
                  <a:pt x="719499" y="3620437"/>
                  <a:pt x="733104" y="3574284"/>
                  <a:pt x="734438" y="3570016"/>
                </a:cubicBezTo>
                <a:cubicBezTo>
                  <a:pt x="747244" y="3542004"/>
                  <a:pt x="763784" y="3524397"/>
                  <a:pt x="782725" y="3516927"/>
                </a:cubicBezTo>
                <a:cubicBezTo>
                  <a:pt x="794997" y="3512125"/>
                  <a:pt x="806468" y="3512659"/>
                  <a:pt x="814738" y="3514259"/>
                </a:cubicBezTo>
                <a:cubicBezTo>
                  <a:pt x="823008" y="3515860"/>
                  <a:pt x="828344" y="3518794"/>
                  <a:pt x="828344" y="3518794"/>
                </a:cubicBezTo>
                <a:lnTo>
                  <a:pt x="832346" y="3520929"/>
                </a:lnTo>
                <a:lnTo>
                  <a:pt x="863292" y="3490516"/>
                </a:lnTo>
                <a:lnTo>
                  <a:pt x="873163" y="3457169"/>
                </a:lnTo>
                <a:lnTo>
                  <a:pt x="837414" y="3419820"/>
                </a:lnTo>
                <a:lnTo>
                  <a:pt x="803534" y="3380604"/>
                </a:lnTo>
                <a:cubicBezTo>
                  <a:pt x="780324" y="3354993"/>
                  <a:pt x="759782" y="3327248"/>
                  <a:pt x="738440" y="3300304"/>
                </a:cubicBezTo>
                <a:cubicBezTo>
                  <a:pt x="737106" y="3298170"/>
                  <a:pt x="735505" y="3295769"/>
                  <a:pt x="733638" y="3293901"/>
                </a:cubicBezTo>
                <a:lnTo>
                  <a:pt x="732037" y="3292301"/>
                </a:lnTo>
                <a:cubicBezTo>
                  <a:pt x="704026" y="3253618"/>
                  <a:pt x="675480" y="3215202"/>
                  <a:pt x="650670" y="3174385"/>
                </a:cubicBezTo>
                <a:lnTo>
                  <a:pt x="646935" y="3174918"/>
                </a:lnTo>
                <a:cubicBezTo>
                  <a:pt x="623726" y="3177853"/>
                  <a:pt x="607719" y="3174385"/>
                  <a:pt x="597848" y="3170116"/>
                </a:cubicBezTo>
                <a:cubicBezTo>
                  <a:pt x="587711" y="3165848"/>
                  <a:pt x="583709" y="3160779"/>
                  <a:pt x="583442" y="3160246"/>
                </a:cubicBezTo>
                <a:lnTo>
                  <a:pt x="580508" y="3156244"/>
                </a:lnTo>
                <a:close/>
                <a:moveTo>
                  <a:pt x="730970" y="3329916"/>
                </a:moveTo>
                <a:cubicBezTo>
                  <a:pt x="723500" y="3362996"/>
                  <a:pt x="694422" y="3393676"/>
                  <a:pt x="656273" y="3405147"/>
                </a:cubicBezTo>
                <a:cubicBezTo>
                  <a:pt x="653071" y="3400079"/>
                  <a:pt x="649336" y="3395277"/>
                  <a:pt x="645335" y="3391008"/>
                </a:cubicBezTo>
                <a:cubicBezTo>
                  <a:pt x="684017" y="3376869"/>
                  <a:pt x="705093" y="3348057"/>
                  <a:pt x="706160" y="3346990"/>
                </a:cubicBezTo>
                <a:cubicBezTo>
                  <a:pt x="711229" y="3339253"/>
                  <a:pt x="714430" y="3328849"/>
                  <a:pt x="709895" y="3322180"/>
                </a:cubicBezTo>
                <a:cubicBezTo>
                  <a:pt x="708294" y="3319512"/>
                  <a:pt x="703492" y="3315510"/>
                  <a:pt x="693088" y="3317911"/>
                </a:cubicBezTo>
                <a:cubicBezTo>
                  <a:pt x="684818" y="3319779"/>
                  <a:pt x="679749" y="3326448"/>
                  <a:pt x="675747" y="3332050"/>
                </a:cubicBezTo>
                <a:cubicBezTo>
                  <a:pt x="670145" y="3339520"/>
                  <a:pt x="668011" y="3341654"/>
                  <a:pt x="663476" y="3340854"/>
                </a:cubicBezTo>
                <a:cubicBezTo>
                  <a:pt x="659207" y="3340320"/>
                  <a:pt x="655205" y="3333651"/>
                  <a:pt x="654405" y="3328582"/>
                </a:cubicBezTo>
                <a:cubicBezTo>
                  <a:pt x="653071" y="3319779"/>
                  <a:pt x="659207" y="3311508"/>
                  <a:pt x="662942" y="3307240"/>
                </a:cubicBezTo>
                <a:cubicBezTo>
                  <a:pt x="671479" y="3297636"/>
                  <a:pt x="684551" y="3290700"/>
                  <a:pt x="694689" y="3290433"/>
                </a:cubicBezTo>
                <a:cubicBezTo>
                  <a:pt x="704826" y="3289899"/>
                  <a:pt x="714430" y="3294435"/>
                  <a:pt x="722167" y="3301371"/>
                </a:cubicBezTo>
                <a:lnTo>
                  <a:pt x="728302" y="3309108"/>
                </a:lnTo>
                <a:cubicBezTo>
                  <a:pt x="731504" y="3315243"/>
                  <a:pt x="732571" y="3322446"/>
                  <a:pt x="730970" y="3329916"/>
                </a:cubicBezTo>
                <a:close/>
                <a:moveTo>
                  <a:pt x="583709" y="3265623"/>
                </a:moveTo>
                <a:cubicBezTo>
                  <a:pt x="591179" y="3260554"/>
                  <a:pt x="603717" y="3255485"/>
                  <a:pt x="613055" y="3256552"/>
                </a:cubicBezTo>
                <a:cubicBezTo>
                  <a:pt x="638932" y="3258687"/>
                  <a:pt x="651737" y="3283230"/>
                  <a:pt x="648269" y="3305906"/>
                </a:cubicBezTo>
                <a:cubicBezTo>
                  <a:pt x="642934" y="3313910"/>
                  <a:pt x="640266" y="3322180"/>
                  <a:pt x="641066" y="3329916"/>
                </a:cubicBezTo>
                <a:cubicBezTo>
                  <a:pt x="636531" y="3344322"/>
                  <a:pt x="621325" y="3359262"/>
                  <a:pt x="614122" y="3365398"/>
                </a:cubicBezTo>
                <a:cubicBezTo>
                  <a:pt x="610120" y="3362996"/>
                  <a:pt x="605852" y="3360596"/>
                  <a:pt x="601583" y="3358728"/>
                </a:cubicBezTo>
                <a:lnTo>
                  <a:pt x="599716" y="3357928"/>
                </a:lnTo>
                <a:cubicBezTo>
                  <a:pt x="617590" y="3336052"/>
                  <a:pt x="625593" y="3317378"/>
                  <a:pt x="623459" y="3301904"/>
                </a:cubicBezTo>
                <a:cubicBezTo>
                  <a:pt x="621058" y="3285631"/>
                  <a:pt x="607719" y="3279495"/>
                  <a:pt x="607185" y="3279228"/>
                </a:cubicBezTo>
                <a:lnTo>
                  <a:pt x="591712" y="3272292"/>
                </a:lnTo>
                <a:lnTo>
                  <a:pt x="597581" y="3287499"/>
                </a:lnTo>
                <a:cubicBezTo>
                  <a:pt x="599716" y="3293101"/>
                  <a:pt x="593313" y="3298703"/>
                  <a:pt x="593046" y="3298703"/>
                </a:cubicBezTo>
                <a:cubicBezTo>
                  <a:pt x="589311" y="3301638"/>
                  <a:pt x="586377" y="3303772"/>
                  <a:pt x="583442" y="3304839"/>
                </a:cubicBezTo>
                <a:cubicBezTo>
                  <a:pt x="580241" y="3306173"/>
                  <a:pt x="577306" y="3306440"/>
                  <a:pt x="574639" y="3305373"/>
                </a:cubicBezTo>
                <a:cubicBezTo>
                  <a:pt x="570904" y="3304039"/>
                  <a:pt x="567436" y="3300304"/>
                  <a:pt x="565835" y="3295502"/>
                </a:cubicBezTo>
                <a:cubicBezTo>
                  <a:pt x="562634" y="3286698"/>
                  <a:pt x="574639" y="3271759"/>
                  <a:pt x="583709" y="3265623"/>
                </a:cubicBezTo>
                <a:close/>
                <a:moveTo>
                  <a:pt x="569036" y="3317911"/>
                </a:moveTo>
                <a:cubicBezTo>
                  <a:pt x="574905" y="3320045"/>
                  <a:pt x="581575" y="3319779"/>
                  <a:pt x="587978" y="3317111"/>
                </a:cubicBezTo>
                <a:cubicBezTo>
                  <a:pt x="592246" y="3315243"/>
                  <a:pt x="596514" y="3312576"/>
                  <a:pt x="601050" y="3308574"/>
                </a:cubicBezTo>
                <a:cubicBezTo>
                  <a:pt x="603451" y="3306706"/>
                  <a:pt x="606385" y="3303505"/>
                  <a:pt x="608519" y="3299503"/>
                </a:cubicBezTo>
                <a:cubicBezTo>
                  <a:pt x="609320" y="3301371"/>
                  <a:pt x="610120" y="3303238"/>
                  <a:pt x="610387" y="3305639"/>
                </a:cubicBezTo>
                <a:cubicBezTo>
                  <a:pt x="611987" y="3317644"/>
                  <a:pt x="603984" y="3334185"/>
                  <a:pt x="587177" y="3353926"/>
                </a:cubicBezTo>
                <a:cubicBezTo>
                  <a:pt x="571704" y="3350191"/>
                  <a:pt x="555697" y="3350992"/>
                  <a:pt x="539958" y="3356594"/>
                </a:cubicBezTo>
                <a:cubicBezTo>
                  <a:pt x="531954" y="3359528"/>
                  <a:pt x="524218" y="3363530"/>
                  <a:pt x="517015" y="3368866"/>
                </a:cubicBezTo>
                <a:cubicBezTo>
                  <a:pt x="518349" y="3356861"/>
                  <a:pt x="524484" y="3336586"/>
                  <a:pt x="547161" y="3311508"/>
                </a:cubicBezTo>
                <a:cubicBezTo>
                  <a:pt x="549562" y="3308841"/>
                  <a:pt x="551696" y="3306173"/>
                  <a:pt x="553830" y="3303238"/>
                </a:cubicBezTo>
                <a:cubicBezTo>
                  <a:pt x="557298" y="3310175"/>
                  <a:pt x="562367" y="3315510"/>
                  <a:pt x="569036" y="3317911"/>
                </a:cubicBezTo>
                <a:close/>
                <a:moveTo>
                  <a:pt x="659474" y="3352859"/>
                </a:moveTo>
                <a:cubicBezTo>
                  <a:pt x="673613" y="3354993"/>
                  <a:pt x="681083" y="3344589"/>
                  <a:pt x="686152" y="3337653"/>
                </a:cubicBezTo>
                <a:cubicBezTo>
                  <a:pt x="689086" y="3333918"/>
                  <a:pt x="691754" y="3330183"/>
                  <a:pt x="694155" y="3329649"/>
                </a:cubicBezTo>
                <a:cubicBezTo>
                  <a:pt x="696289" y="3329116"/>
                  <a:pt x="698157" y="3329383"/>
                  <a:pt x="698423" y="3329649"/>
                </a:cubicBezTo>
                <a:cubicBezTo>
                  <a:pt x="699224" y="3330983"/>
                  <a:pt x="698690" y="3336052"/>
                  <a:pt x="695489" y="3340854"/>
                </a:cubicBezTo>
                <a:cubicBezTo>
                  <a:pt x="695489" y="3340854"/>
                  <a:pt x="673880" y="3369666"/>
                  <a:pt x="635464" y="3380871"/>
                </a:cubicBezTo>
                <a:cubicBezTo>
                  <a:pt x="631996" y="3377936"/>
                  <a:pt x="628528" y="3375002"/>
                  <a:pt x="624793" y="3372334"/>
                </a:cubicBezTo>
                <a:cubicBezTo>
                  <a:pt x="631195" y="3366465"/>
                  <a:pt x="640533" y="3356594"/>
                  <a:pt x="647202" y="3345389"/>
                </a:cubicBezTo>
                <a:cubicBezTo>
                  <a:pt x="650403" y="3349124"/>
                  <a:pt x="654405" y="3352059"/>
                  <a:pt x="659474" y="3352859"/>
                </a:cubicBezTo>
                <a:close/>
                <a:moveTo>
                  <a:pt x="677081" y="3574284"/>
                </a:moveTo>
                <a:cubicBezTo>
                  <a:pt x="684551" y="3593492"/>
                  <a:pt x="701625" y="3607898"/>
                  <a:pt x="714964" y="3617502"/>
                </a:cubicBezTo>
                <a:cubicBezTo>
                  <a:pt x="715230" y="3626573"/>
                  <a:pt x="716297" y="3635643"/>
                  <a:pt x="719232" y="3644180"/>
                </a:cubicBezTo>
                <a:cubicBezTo>
                  <a:pt x="696289" y="3640978"/>
                  <a:pt x="669345" y="3619636"/>
                  <a:pt x="653872" y="3591091"/>
                </a:cubicBezTo>
                <a:cubicBezTo>
                  <a:pt x="640799" y="3564680"/>
                  <a:pt x="640799" y="3540670"/>
                  <a:pt x="653338" y="3524664"/>
                </a:cubicBezTo>
                <a:cubicBezTo>
                  <a:pt x="661341" y="3514526"/>
                  <a:pt x="673346" y="3507590"/>
                  <a:pt x="686418" y="3505456"/>
                </a:cubicBezTo>
                <a:cubicBezTo>
                  <a:pt x="698957" y="3503322"/>
                  <a:pt x="710428" y="3505723"/>
                  <a:pt x="718698" y="3512125"/>
                </a:cubicBezTo>
                <a:cubicBezTo>
                  <a:pt x="726969" y="3518528"/>
                  <a:pt x="732037" y="3525997"/>
                  <a:pt x="731504" y="3530800"/>
                </a:cubicBezTo>
                <a:cubicBezTo>
                  <a:pt x="731237" y="3533201"/>
                  <a:pt x="728836" y="3535601"/>
                  <a:pt x="724834" y="3538002"/>
                </a:cubicBezTo>
                <a:cubicBezTo>
                  <a:pt x="717898" y="3541737"/>
                  <a:pt x="713363" y="3541737"/>
                  <a:pt x="707494" y="3537736"/>
                </a:cubicBezTo>
                <a:cubicBezTo>
                  <a:pt x="706693" y="3537202"/>
                  <a:pt x="705893" y="3536402"/>
                  <a:pt x="705093" y="3535868"/>
                </a:cubicBezTo>
                <a:cubicBezTo>
                  <a:pt x="700291" y="3532400"/>
                  <a:pt x="695489" y="3528665"/>
                  <a:pt x="689086" y="3530533"/>
                </a:cubicBezTo>
                <a:cubicBezTo>
                  <a:pt x="683217" y="3532133"/>
                  <a:pt x="680016" y="3537469"/>
                  <a:pt x="677881" y="3541471"/>
                </a:cubicBezTo>
                <a:cubicBezTo>
                  <a:pt x="671746" y="3553209"/>
                  <a:pt x="673880" y="3566014"/>
                  <a:pt x="677081" y="3574284"/>
                </a:cubicBezTo>
                <a:close/>
                <a:moveTo>
                  <a:pt x="672546" y="3440895"/>
                </a:moveTo>
                <a:cubicBezTo>
                  <a:pt x="684818" y="3444630"/>
                  <a:pt x="696823" y="3443830"/>
                  <a:pt x="707494" y="3439561"/>
                </a:cubicBezTo>
                <a:cubicBezTo>
                  <a:pt x="728569" y="3430758"/>
                  <a:pt x="737373" y="3410750"/>
                  <a:pt x="737906" y="3409949"/>
                </a:cubicBezTo>
                <a:lnTo>
                  <a:pt x="743242" y="3397944"/>
                </a:lnTo>
                <a:lnTo>
                  <a:pt x="730437" y="3402480"/>
                </a:lnTo>
                <a:cubicBezTo>
                  <a:pt x="725101" y="3404347"/>
                  <a:pt x="721099" y="3404347"/>
                  <a:pt x="718165" y="3402746"/>
                </a:cubicBezTo>
                <a:cubicBezTo>
                  <a:pt x="714163" y="3400345"/>
                  <a:pt x="713363" y="3395010"/>
                  <a:pt x="713096" y="3392876"/>
                </a:cubicBezTo>
                <a:cubicBezTo>
                  <a:pt x="715764" y="3383805"/>
                  <a:pt x="722967" y="3376602"/>
                  <a:pt x="731771" y="3373934"/>
                </a:cubicBezTo>
                <a:cubicBezTo>
                  <a:pt x="740574" y="3371267"/>
                  <a:pt x="748844" y="3373668"/>
                  <a:pt x="753913" y="3380604"/>
                </a:cubicBezTo>
                <a:cubicBezTo>
                  <a:pt x="763517" y="3392342"/>
                  <a:pt x="761383" y="3416085"/>
                  <a:pt x="749111" y="3431291"/>
                </a:cubicBezTo>
                <a:cubicBezTo>
                  <a:pt x="730703" y="3454501"/>
                  <a:pt x="700558" y="3465439"/>
                  <a:pt x="676814" y="3456902"/>
                </a:cubicBezTo>
                <a:cubicBezTo>
                  <a:pt x="675747" y="3451033"/>
                  <a:pt x="674147" y="3446231"/>
                  <a:pt x="672546" y="3440895"/>
                </a:cubicBezTo>
                <a:close/>
                <a:moveTo>
                  <a:pt x="666410" y="3423555"/>
                </a:moveTo>
                <a:cubicBezTo>
                  <a:pt x="665343" y="3421154"/>
                  <a:pt x="664009" y="3418486"/>
                  <a:pt x="662942" y="3416085"/>
                </a:cubicBezTo>
                <a:cubicBezTo>
                  <a:pt x="676814" y="3411283"/>
                  <a:pt x="689353" y="3404347"/>
                  <a:pt x="700558" y="3395810"/>
                </a:cubicBezTo>
                <a:cubicBezTo>
                  <a:pt x="701091" y="3399545"/>
                  <a:pt x="702692" y="3408615"/>
                  <a:pt x="710428" y="3413417"/>
                </a:cubicBezTo>
                <a:cubicBezTo>
                  <a:pt x="713096" y="3415018"/>
                  <a:pt x="716297" y="3415818"/>
                  <a:pt x="719499" y="3416085"/>
                </a:cubicBezTo>
                <a:cubicBezTo>
                  <a:pt x="715764" y="3420354"/>
                  <a:pt x="710695" y="3425156"/>
                  <a:pt x="703759" y="3427824"/>
                </a:cubicBezTo>
                <a:cubicBezTo>
                  <a:pt x="692554" y="3432359"/>
                  <a:pt x="680283" y="3431025"/>
                  <a:pt x="666410" y="3423555"/>
                </a:cubicBezTo>
                <a:close/>
                <a:moveTo>
                  <a:pt x="727235" y="3501721"/>
                </a:moveTo>
                <a:cubicBezTo>
                  <a:pt x="716297" y="3493184"/>
                  <a:pt x="701358" y="3490249"/>
                  <a:pt x="685351" y="3492917"/>
                </a:cubicBezTo>
                <a:cubicBezTo>
                  <a:pt x="683751" y="3493184"/>
                  <a:pt x="682150" y="3493451"/>
                  <a:pt x="680549" y="3493984"/>
                </a:cubicBezTo>
                <a:cubicBezTo>
                  <a:pt x="680816" y="3486248"/>
                  <a:pt x="680283" y="3478511"/>
                  <a:pt x="679482" y="3471041"/>
                </a:cubicBezTo>
                <a:cubicBezTo>
                  <a:pt x="707494" y="3476911"/>
                  <a:pt x="738974" y="3463572"/>
                  <a:pt x="759249" y="3437694"/>
                </a:cubicBezTo>
                <a:cubicBezTo>
                  <a:pt x="774988" y="3417419"/>
                  <a:pt x="777923" y="3387273"/>
                  <a:pt x="764851" y="3371533"/>
                </a:cubicBezTo>
                <a:cubicBezTo>
                  <a:pt x="757114" y="3361396"/>
                  <a:pt x="744309" y="3357661"/>
                  <a:pt x="730970" y="3361396"/>
                </a:cubicBezTo>
                <a:cubicBezTo>
                  <a:pt x="736839" y="3351525"/>
                  <a:pt x="741375" y="3341121"/>
                  <a:pt x="743776" y="3330450"/>
                </a:cubicBezTo>
                <a:lnTo>
                  <a:pt x="744042" y="3329116"/>
                </a:lnTo>
                <a:lnTo>
                  <a:pt x="771254" y="3363797"/>
                </a:lnTo>
                <a:lnTo>
                  <a:pt x="800066" y="3397144"/>
                </a:lnTo>
                <a:lnTo>
                  <a:pt x="828878" y="3430491"/>
                </a:lnTo>
                <a:lnTo>
                  <a:pt x="859290" y="3462504"/>
                </a:lnTo>
                <a:lnTo>
                  <a:pt x="852621" y="3485181"/>
                </a:lnTo>
                <a:lnTo>
                  <a:pt x="831812" y="3505189"/>
                </a:lnTo>
                <a:cubicBezTo>
                  <a:pt x="823275" y="3501988"/>
                  <a:pt x="803267" y="3496119"/>
                  <a:pt x="779790" y="3504922"/>
                </a:cubicBezTo>
                <a:cubicBezTo>
                  <a:pt x="766718" y="3509724"/>
                  <a:pt x="754980" y="3518528"/>
                  <a:pt x="744309" y="3530800"/>
                </a:cubicBezTo>
                <a:cubicBezTo>
                  <a:pt x="745109" y="3523863"/>
                  <a:pt x="742175" y="3517727"/>
                  <a:pt x="738173" y="3512925"/>
                </a:cubicBezTo>
                <a:cubicBezTo>
                  <a:pt x="734705" y="3507857"/>
                  <a:pt x="730170" y="3503855"/>
                  <a:pt x="727235" y="3501721"/>
                </a:cubicBezTo>
                <a:close/>
                <a:moveTo>
                  <a:pt x="722700" y="3566014"/>
                </a:moveTo>
                <a:lnTo>
                  <a:pt x="722433" y="3566814"/>
                </a:lnTo>
                <a:cubicBezTo>
                  <a:pt x="722167" y="3567882"/>
                  <a:pt x="717365" y="3582288"/>
                  <a:pt x="715497" y="3600695"/>
                </a:cubicBezTo>
                <a:cubicBezTo>
                  <a:pt x="705360" y="3592425"/>
                  <a:pt x="694955" y="3581754"/>
                  <a:pt x="689887" y="3568949"/>
                </a:cubicBezTo>
                <a:cubicBezTo>
                  <a:pt x="687486" y="3563080"/>
                  <a:pt x="685618" y="3554543"/>
                  <a:pt x="689353" y="3547073"/>
                </a:cubicBezTo>
                <a:cubicBezTo>
                  <a:pt x="690153" y="3545205"/>
                  <a:pt x="690954" y="3544405"/>
                  <a:pt x="691220" y="3543872"/>
                </a:cubicBezTo>
                <a:cubicBezTo>
                  <a:pt x="692554" y="3544405"/>
                  <a:pt x="694689" y="3546006"/>
                  <a:pt x="696289" y="3547340"/>
                </a:cubicBezTo>
                <a:cubicBezTo>
                  <a:pt x="697089" y="3547873"/>
                  <a:pt x="698157" y="3548674"/>
                  <a:pt x="698957" y="3549474"/>
                </a:cubicBezTo>
                <a:cubicBezTo>
                  <a:pt x="709094" y="3556143"/>
                  <a:pt x="718965" y="3556410"/>
                  <a:pt x="730437" y="3550008"/>
                </a:cubicBezTo>
                <a:cubicBezTo>
                  <a:pt x="730970" y="3549741"/>
                  <a:pt x="731504" y="3549474"/>
                  <a:pt x="732037" y="3548940"/>
                </a:cubicBezTo>
                <a:cubicBezTo>
                  <a:pt x="728569" y="3554009"/>
                  <a:pt x="725635" y="3559611"/>
                  <a:pt x="722700" y="3566014"/>
                </a:cubicBezTo>
                <a:close/>
                <a:moveTo>
                  <a:pt x="840616" y="3693000"/>
                </a:moveTo>
                <a:cubicBezTo>
                  <a:pt x="840082" y="3693267"/>
                  <a:pt x="839282" y="3694067"/>
                  <a:pt x="837414" y="3694868"/>
                </a:cubicBezTo>
                <a:cubicBezTo>
                  <a:pt x="829945" y="3698603"/>
                  <a:pt x="821141" y="3696735"/>
                  <a:pt x="815539" y="3694334"/>
                </a:cubicBezTo>
                <a:cubicBezTo>
                  <a:pt x="802733" y="3689265"/>
                  <a:pt x="791795" y="3678594"/>
                  <a:pt x="783792" y="3668724"/>
                </a:cubicBezTo>
                <a:cubicBezTo>
                  <a:pt x="802200" y="3666856"/>
                  <a:pt x="816606" y="3662321"/>
                  <a:pt x="817673" y="3661787"/>
                </a:cubicBezTo>
                <a:lnTo>
                  <a:pt x="818473" y="3661520"/>
                </a:lnTo>
                <a:cubicBezTo>
                  <a:pt x="824876" y="3658586"/>
                  <a:pt x="830478" y="3655385"/>
                  <a:pt x="836081" y="3652183"/>
                </a:cubicBezTo>
                <a:cubicBezTo>
                  <a:pt x="835814" y="3652717"/>
                  <a:pt x="835547" y="3653250"/>
                  <a:pt x="835013" y="3653784"/>
                </a:cubicBezTo>
                <a:cubicBezTo>
                  <a:pt x="828611" y="3665255"/>
                  <a:pt x="828878" y="3674859"/>
                  <a:pt x="835547" y="3685264"/>
                </a:cubicBezTo>
                <a:cubicBezTo>
                  <a:pt x="836347" y="3686331"/>
                  <a:pt x="836881" y="3687131"/>
                  <a:pt x="837681" y="3687932"/>
                </a:cubicBezTo>
                <a:cubicBezTo>
                  <a:pt x="838482" y="3689532"/>
                  <a:pt x="840082" y="3691666"/>
                  <a:pt x="840616" y="3693000"/>
                </a:cubicBezTo>
                <a:close/>
                <a:moveTo>
                  <a:pt x="853154" y="3652717"/>
                </a:moveTo>
                <a:cubicBezTo>
                  <a:pt x="857956" y="3652183"/>
                  <a:pt x="865426" y="3657519"/>
                  <a:pt x="871829" y="3665522"/>
                </a:cubicBezTo>
                <a:cubicBezTo>
                  <a:pt x="878231" y="3674059"/>
                  <a:pt x="880632" y="3685264"/>
                  <a:pt x="878498" y="3697802"/>
                </a:cubicBezTo>
                <a:cubicBezTo>
                  <a:pt x="876364" y="3710874"/>
                  <a:pt x="869428" y="3723146"/>
                  <a:pt x="859290" y="3730883"/>
                </a:cubicBezTo>
                <a:cubicBezTo>
                  <a:pt x="843284" y="3743421"/>
                  <a:pt x="819274" y="3743421"/>
                  <a:pt x="792863" y="3730349"/>
                </a:cubicBezTo>
                <a:cubicBezTo>
                  <a:pt x="764317" y="3714609"/>
                  <a:pt x="742708" y="3687665"/>
                  <a:pt x="739774" y="3664989"/>
                </a:cubicBezTo>
                <a:cubicBezTo>
                  <a:pt x="748311" y="3667923"/>
                  <a:pt x="757648" y="3668990"/>
                  <a:pt x="766452" y="3669257"/>
                </a:cubicBezTo>
                <a:cubicBezTo>
                  <a:pt x="776056" y="3682329"/>
                  <a:pt x="790728" y="3699403"/>
                  <a:pt x="809670" y="3707140"/>
                </a:cubicBezTo>
                <a:cubicBezTo>
                  <a:pt x="817940" y="3710341"/>
                  <a:pt x="830745" y="3712475"/>
                  <a:pt x="842216" y="3706606"/>
                </a:cubicBezTo>
                <a:cubicBezTo>
                  <a:pt x="846218" y="3704738"/>
                  <a:pt x="851554" y="3701270"/>
                  <a:pt x="853154" y="3695401"/>
                </a:cubicBezTo>
                <a:cubicBezTo>
                  <a:pt x="855022" y="3688999"/>
                  <a:pt x="851287" y="3684197"/>
                  <a:pt x="847819" y="3679395"/>
                </a:cubicBezTo>
                <a:cubicBezTo>
                  <a:pt x="847285" y="3678594"/>
                  <a:pt x="846485" y="3677794"/>
                  <a:pt x="845951" y="3676994"/>
                </a:cubicBezTo>
                <a:cubicBezTo>
                  <a:pt x="841683" y="3670858"/>
                  <a:pt x="841683" y="3666589"/>
                  <a:pt x="845685" y="3659653"/>
                </a:cubicBezTo>
                <a:cubicBezTo>
                  <a:pt x="848086" y="3655385"/>
                  <a:pt x="850753" y="3653250"/>
                  <a:pt x="853154" y="3652717"/>
                </a:cubicBezTo>
                <a:close/>
                <a:moveTo>
                  <a:pt x="1055105" y="3640445"/>
                </a:moveTo>
                <a:lnTo>
                  <a:pt x="1053771" y="3640712"/>
                </a:lnTo>
                <a:cubicBezTo>
                  <a:pt x="1043100" y="3643113"/>
                  <a:pt x="1032695" y="3647381"/>
                  <a:pt x="1022825" y="3653517"/>
                </a:cubicBezTo>
                <a:cubicBezTo>
                  <a:pt x="1026560" y="3639912"/>
                  <a:pt x="1022825" y="3627373"/>
                  <a:pt x="1012687" y="3619636"/>
                </a:cubicBezTo>
                <a:cubicBezTo>
                  <a:pt x="996947" y="3606831"/>
                  <a:pt x="966802" y="3609499"/>
                  <a:pt x="946526" y="3625239"/>
                </a:cubicBezTo>
                <a:cubicBezTo>
                  <a:pt x="920649" y="3645514"/>
                  <a:pt x="907310" y="3677260"/>
                  <a:pt x="913179" y="3705005"/>
                </a:cubicBezTo>
                <a:cubicBezTo>
                  <a:pt x="905709" y="3704205"/>
                  <a:pt x="898240" y="3703671"/>
                  <a:pt x="890236" y="3703938"/>
                </a:cubicBezTo>
                <a:cubicBezTo>
                  <a:pt x="890503" y="3702337"/>
                  <a:pt x="891037" y="3700737"/>
                  <a:pt x="891303" y="3699136"/>
                </a:cubicBezTo>
                <a:cubicBezTo>
                  <a:pt x="893971" y="3683129"/>
                  <a:pt x="890770" y="3668190"/>
                  <a:pt x="882500" y="3657252"/>
                </a:cubicBezTo>
                <a:cubicBezTo>
                  <a:pt x="880366" y="3654317"/>
                  <a:pt x="876364" y="3649782"/>
                  <a:pt x="871028" y="3646047"/>
                </a:cubicBezTo>
                <a:cubicBezTo>
                  <a:pt x="865960" y="3642046"/>
                  <a:pt x="859824" y="3639111"/>
                  <a:pt x="853154" y="3639912"/>
                </a:cubicBezTo>
                <a:cubicBezTo>
                  <a:pt x="865426" y="3629507"/>
                  <a:pt x="873963" y="3617502"/>
                  <a:pt x="879032" y="3604430"/>
                </a:cubicBezTo>
                <a:cubicBezTo>
                  <a:pt x="887835" y="3580954"/>
                  <a:pt x="882233" y="3560945"/>
                  <a:pt x="878765" y="3552409"/>
                </a:cubicBezTo>
                <a:lnTo>
                  <a:pt x="898773" y="3531600"/>
                </a:lnTo>
                <a:lnTo>
                  <a:pt x="921449" y="3524931"/>
                </a:lnTo>
                <a:lnTo>
                  <a:pt x="953463" y="3555343"/>
                </a:lnTo>
                <a:lnTo>
                  <a:pt x="986810" y="3584155"/>
                </a:lnTo>
                <a:lnTo>
                  <a:pt x="1020157" y="3612967"/>
                </a:lnTo>
                <a:lnTo>
                  <a:pt x="1055105" y="3640445"/>
                </a:lnTo>
                <a:close/>
                <a:moveTo>
                  <a:pt x="943325" y="3711675"/>
                </a:moveTo>
                <a:cubicBezTo>
                  <a:pt x="937990" y="3710074"/>
                  <a:pt x="933188" y="3708473"/>
                  <a:pt x="927585" y="3707406"/>
                </a:cubicBezTo>
                <a:cubicBezTo>
                  <a:pt x="919315" y="3683663"/>
                  <a:pt x="930253" y="3653250"/>
                  <a:pt x="953196" y="3635109"/>
                </a:cubicBezTo>
                <a:cubicBezTo>
                  <a:pt x="968402" y="3623104"/>
                  <a:pt x="992145" y="3620704"/>
                  <a:pt x="1003884" y="3630308"/>
                </a:cubicBezTo>
                <a:cubicBezTo>
                  <a:pt x="1010820" y="3635376"/>
                  <a:pt x="1013221" y="3643646"/>
                  <a:pt x="1010553" y="3652450"/>
                </a:cubicBezTo>
                <a:cubicBezTo>
                  <a:pt x="1007885" y="3661254"/>
                  <a:pt x="1000682" y="3668457"/>
                  <a:pt x="991612" y="3671124"/>
                </a:cubicBezTo>
                <a:cubicBezTo>
                  <a:pt x="989478" y="3670858"/>
                  <a:pt x="984142" y="3669791"/>
                  <a:pt x="981741" y="3666056"/>
                </a:cubicBezTo>
                <a:cubicBezTo>
                  <a:pt x="979874" y="3663388"/>
                  <a:pt x="980140" y="3659120"/>
                  <a:pt x="982008" y="3653784"/>
                </a:cubicBezTo>
                <a:lnTo>
                  <a:pt x="986543" y="3640978"/>
                </a:lnTo>
                <a:lnTo>
                  <a:pt x="974538" y="3646314"/>
                </a:lnTo>
                <a:cubicBezTo>
                  <a:pt x="973738" y="3646848"/>
                  <a:pt x="953463" y="3655651"/>
                  <a:pt x="944926" y="3676727"/>
                </a:cubicBezTo>
                <a:cubicBezTo>
                  <a:pt x="940391" y="3687398"/>
                  <a:pt x="939857" y="3699403"/>
                  <a:pt x="943325" y="3711675"/>
                </a:cubicBezTo>
                <a:close/>
                <a:moveTo>
                  <a:pt x="956397" y="3680462"/>
                </a:moveTo>
                <a:cubicBezTo>
                  <a:pt x="959065" y="3673525"/>
                  <a:pt x="963867" y="3668457"/>
                  <a:pt x="968135" y="3664722"/>
                </a:cubicBezTo>
                <a:cubicBezTo>
                  <a:pt x="968402" y="3668190"/>
                  <a:pt x="969203" y="3671124"/>
                  <a:pt x="970803" y="3673792"/>
                </a:cubicBezTo>
                <a:cubicBezTo>
                  <a:pt x="975872" y="3681529"/>
                  <a:pt x="984676" y="3683396"/>
                  <a:pt x="988410" y="3683663"/>
                </a:cubicBezTo>
                <a:cubicBezTo>
                  <a:pt x="979874" y="3694601"/>
                  <a:pt x="972671" y="3707406"/>
                  <a:pt x="968135" y="3721279"/>
                </a:cubicBezTo>
                <a:cubicBezTo>
                  <a:pt x="965734" y="3719945"/>
                  <a:pt x="963067" y="3718877"/>
                  <a:pt x="960666" y="3717811"/>
                </a:cubicBezTo>
                <a:cubicBezTo>
                  <a:pt x="953196" y="3703938"/>
                  <a:pt x="951862" y="3691666"/>
                  <a:pt x="956397" y="3680462"/>
                </a:cubicBezTo>
                <a:close/>
                <a:moveTo>
                  <a:pt x="1094321" y="3689799"/>
                </a:moveTo>
                <a:cubicBezTo>
                  <a:pt x="1093788" y="3699669"/>
                  <a:pt x="1087118" y="3712742"/>
                  <a:pt x="1077514" y="3721279"/>
                </a:cubicBezTo>
                <a:cubicBezTo>
                  <a:pt x="1073513" y="3725014"/>
                  <a:pt x="1065242" y="3731149"/>
                  <a:pt x="1056172" y="3729815"/>
                </a:cubicBezTo>
                <a:cubicBezTo>
                  <a:pt x="1051103" y="3729015"/>
                  <a:pt x="1044434" y="3725014"/>
                  <a:pt x="1043900" y="3720745"/>
                </a:cubicBezTo>
                <a:cubicBezTo>
                  <a:pt x="1043100" y="3716210"/>
                  <a:pt x="1045234" y="3713809"/>
                  <a:pt x="1052704" y="3708473"/>
                </a:cubicBezTo>
                <a:cubicBezTo>
                  <a:pt x="1058306" y="3704472"/>
                  <a:pt x="1064976" y="3699403"/>
                  <a:pt x="1066843" y="3691133"/>
                </a:cubicBezTo>
                <a:cubicBezTo>
                  <a:pt x="1069244" y="3680728"/>
                  <a:pt x="1065242" y="3675926"/>
                  <a:pt x="1062575" y="3674326"/>
                </a:cubicBezTo>
                <a:cubicBezTo>
                  <a:pt x="1056172" y="3670058"/>
                  <a:pt x="1045768" y="3672992"/>
                  <a:pt x="1038298" y="3677794"/>
                </a:cubicBezTo>
                <a:cubicBezTo>
                  <a:pt x="1036697" y="3679128"/>
                  <a:pt x="1008152" y="3699936"/>
                  <a:pt x="994013" y="3738886"/>
                </a:cubicBezTo>
                <a:cubicBezTo>
                  <a:pt x="989478" y="3734884"/>
                  <a:pt x="984676" y="3731416"/>
                  <a:pt x="979874" y="3727948"/>
                </a:cubicBezTo>
                <a:cubicBezTo>
                  <a:pt x="991345" y="3689799"/>
                  <a:pt x="1022024" y="3660720"/>
                  <a:pt x="1055105" y="3653250"/>
                </a:cubicBezTo>
                <a:cubicBezTo>
                  <a:pt x="1062308" y="3651650"/>
                  <a:pt x="1069778" y="3652717"/>
                  <a:pt x="1076180" y="3656452"/>
                </a:cubicBezTo>
                <a:lnTo>
                  <a:pt x="1083917" y="3662587"/>
                </a:lnTo>
                <a:cubicBezTo>
                  <a:pt x="1090319" y="3670058"/>
                  <a:pt x="1094588" y="3679661"/>
                  <a:pt x="1094321" y="3689799"/>
                </a:cubicBezTo>
                <a:close/>
                <a:moveTo>
                  <a:pt x="1066310" y="3815451"/>
                </a:moveTo>
                <a:cubicBezTo>
                  <a:pt x="1068711" y="3821854"/>
                  <a:pt x="1074046" y="3827189"/>
                  <a:pt x="1081249" y="3830124"/>
                </a:cubicBezTo>
                <a:cubicBezTo>
                  <a:pt x="1078314" y="3831991"/>
                  <a:pt x="1075647" y="3834392"/>
                  <a:pt x="1072979" y="3836793"/>
                </a:cubicBezTo>
                <a:cubicBezTo>
                  <a:pt x="1048169" y="3859469"/>
                  <a:pt x="1027627" y="3865605"/>
                  <a:pt x="1015622" y="3866939"/>
                </a:cubicBezTo>
                <a:cubicBezTo>
                  <a:pt x="1020690" y="3859736"/>
                  <a:pt x="1024959" y="3852266"/>
                  <a:pt x="1027893" y="3843996"/>
                </a:cubicBezTo>
                <a:cubicBezTo>
                  <a:pt x="1033496" y="3828256"/>
                  <a:pt x="1034296" y="3812250"/>
                  <a:pt x="1030561" y="3796777"/>
                </a:cubicBezTo>
                <a:cubicBezTo>
                  <a:pt x="1050036" y="3779970"/>
                  <a:pt x="1066843" y="3771966"/>
                  <a:pt x="1078848" y="3773567"/>
                </a:cubicBezTo>
                <a:cubicBezTo>
                  <a:pt x="1081249" y="3773834"/>
                  <a:pt x="1083383" y="3774634"/>
                  <a:pt x="1085251" y="3775435"/>
                </a:cubicBezTo>
                <a:cubicBezTo>
                  <a:pt x="1081249" y="3777569"/>
                  <a:pt x="1078048" y="3780503"/>
                  <a:pt x="1075914" y="3783171"/>
                </a:cubicBezTo>
                <a:cubicBezTo>
                  <a:pt x="1072179" y="3787706"/>
                  <a:pt x="1069244" y="3791975"/>
                  <a:pt x="1067377" y="3796243"/>
                </a:cubicBezTo>
                <a:cubicBezTo>
                  <a:pt x="1064442" y="3802646"/>
                  <a:pt x="1063909" y="3809315"/>
                  <a:pt x="1066310" y="3815451"/>
                </a:cubicBezTo>
                <a:close/>
                <a:moveTo>
                  <a:pt x="1025492" y="3782371"/>
                </a:moveTo>
                <a:cubicBezTo>
                  <a:pt x="1023625" y="3778102"/>
                  <a:pt x="1021224" y="3773834"/>
                  <a:pt x="1018823" y="3769832"/>
                </a:cubicBezTo>
                <a:cubicBezTo>
                  <a:pt x="1025226" y="3762629"/>
                  <a:pt x="1040165" y="3747423"/>
                  <a:pt x="1054305" y="3742888"/>
                </a:cubicBezTo>
                <a:cubicBezTo>
                  <a:pt x="1062041" y="3743688"/>
                  <a:pt x="1070578" y="3741020"/>
                  <a:pt x="1078314" y="3735685"/>
                </a:cubicBezTo>
                <a:cubicBezTo>
                  <a:pt x="1100991" y="3732216"/>
                  <a:pt x="1125534" y="3744755"/>
                  <a:pt x="1127668" y="3770899"/>
                </a:cubicBezTo>
                <a:cubicBezTo>
                  <a:pt x="1128735" y="3780236"/>
                  <a:pt x="1123667" y="3792775"/>
                  <a:pt x="1118598" y="3800245"/>
                </a:cubicBezTo>
                <a:cubicBezTo>
                  <a:pt x="1112462" y="3809315"/>
                  <a:pt x="1097789" y="3821587"/>
                  <a:pt x="1088185" y="3818119"/>
                </a:cubicBezTo>
                <a:cubicBezTo>
                  <a:pt x="1083383" y="3816518"/>
                  <a:pt x="1079648" y="3813050"/>
                  <a:pt x="1078314" y="3809315"/>
                </a:cubicBezTo>
                <a:cubicBezTo>
                  <a:pt x="1077247" y="3806647"/>
                  <a:pt x="1077514" y="3803713"/>
                  <a:pt x="1078848" y="3800512"/>
                </a:cubicBezTo>
                <a:cubicBezTo>
                  <a:pt x="1080182" y="3797577"/>
                  <a:pt x="1082049" y="3794643"/>
                  <a:pt x="1084984" y="3791174"/>
                </a:cubicBezTo>
                <a:cubicBezTo>
                  <a:pt x="1085251" y="3790908"/>
                  <a:pt x="1090586" y="3784238"/>
                  <a:pt x="1096455" y="3786372"/>
                </a:cubicBezTo>
                <a:lnTo>
                  <a:pt x="1111662" y="3792241"/>
                </a:lnTo>
                <a:lnTo>
                  <a:pt x="1104725" y="3776769"/>
                </a:lnTo>
                <a:cubicBezTo>
                  <a:pt x="1104459" y="3776235"/>
                  <a:pt x="1098590" y="3762629"/>
                  <a:pt x="1082049" y="3760495"/>
                </a:cubicBezTo>
                <a:cubicBezTo>
                  <a:pt x="1066843" y="3758361"/>
                  <a:pt x="1048169" y="3766364"/>
                  <a:pt x="1026026" y="3784238"/>
                </a:cubicBezTo>
                <a:lnTo>
                  <a:pt x="1025492" y="3782371"/>
                </a:lnTo>
                <a:close/>
                <a:moveTo>
                  <a:pt x="1011887" y="3759428"/>
                </a:moveTo>
                <a:cubicBezTo>
                  <a:pt x="1009219" y="3755693"/>
                  <a:pt x="1006551" y="3752225"/>
                  <a:pt x="1003350" y="3748757"/>
                </a:cubicBezTo>
                <a:cubicBezTo>
                  <a:pt x="1008952" y="3729549"/>
                  <a:pt x="1019090" y="3714609"/>
                  <a:pt x="1027627" y="3704472"/>
                </a:cubicBezTo>
                <a:cubicBezTo>
                  <a:pt x="1031895" y="3699403"/>
                  <a:pt x="1035897" y="3695401"/>
                  <a:pt x="1038831" y="3692733"/>
                </a:cubicBezTo>
                <a:cubicBezTo>
                  <a:pt x="1041766" y="3690066"/>
                  <a:pt x="1043633" y="3688732"/>
                  <a:pt x="1043633" y="3688732"/>
                </a:cubicBezTo>
                <a:cubicBezTo>
                  <a:pt x="1048169" y="3685797"/>
                  <a:pt x="1052971" y="3684997"/>
                  <a:pt x="1054305" y="3686064"/>
                </a:cubicBezTo>
                <a:lnTo>
                  <a:pt x="1054305" y="3686064"/>
                </a:lnTo>
                <a:cubicBezTo>
                  <a:pt x="1054838" y="3686598"/>
                  <a:pt x="1054838" y="3688198"/>
                  <a:pt x="1054305" y="3690332"/>
                </a:cubicBezTo>
                <a:cubicBezTo>
                  <a:pt x="1053771" y="3693000"/>
                  <a:pt x="1050036" y="3695668"/>
                  <a:pt x="1046301" y="3698336"/>
                </a:cubicBezTo>
                <a:cubicBezTo>
                  <a:pt x="1039365" y="3703405"/>
                  <a:pt x="1028961" y="3710874"/>
                  <a:pt x="1031095" y="3725014"/>
                </a:cubicBezTo>
                <a:cubicBezTo>
                  <a:pt x="1031895" y="3730082"/>
                  <a:pt x="1034830" y="3734084"/>
                  <a:pt x="1038565" y="3737019"/>
                </a:cubicBezTo>
                <a:cubicBezTo>
                  <a:pt x="1027627" y="3743421"/>
                  <a:pt x="1017756" y="3753025"/>
                  <a:pt x="1011887" y="3759428"/>
                </a:cubicBezTo>
                <a:close/>
                <a:moveTo>
                  <a:pt x="1178089" y="3863471"/>
                </a:moveTo>
                <a:cubicBezTo>
                  <a:pt x="1174354" y="3834392"/>
                  <a:pt x="1146609" y="3816518"/>
                  <a:pt x="1120732" y="3816518"/>
                </a:cubicBezTo>
                <a:cubicBezTo>
                  <a:pt x="1123933" y="3813317"/>
                  <a:pt x="1126601" y="3810116"/>
                  <a:pt x="1128735" y="3806914"/>
                </a:cubicBezTo>
                <a:cubicBezTo>
                  <a:pt x="1135672" y="3796777"/>
                  <a:pt x="1141807" y="3780503"/>
                  <a:pt x="1140207" y="3767698"/>
                </a:cubicBezTo>
                <a:cubicBezTo>
                  <a:pt x="1137272" y="3740487"/>
                  <a:pt x="1116197" y="3724213"/>
                  <a:pt x="1092454" y="3722346"/>
                </a:cubicBezTo>
                <a:cubicBezTo>
                  <a:pt x="1100724" y="3711675"/>
                  <a:pt x="1106059" y="3699136"/>
                  <a:pt x="1106593" y="3688198"/>
                </a:cubicBezTo>
                <a:cubicBezTo>
                  <a:pt x="1106593" y="3685264"/>
                  <a:pt x="1106593" y="3682062"/>
                  <a:pt x="1106059" y="3679128"/>
                </a:cubicBezTo>
                <a:cubicBezTo>
                  <a:pt x="1135938" y="3700203"/>
                  <a:pt x="1165284" y="3722079"/>
                  <a:pt x="1196764" y="3741020"/>
                </a:cubicBezTo>
                <a:cubicBezTo>
                  <a:pt x="1192762" y="3779703"/>
                  <a:pt x="1205301" y="3799978"/>
                  <a:pt x="1211703" y="3807714"/>
                </a:cubicBezTo>
                <a:lnTo>
                  <a:pt x="1178089" y="3863471"/>
                </a:lnTo>
                <a:close/>
                <a:moveTo>
                  <a:pt x="1116997" y="3926430"/>
                </a:moveTo>
                <a:cubicBezTo>
                  <a:pt x="1108994" y="3925630"/>
                  <a:pt x="1100991" y="3919228"/>
                  <a:pt x="1102058" y="3910424"/>
                </a:cubicBezTo>
                <a:cubicBezTo>
                  <a:pt x="1103125" y="3902954"/>
                  <a:pt x="1107927" y="3894417"/>
                  <a:pt x="1113262" y="3890416"/>
                </a:cubicBezTo>
                <a:cubicBezTo>
                  <a:pt x="1115930" y="3888548"/>
                  <a:pt x="1119131" y="3888015"/>
                  <a:pt x="1122333" y="3888815"/>
                </a:cubicBezTo>
                <a:cubicBezTo>
                  <a:pt x="1125534" y="3889615"/>
                  <a:pt x="1127935" y="3892016"/>
                  <a:pt x="1129002" y="3895217"/>
                </a:cubicBezTo>
                <a:lnTo>
                  <a:pt x="1133804" y="3908823"/>
                </a:lnTo>
                <a:lnTo>
                  <a:pt x="1140740" y="3895217"/>
                </a:lnTo>
                <a:cubicBezTo>
                  <a:pt x="1141541" y="3893884"/>
                  <a:pt x="1147677" y="3881078"/>
                  <a:pt x="1142875" y="3869874"/>
                </a:cubicBezTo>
                <a:cubicBezTo>
                  <a:pt x="1139940" y="3862938"/>
                  <a:pt x="1134071" y="3858669"/>
                  <a:pt x="1125000" y="3857068"/>
                </a:cubicBezTo>
                <a:cubicBezTo>
                  <a:pt x="1119665" y="3856001"/>
                  <a:pt x="1114063" y="3856535"/>
                  <a:pt x="1107660" y="3858402"/>
                </a:cubicBezTo>
                <a:cubicBezTo>
                  <a:pt x="1101524" y="3860270"/>
                  <a:pt x="1094855" y="3863738"/>
                  <a:pt x="1087918" y="3868540"/>
                </a:cubicBezTo>
                <a:cubicBezTo>
                  <a:pt x="1083383" y="3871474"/>
                  <a:pt x="1079648" y="3875209"/>
                  <a:pt x="1075647" y="3878411"/>
                </a:cubicBezTo>
                <a:cubicBezTo>
                  <a:pt x="1071378" y="3882146"/>
                  <a:pt x="1067377" y="3885880"/>
                  <a:pt x="1062841" y="3888548"/>
                </a:cubicBezTo>
                <a:cubicBezTo>
                  <a:pt x="1059373" y="3890682"/>
                  <a:pt x="1055372" y="3892816"/>
                  <a:pt x="1050570" y="3894684"/>
                </a:cubicBezTo>
                <a:cubicBezTo>
                  <a:pt x="1037231" y="3900820"/>
                  <a:pt x="1024692" y="3903754"/>
                  <a:pt x="1011887" y="3904555"/>
                </a:cubicBezTo>
                <a:cubicBezTo>
                  <a:pt x="999082" y="3905355"/>
                  <a:pt x="986810" y="3903221"/>
                  <a:pt x="975605" y="3898952"/>
                </a:cubicBezTo>
                <a:lnTo>
                  <a:pt x="978006" y="3897885"/>
                </a:lnTo>
                <a:cubicBezTo>
                  <a:pt x="987343" y="3893083"/>
                  <a:pt x="995613" y="3887214"/>
                  <a:pt x="1002816" y="3880278"/>
                </a:cubicBezTo>
                <a:cubicBezTo>
                  <a:pt x="1013221" y="3881345"/>
                  <a:pt x="1042566" y="3880812"/>
                  <a:pt x="1079915" y="3846130"/>
                </a:cubicBezTo>
                <a:cubicBezTo>
                  <a:pt x="1090853" y="3835993"/>
                  <a:pt x="1104192" y="3830124"/>
                  <a:pt x="1116730" y="3829590"/>
                </a:cubicBezTo>
                <a:cubicBezTo>
                  <a:pt x="1138073" y="3828790"/>
                  <a:pt x="1162349" y="3843730"/>
                  <a:pt x="1165017" y="3867473"/>
                </a:cubicBezTo>
                <a:cubicBezTo>
                  <a:pt x="1166084" y="3878144"/>
                  <a:pt x="1161816" y="3888015"/>
                  <a:pt x="1158081" y="3894417"/>
                </a:cubicBezTo>
                <a:cubicBezTo>
                  <a:pt x="1149544" y="3909890"/>
                  <a:pt x="1134871" y="3928031"/>
                  <a:pt x="1116997" y="3926430"/>
                </a:cubicBezTo>
                <a:close/>
                <a:moveTo>
                  <a:pt x="911312" y="3902954"/>
                </a:moveTo>
                <a:cubicBezTo>
                  <a:pt x="916914" y="3904555"/>
                  <a:pt x="922516" y="3905355"/>
                  <a:pt x="927852" y="3905622"/>
                </a:cubicBezTo>
                <a:cubicBezTo>
                  <a:pt x="934788" y="3906155"/>
                  <a:pt x="945726" y="3906422"/>
                  <a:pt x="956931" y="3904555"/>
                </a:cubicBezTo>
                <a:cubicBezTo>
                  <a:pt x="973471" y="3914425"/>
                  <a:pt x="992679" y="3919228"/>
                  <a:pt x="1012687" y="3918160"/>
                </a:cubicBezTo>
                <a:cubicBezTo>
                  <a:pt x="1026560" y="3917360"/>
                  <a:pt x="1041232" y="3913358"/>
                  <a:pt x="1055905" y="3906956"/>
                </a:cubicBezTo>
                <a:cubicBezTo>
                  <a:pt x="1060974" y="3904555"/>
                  <a:pt x="1065242" y="3902420"/>
                  <a:pt x="1069244" y="3900020"/>
                </a:cubicBezTo>
                <a:cubicBezTo>
                  <a:pt x="1074846" y="3896551"/>
                  <a:pt x="1079648" y="3892550"/>
                  <a:pt x="1084184" y="3888281"/>
                </a:cubicBezTo>
                <a:cubicBezTo>
                  <a:pt x="1087652" y="3885080"/>
                  <a:pt x="1091120" y="3882146"/>
                  <a:pt x="1094855" y="3879478"/>
                </a:cubicBezTo>
                <a:cubicBezTo>
                  <a:pt x="1100724" y="3875476"/>
                  <a:pt x="1105793" y="3872808"/>
                  <a:pt x="1110595" y="3871208"/>
                </a:cubicBezTo>
                <a:cubicBezTo>
                  <a:pt x="1114863" y="3869874"/>
                  <a:pt x="1118331" y="3869607"/>
                  <a:pt x="1121799" y="3870141"/>
                </a:cubicBezTo>
                <a:cubicBezTo>
                  <a:pt x="1126868" y="3871208"/>
                  <a:pt x="1130069" y="3873075"/>
                  <a:pt x="1131136" y="3876009"/>
                </a:cubicBezTo>
                <a:cubicBezTo>
                  <a:pt x="1131403" y="3876543"/>
                  <a:pt x="1131670" y="3877343"/>
                  <a:pt x="1131670" y="3877877"/>
                </a:cubicBezTo>
                <a:cubicBezTo>
                  <a:pt x="1130069" y="3877077"/>
                  <a:pt x="1128469" y="3876276"/>
                  <a:pt x="1126601" y="3875743"/>
                </a:cubicBezTo>
                <a:cubicBezTo>
                  <a:pt x="1119932" y="3873875"/>
                  <a:pt x="1112462" y="3875209"/>
                  <a:pt x="1106593" y="3879478"/>
                </a:cubicBezTo>
                <a:cubicBezTo>
                  <a:pt x="1097789" y="3885880"/>
                  <a:pt x="1090586" y="3897885"/>
                  <a:pt x="1088986" y="3909624"/>
                </a:cubicBezTo>
                <a:cubicBezTo>
                  <a:pt x="1086851" y="3926697"/>
                  <a:pt x="1100724" y="3938702"/>
                  <a:pt x="1114863" y="3940036"/>
                </a:cubicBezTo>
                <a:cubicBezTo>
                  <a:pt x="1120999" y="3940570"/>
                  <a:pt x="1127135" y="3939503"/>
                  <a:pt x="1133004" y="3937102"/>
                </a:cubicBezTo>
                <a:lnTo>
                  <a:pt x="1083116" y="4019269"/>
                </a:lnTo>
                <a:lnTo>
                  <a:pt x="995613" y="3963246"/>
                </a:lnTo>
                <a:lnTo>
                  <a:pt x="911312" y="3902954"/>
                </a:lnTo>
                <a:close/>
                <a:moveTo>
                  <a:pt x="883834" y="3799444"/>
                </a:moveTo>
                <a:cubicBezTo>
                  <a:pt x="895038" y="3794909"/>
                  <a:pt x="909978" y="3799978"/>
                  <a:pt x="916647" y="3810116"/>
                </a:cubicBezTo>
                <a:cubicBezTo>
                  <a:pt x="919849" y="3814918"/>
                  <a:pt x="921182" y="3822387"/>
                  <a:pt x="917448" y="3827189"/>
                </a:cubicBezTo>
                <a:cubicBezTo>
                  <a:pt x="914780" y="3830657"/>
                  <a:pt x="912912" y="3830657"/>
                  <a:pt x="906243" y="3829323"/>
                </a:cubicBezTo>
                <a:cubicBezTo>
                  <a:pt x="904109" y="3828790"/>
                  <a:pt x="901708" y="3828523"/>
                  <a:pt x="899040" y="3828256"/>
                </a:cubicBezTo>
                <a:lnTo>
                  <a:pt x="891037" y="3827990"/>
                </a:lnTo>
                <a:lnTo>
                  <a:pt x="891570" y="3835993"/>
                </a:lnTo>
                <a:cubicBezTo>
                  <a:pt x="892371" y="3846130"/>
                  <a:pt x="896906" y="3854934"/>
                  <a:pt x="904909" y="3861070"/>
                </a:cubicBezTo>
                <a:lnTo>
                  <a:pt x="905443" y="3861337"/>
                </a:lnTo>
                <a:cubicBezTo>
                  <a:pt x="916914" y="3869874"/>
                  <a:pt x="934521" y="3873608"/>
                  <a:pt x="951062" y="3869607"/>
                </a:cubicBezTo>
                <a:cubicBezTo>
                  <a:pt x="952662" y="3869340"/>
                  <a:pt x="983608" y="3860537"/>
                  <a:pt x="995080" y="3837327"/>
                </a:cubicBezTo>
                <a:cubicBezTo>
                  <a:pt x="1000949" y="3825855"/>
                  <a:pt x="1000949" y="3813050"/>
                  <a:pt x="995347" y="3799711"/>
                </a:cubicBezTo>
                <a:cubicBezTo>
                  <a:pt x="994546" y="3798377"/>
                  <a:pt x="988144" y="3781570"/>
                  <a:pt x="970003" y="3765831"/>
                </a:cubicBezTo>
                <a:cubicBezTo>
                  <a:pt x="951862" y="3749824"/>
                  <a:pt x="921449" y="3736218"/>
                  <a:pt x="873163" y="3735151"/>
                </a:cubicBezTo>
                <a:cubicBezTo>
                  <a:pt x="878231" y="3729815"/>
                  <a:pt x="882500" y="3723680"/>
                  <a:pt x="885701" y="3716744"/>
                </a:cubicBezTo>
                <a:cubicBezTo>
                  <a:pt x="899840" y="3716210"/>
                  <a:pt x="913713" y="3717544"/>
                  <a:pt x="926518" y="3720745"/>
                </a:cubicBezTo>
                <a:cubicBezTo>
                  <a:pt x="939590" y="3723680"/>
                  <a:pt x="952129" y="3727948"/>
                  <a:pt x="963333" y="3734351"/>
                </a:cubicBezTo>
                <a:cubicBezTo>
                  <a:pt x="986009" y="3746356"/>
                  <a:pt x="1003083" y="3765831"/>
                  <a:pt x="1013488" y="3788773"/>
                </a:cubicBezTo>
                <a:cubicBezTo>
                  <a:pt x="1020957" y="3805047"/>
                  <a:pt x="1021758" y="3822921"/>
                  <a:pt x="1015355" y="3839995"/>
                </a:cubicBezTo>
                <a:cubicBezTo>
                  <a:pt x="1008419" y="3858936"/>
                  <a:pt x="993746" y="3875209"/>
                  <a:pt x="973204" y="3885613"/>
                </a:cubicBezTo>
                <a:cubicBezTo>
                  <a:pt x="962800" y="3890949"/>
                  <a:pt x="946793" y="3893350"/>
                  <a:pt x="929186" y="3892016"/>
                </a:cubicBezTo>
                <a:cubicBezTo>
                  <a:pt x="901174" y="3889615"/>
                  <a:pt x="867560" y="3869874"/>
                  <a:pt x="860357" y="3843730"/>
                </a:cubicBezTo>
                <a:cubicBezTo>
                  <a:pt x="855822" y="3826922"/>
                  <a:pt x="867293" y="3805847"/>
                  <a:pt x="883834" y="3799444"/>
                </a:cubicBezTo>
                <a:close/>
                <a:moveTo>
                  <a:pt x="758448" y="3776769"/>
                </a:moveTo>
                <a:cubicBezTo>
                  <a:pt x="764317" y="3775168"/>
                  <a:pt x="769920" y="3771966"/>
                  <a:pt x="774455" y="3767165"/>
                </a:cubicBezTo>
                <a:cubicBezTo>
                  <a:pt x="781391" y="3759428"/>
                  <a:pt x="783792" y="3749557"/>
                  <a:pt x="782191" y="3740220"/>
                </a:cubicBezTo>
                <a:cubicBezTo>
                  <a:pt x="783525" y="3741020"/>
                  <a:pt x="784859" y="3741820"/>
                  <a:pt x="786460" y="3742621"/>
                </a:cubicBezTo>
                <a:cubicBezTo>
                  <a:pt x="811003" y="3754893"/>
                  <a:pt x="834213" y="3757027"/>
                  <a:pt x="852887" y="3749557"/>
                </a:cubicBezTo>
                <a:cubicBezTo>
                  <a:pt x="879565" y="3747689"/>
                  <a:pt x="900107" y="3750624"/>
                  <a:pt x="917448" y="3754893"/>
                </a:cubicBezTo>
                <a:cubicBezTo>
                  <a:pt x="934521" y="3759428"/>
                  <a:pt x="947594" y="3766364"/>
                  <a:pt x="957198" y="3773834"/>
                </a:cubicBezTo>
                <a:cubicBezTo>
                  <a:pt x="966802" y="3781304"/>
                  <a:pt x="973471" y="3789307"/>
                  <a:pt x="977473" y="3795176"/>
                </a:cubicBezTo>
                <a:cubicBezTo>
                  <a:pt x="979607" y="3798110"/>
                  <a:pt x="980941" y="3800778"/>
                  <a:pt x="982008" y="3802646"/>
                </a:cubicBezTo>
                <a:cubicBezTo>
                  <a:pt x="983075" y="3804513"/>
                  <a:pt x="983342" y="3805580"/>
                  <a:pt x="983342" y="3805580"/>
                </a:cubicBezTo>
                <a:cubicBezTo>
                  <a:pt x="987343" y="3815718"/>
                  <a:pt x="987610" y="3824255"/>
                  <a:pt x="983608" y="3831991"/>
                </a:cubicBezTo>
                <a:cubicBezTo>
                  <a:pt x="979340" y="3840528"/>
                  <a:pt x="970803" y="3846664"/>
                  <a:pt x="963067" y="3850666"/>
                </a:cubicBezTo>
                <a:cubicBezTo>
                  <a:pt x="955597" y="3854667"/>
                  <a:pt x="948661" y="3856535"/>
                  <a:pt x="948661" y="3856535"/>
                </a:cubicBezTo>
                <a:cubicBezTo>
                  <a:pt x="938523" y="3858669"/>
                  <a:pt x="923583" y="3857602"/>
                  <a:pt x="913713" y="3850132"/>
                </a:cubicBezTo>
                <a:cubicBezTo>
                  <a:pt x="911045" y="3847998"/>
                  <a:pt x="908911" y="3845864"/>
                  <a:pt x="907577" y="3843196"/>
                </a:cubicBezTo>
                <a:cubicBezTo>
                  <a:pt x="913713" y="3843996"/>
                  <a:pt x="921182" y="3843196"/>
                  <a:pt x="927585" y="3834926"/>
                </a:cubicBezTo>
                <a:cubicBezTo>
                  <a:pt x="935589" y="3824522"/>
                  <a:pt x="933454" y="3810916"/>
                  <a:pt x="927852" y="3801845"/>
                </a:cubicBezTo>
                <a:cubicBezTo>
                  <a:pt x="918248" y="3786639"/>
                  <a:pt x="896906" y="3779970"/>
                  <a:pt x="879565" y="3786639"/>
                </a:cubicBezTo>
                <a:cubicBezTo>
                  <a:pt x="856622" y="3795176"/>
                  <a:pt x="840616" y="3823721"/>
                  <a:pt x="847285" y="3847464"/>
                </a:cubicBezTo>
                <a:cubicBezTo>
                  <a:pt x="847819" y="3849865"/>
                  <a:pt x="848619" y="3852000"/>
                  <a:pt x="849686" y="3854134"/>
                </a:cubicBezTo>
                <a:cubicBezTo>
                  <a:pt x="833680" y="3842129"/>
                  <a:pt x="818740" y="3828790"/>
                  <a:pt x="803800" y="3815718"/>
                </a:cubicBezTo>
                <a:lnTo>
                  <a:pt x="758448" y="3776769"/>
                </a:lnTo>
                <a:close/>
                <a:moveTo>
                  <a:pt x="739774" y="3734884"/>
                </a:moveTo>
                <a:cubicBezTo>
                  <a:pt x="746443" y="3727681"/>
                  <a:pt x="757381" y="3727148"/>
                  <a:pt x="764051" y="3733550"/>
                </a:cubicBezTo>
                <a:cubicBezTo>
                  <a:pt x="770720" y="3739953"/>
                  <a:pt x="770987" y="3751158"/>
                  <a:pt x="764317" y="3758361"/>
                </a:cubicBezTo>
                <a:cubicBezTo>
                  <a:pt x="757648" y="3765564"/>
                  <a:pt x="746710" y="3766097"/>
                  <a:pt x="740041" y="3759694"/>
                </a:cubicBezTo>
                <a:cubicBezTo>
                  <a:pt x="733104" y="3753025"/>
                  <a:pt x="733104" y="3742087"/>
                  <a:pt x="739774" y="3734884"/>
                </a:cubicBezTo>
                <a:close/>
                <a:moveTo>
                  <a:pt x="642133" y="3662321"/>
                </a:moveTo>
                <a:cubicBezTo>
                  <a:pt x="648002" y="3661254"/>
                  <a:pt x="653872" y="3658586"/>
                  <a:pt x="658674" y="3654051"/>
                </a:cubicBezTo>
                <a:cubicBezTo>
                  <a:pt x="665076" y="3647915"/>
                  <a:pt x="668277" y="3640178"/>
                  <a:pt x="668811" y="3632175"/>
                </a:cubicBezTo>
                <a:cubicBezTo>
                  <a:pt x="685618" y="3647915"/>
                  <a:pt x="705893" y="3658586"/>
                  <a:pt x="725635" y="3658052"/>
                </a:cubicBezTo>
                <a:lnTo>
                  <a:pt x="725901" y="3658586"/>
                </a:lnTo>
                <a:lnTo>
                  <a:pt x="725901" y="3658586"/>
                </a:lnTo>
                <a:lnTo>
                  <a:pt x="726168" y="3658853"/>
                </a:lnTo>
                <a:cubicBezTo>
                  <a:pt x="725635" y="3678594"/>
                  <a:pt x="736306" y="3698869"/>
                  <a:pt x="752046" y="3715676"/>
                </a:cubicBezTo>
                <a:cubicBezTo>
                  <a:pt x="744309" y="3716210"/>
                  <a:pt x="736306" y="3719411"/>
                  <a:pt x="730170" y="3725814"/>
                </a:cubicBezTo>
                <a:cubicBezTo>
                  <a:pt x="725635" y="3730616"/>
                  <a:pt x="722700" y="3736218"/>
                  <a:pt x="721900" y="3742354"/>
                </a:cubicBezTo>
                <a:lnTo>
                  <a:pt x="681083" y="3703405"/>
                </a:lnTo>
                <a:lnTo>
                  <a:pt x="642133" y="3662321"/>
                </a:lnTo>
                <a:close/>
                <a:moveTo>
                  <a:pt x="625860" y="3619636"/>
                </a:moveTo>
                <a:cubicBezTo>
                  <a:pt x="633063" y="3612967"/>
                  <a:pt x="644268" y="3613234"/>
                  <a:pt x="650670" y="3619903"/>
                </a:cubicBezTo>
                <a:cubicBezTo>
                  <a:pt x="657073" y="3626573"/>
                  <a:pt x="656539" y="3637511"/>
                  <a:pt x="649336" y="3644180"/>
                </a:cubicBezTo>
                <a:cubicBezTo>
                  <a:pt x="642133" y="3650850"/>
                  <a:pt x="631195" y="3650850"/>
                  <a:pt x="624526" y="3643913"/>
                </a:cubicBezTo>
                <a:cubicBezTo>
                  <a:pt x="618123" y="3637244"/>
                  <a:pt x="618657" y="3626306"/>
                  <a:pt x="625860" y="3619636"/>
                </a:cubicBezTo>
                <a:close/>
                <a:moveTo>
                  <a:pt x="529820" y="3534535"/>
                </a:moveTo>
                <a:cubicBezTo>
                  <a:pt x="531954" y="3535335"/>
                  <a:pt x="534088" y="3536135"/>
                  <a:pt x="536489" y="3536935"/>
                </a:cubicBezTo>
                <a:cubicBezTo>
                  <a:pt x="560233" y="3543605"/>
                  <a:pt x="588778" y="3527598"/>
                  <a:pt x="597315" y="3504655"/>
                </a:cubicBezTo>
                <a:cubicBezTo>
                  <a:pt x="603984" y="3487581"/>
                  <a:pt x="597048" y="3465973"/>
                  <a:pt x="582108" y="3456369"/>
                </a:cubicBezTo>
                <a:cubicBezTo>
                  <a:pt x="573305" y="3450766"/>
                  <a:pt x="559432" y="3448632"/>
                  <a:pt x="549028" y="3456636"/>
                </a:cubicBezTo>
                <a:cubicBezTo>
                  <a:pt x="540758" y="3463038"/>
                  <a:pt x="539958" y="3470508"/>
                  <a:pt x="540758" y="3476644"/>
                </a:cubicBezTo>
                <a:cubicBezTo>
                  <a:pt x="538090" y="3475043"/>
                  <a:pt x="535689" y="3473176"/>
                  <a:pt x="533822" y="3470508"/>
                </a:cubicBezTo>
                <a:cubicBezTo>
                  <a:pt x="526352" y="3460904"/>
                  <a:pt x="525285" y="3445964"/>
                  <a:pt x="527419" y="3435293"/>
                </a:cubicBezTo>
                <a:cubicBezTo>
                  <a:pt x="527419" y="3435293"/>
                  <a:pt x="534889" y="3409416"/>
                  <a:pt x="551963" y="3400612"/>
                </a:cubicBezTo>
                <a:cubicBezTo>
                  <a:pt x="559699" y="3396610"/>
                  <a:pt x="568236" y="3396877"/>
                  <a:pt x="578374" y="3400879"/>
                </a:cubicBezTo>
                <a:cubicBezTo>
                  <a:pt x="579707" y="3401412"/>
                  <a:pt x="596514" y="3408082"/>
                  <a:pt x="611187" y="3427557"/>
                </a:cubicBezTo>
                <a:cubicBezTo>
                  <a:pt x="618390" y="3437161"/>
                  <a:pt x="625326" y="3450233"/>
                  <a:pt x="629595" y="3467307"/>
                </a:cubicBezTo>
                <a:cubicBezTo>
                  <a:pt x="633863" y="3484647"/>
                  <a:pt x="636798" y="3504922"/>
                  <a:pt x="634930" y="3531333"/>
                </a:cubicBezTo>
                <a:cubicBezTo>
                  <a:pt x="627461" y="3550008"/>
                  <a:pt x="629862" y="3573217"/>
                  <a:pt x="641867" y="3597761"/>
                </a:cubicBezTo>
                <a:cubicBezTo>
                  <a:pt x="642667" y="3599361"/>
                  <a:pt x="643467" y="3600695"/>
                  <a:pt x="644268" y="3602029"/>
                </a:cubicBezTo>
                <a:cubicBezTo>
                  <a:pt x="634930" y="3600429"/>
                  <a:pt x="625060" y="3602830"/>
                  <a:pt x="617323" y="3609766"/>
                </a:cubicBezTo>
                <a:cubicBezTo>
                  <a:pt x="612521" y="3614301"/>
                  <a:pt x="609053" y="3619636"/>
                  <a:pt x="607719" y="3625772"/>
                </a:cubicBezTo>
                <a:lnTo>
                  <a:pt x="568503" y="3580420"/>
                </a:lnTo>
                <a:cubicBezTo>
                  <a:pt x="555164" y="3565214"/>
                  <a:pt x="541825" y="3550541"/>
                  <a:pt x="529820" y="3534535"/>
                </a:cubicBezTo>
                <a:close/>
                <a:moveTo>
                  <a:pt x="498340" y="3411016"/>
                </a:moveTo>
                <a:cubicBezTo>
                  <a:pt x="508478" y="3390474"/>
                  <a:pt x="525018" y="3375802"/>
                  <a:pt x="543959" y="3368866"/>
                </a:cubicBezTo>
                <a:cubicBezTo>
                  <a:pt x="561033" y="3362730"/>
                  <a:pt x="578640" y="3363263"/>
                  <a:pt x="595180" y="3370733"/>
                </a:cubicBezTo>
                <a:cubicBezTo>
                  <a:pt x="618123" y="3381137"/>
                  <a:pt x="637598" y="3398211"/>
                  <a:pt x="649603" y="3420887"/>
                </a:cubicBezTo>
                <a:cubicBezTo>
                  <a:pt x="655739" y="3432092"/>
                  <a:pt x="660007" y="3444630"/>
                  <a:pt x="663209" y="3457703"/>
                </a:cubicBezTo>
                <a:cubicBezTo>
                  <a:pt x="666410" y="3470508"/>
                  <a:pt x="667744" y="3484380"/>
                  <a:pt x="667210" y="3498519"/>
                </a:cubicBezTo>
                <a:cubicBezTo>
                  <a:pt x="660541" y="3501721"/>
                  <a:pt x="654138" y="3505989"/>
                  <a:pt x="648803" y="3511058"/>
                </a:cubicBezTo>
                <a:cubicBezTo>
                  <a:pt x="647736" y="3463038"/>
                  <a:pt x="634130" y="3432625"/>
                  <a:pt x="618123" y="3414218"/>
                </a:cubicBezTo>
                <a:cubicBezTo>
                  <a:pt x="602383" y="3396077"/>
                  <a:pt x="585577" y="3389674"/>
                  <a:pt x="584243" y="3388874"/>
                </a:cubicBezTo>
                <a:cubicBezTo>
                  <a:pt x="570904" y="3383272"/>
                  <a:pt x="558098" y="3383272"/>
                  <a:pt x="546627" y="3389141"/>
                </a:cubicBezTo>
                <a:cubicBezTo>
                  <a:pt x="523417" y="3400612"/>
                  <a:pt x="514614" y="3431558"/>
                  <a:pt x="514347" y="3432892"/>
                </a:cubicBezTo>
                <a:cubicBezTo>
                  <a:pt x="510345" y="3449699"/>
                  <a:pt x="514080" y="3467307"/>
                  <a:pt x="522617" y="3478778"/>
                </a:cubicBezTo>
                <a:cubicBezTo>
                  <a:pt x="528753" y="3487048"/>
                  <a:pt x="537823" y="3491850"/>
                  <a:pt x="547961" y="3492650"/>
                </a:cubicBezTo>
                <a:lnTo>
                  <a:pt x="555964" y="3493184"/>
                </a:lnTo>
                <a:lnTo>
                  <a:pt x="555697" y="3485181"/>
                </a:lnTo>
                <a:cubicBezTo>
                  <a:pt x="555697" y="3482513"/>
                  <a:pt x="555164" y="3480379"/>
                  <a:pt x="554630" y="3477977"/>
                </a:cubicBezTo>
                <a:cubicBezTo>
                  <a:pt x="553296" y="3471308"/>
                  <a:pt x="553563" y="3469441"/>
                  <a:pt x="556765" y="3466773"/>
                </a:cubicBezTo>
                <a:cubicBezTo>
                  <a:pt x="561567" y="3463038"/>
                  <a:pt x="569036" y="3464639"/>
                  <a:pt x="573838" y="3467573"/>
                </a:cubicBezTo>
                <a:cubicBezTo>
                  <a:pt x="584243" y="3474243"/>
                  <a:pt x="589045" y="3488915"/>
                  <a:pt x="584509" y="3500387"/>
                </a:cubicBezTo>
                <a:cubicBezTo>
                  <a:pt x="578107" y="3516927"/>
                  <a:pt x="557031" y="3528132"/>
                  <a:pt x="539958" y="3523597"/>
                </a:cubicBezTo>
                <a:cubicBezTo>
                  <a:pt x="513813" y="3516393"/>
                  <a:pt x="494072" y="3482780"/>
                  <a:pt x="491671" y="3454768"/>
                </a:cubicBezTo>
                <a:cubicBezTo>
                  <a:pt x="490870" y="3437428"/>
                  <a:pt x="493271" y="3421421"/>
                  <a:pt x="498340" y="3411016"/>
                </a:cubicBezTo>
                <a:close/>
                <a:moveTo>
                  <a:pt x="444184" y="3269091"/>
                </a:moveTo>
                <a:cubicBezTo>
                  <a:pt x="445518" y="3283230"/>
                  <a:pt x="457523" y="3297102"/>
                  <a:pt x="474597" y="3294968"/>
                </a:cubicBezTo>
                <a:cubicBezTo>
                  <a:pt x="486335" y="3293368"/>
                  <a:pt x="498340" y="3286431"/>
                  <a:pt x="504743" y="3277361"/>
                </a:cubicBezTo>
                <a:cubicBezTo>
                  <a:pt x="509011" y="3271492"/>
                  <a:pt x="510345" y="3264022"/>
                  <a:pt x="508478" y="3257353"/>
                </a:cubicBezTo>
                <a:cubicBezTo>
                  <a:pt x="507944" y="3255485"/>
                  <a:pt x="507144" y="3253885"/>
                  <a:pt x="506344" y="3252284"/>
                </a:cubicBezTo>
                <a:cubicBezTo>
                  <a:pt x="506877" y="3252284"/>
                  <a:pt x="507678" y="3252551"/>
                  <a:pt x="508211" y="3252817"/>
                </a:cubicBezTo>
                <a:cubicBezTo>
                  <a:pt x="511146" y="3254151"/>
                  <a:pt x="513013" y="3257353"/>
                  <a:pt x="514080" y="3262155"/>
                </a:cubicBezTo>
                <a:cubicBezTo>
                  <a:pt x="514614" y="3265623"/>
                  <a:pt x="514347" y="3269091"/>
                  <a:pt x="513013" y="3273359"/>
                </a:cubicBezTo>
                <a:cubicBezTo>
                  <a:pt x="511412" y="3278161"/>
                  <a:pt x="508745" y="3283497"/>
                  <a:pt x="504743" y="3289099"/>
                </a:cubicBezTo>
                <a:cubicBezTo>
                  <a:pt x="502342" y="3292834"/>
                  <a:pt x="499141" y="3296035"/>
                  <a:pt x="495939" y="3299770"/>
                </a:cubicBezTo>
                <a:cubicBezTo>
                  <a:pt x="491938" y="3304306"/>
                  <a:pt x="487669" y="3309108"/>
                  <a:pt x="484201" y="3314710"/>
                </a:cubicBezTo>
                <a:cubicBezTo>
                  <a:pt x="481800" y="3318712"/>
                  <a:pt x="479666" y="3322980"/>
                  <a:pt x="477265" y="3328049"/>
                </a:cubicBezTo>
                <a:cubicBezTo>
                  <a:pt x="470595" y="3342455"/>
                  <a:pt x="466594" y="3357127"/>
                  <a:pt x="466060" y="3371267"/>
                </a:cubicBezTo>
                <a:cubicBezTo>
                  <a:pt x="464726" y="3391275"/>
                  <a:pt x="469528" y="3410483"/>
                  <a:pt x="479666" y="3427023"/>
                </a:cubicBezTo>
                <a:cubicBezTo>
                  <a:pt x="477798" y="3438228"/>
                  <a:pt x="478065" y="3449165"/>
                  <a:pt x="478599" y="3456102"/>
                </a:cubicBezTo>
                <a:cubicBezTo>
                  <a:pt x="479132" y="3461437"/>
                  <a:pt x="479933" y="3467040"/>
                  <a:pt x="481267" y="3472642"/>
                </a:cubicBezTo>
                <a:lnTo>
                  <a:pt x="420975" y="3388074"/>
                </a:lnTo>
                <a:lnTo>
                  <a:pt x="364952" y="3300571"/>
                </a:lnTo>
                <a:lnTo>
                  <a:pt x="447119" y="3250683"/>
                </a:lnTo>
                <a:cubicBezTo>
                  <a:pt x="444718" y="3257086"/>
                  <a:pt x="443651" y="3262955"/>
                  <a:pt x="444184" y="3269091"/>
                </a:cubicBezTo>
                <a:close/>
                <a:moveTo>
                  <a:pt x="516748" y="3218670"/>
                </a:moveTo>
                <a:cubicBezTo>
                  <a:pt x="540224" y="3221071"/>
                  <a:pt x="555164" y="3245615"/>
                  <a:pt x="554364" y="3266957"/>
                </a:cubicBezTo>
                <a:cubicBezTo>
                  <a:pt x="553830" y="3279495"/>
                  <a:pt x="547961" y="3292834"/>
                  <a:pt x="537823" y="3303772"/>
                </a:cubicBezTo>
                <a:cubicBezTo>
                  <a:pt x="503142" y="3341121"/>
                  <a:pt x="502875" y="3370466"/>
                  <a:pt x="503676" y="3380871"/>
                </a:cubicBezTo>
                <a:cubicBezTo>
                  <a:pt x="497006" y="3388074"/>
                  <a:pt x="490870" y="3396344"/>
                  <a:pt x="486068" y="3405681"/>
                </a:cubicBezTo>
                <a:lnTo>
                  <a:pt x="485001" y="3408082"/>
                </a:lnTo>
                <a:cubicBezTo>
                  <a:pt x="480466" y="3396877"/>
                  <a:pt x="478599" y="3384606"/>
                  <a:pt x="479399" y="3371800"/>
                </a:cubicBezTo>
                <a:cubicBezTo>
                  <a:pt x="480199" y="3359262"/>
                  <a:pt x="483134" y="3346456"/>
                  <a:pt x="489270" y="3333118"/>
                </a:cubicBezTo>
                <a:cubicBezTo>
                  <a:pt x="491404" y="3328582"/>
                  <a:pt x="493271" y="3324581"/>
                  <a:pt x="495406" y="3320846"/>
                </a:cubicBezTo>
                <a:cubicBezTo>
                  <a:pt x="498073" y="3316310"/>
                  <a:pt x="501542" y="3312309"/>
                  <a:pt x="505543" y="3308040"/>
                </a:cubicBezTo>
                <a:cubicBezTo>
                  <a:pt x="509011" y="3304306"/>
                  <a:pt x="512479" y="3300304"/>
                  <a:pt x="515414" y="3295769"/>
                </a:cubicBezTo>
                <a:cubicBezTo>
                  <a:pt x="520216" y="3288832"/>
                  <a:pt x="523417" y="3282430"/>
                  <a:pt x="525552" y="3276027"/>
                </a:cubicBezTo>
                <a:cubicBezTo>
                  <a:pt x="527419" y="3269891"/>
                  <a:pt x="527953" y="3264289"/>
                  <a:pt x="526885" y="3258687"/>
                </a:cubicBezTo>
                <a:cubicBezTo>
                  <a:pt x="525285" y="3249616"/>
                  <a:pt x="521016" y="3243747"/>
                  <a:pt x="514080" y="3240813"/>
                </a:cubicBezTo>
                <a:cubicBezTo>
                  <a:pt x="502875" y="3236277"/>
                  <a:pt x="490070" y="3242413"/>
                  <a:pt x="488736" y="3242947"/>
                </a:cubicBezTo>
                <a:lnTo>
                  <a:pt x="475131" y="3249883"/>
                </a:lnTo>
                <a:lnTo>
                  <a:pt x="488736" y="3254685"/>
                </a:lnTo>
                <a:cubicBezTo>
                  <a:pt x="491938" y="3255752"/>
                  <a:pt x="494072" y="3258153"/>
                  <a:pt x="495139" y="3261354"/>
                </a:cubicBezTo>
                <a:cubicBezTo>
                  <a:pt x="495939" y="3264556"/>
                  <a:pt x="495406" y="3267757"/>
                  <a:pt x="493538" y="3270425"/>
                </a:cubicBezTo>
                <a:cubicBezTo>
                  <a:pt x="489537" y="3276027"/>
                  <a:pt x="481267" y="3280829"/>
                  <a:pt x="473530" y="3281629"/>
                </a:cubicBezTo>
                <a:cubicBezTo>
                  <a:pt x="464726" y="3282697"/>
                  <a:pt x="458324" y="3274693"/>
                  <a:pt x="457523" y="3266690"/>
                </a:cubicBezTo>
                <a:cubicBezTo>
                  <a:pt x="455923" y="3249083"/>
                  <a:pt x="474064" y="3234410"/>
                  <a:pt x="489537" y="3225073"/>
                </a:cubicBezTo>
                <a:cubicBezTo>
                  <a:pt x="496206" y="3221871"/>
                  <a:pt x="506077" y="3217603"/>
                  <a:pt x="516748" y="3218670"/>
                </a:cubicBezTo>
                <a:close/>
                <a:moveTo>
                  <a:pt x="576239" y="3172517"/>
                </a:moveTo>
                <a:cubicBezTo>
                  <a:pt x="583976" y="3179187"/>
                  <a:pt x="604251" y="3191459"/>
                  <a:pt x="642934" y="3187457"/>
                </a:cubicBezTo>
                <a:cubicBezTo>
                  <a:pt x="662142" y="3218670"/>
                  <a:pt x="683751" y="3248282"/>
                  <a:pt x="704826" y="3278161"/>
                </a:cubicBezTo>
                <a:cubicBezTo>
                  <a:pt x="701891" y="3277628"/>
                  <a:pt x="698957" y="3277361"/>
                  <a:pt x="695756" y="3277628"/>
                </a:cubicBezTo>
                <a:cubicBezTo>
                  <a:pt x="685085" y="3278161"/>
                  <a:pt x="672279" y="3283497"/>
                  <a:pt x="661608" y="3291767"/>
                </a:cubicBezTo>
                <a:cubicBezTo>
                  <a:pt x="659741" y="3268024"/>
                  <a:pt x="643467" y="3246948"/>
                  <a:pt x="616256" y="3244014"/>
                </a:cubicBezTo>
                <a:cubicBezTo>
                  <a:pt x="603184" y="3242680"/>
                  <a:pt x="587177" y="3248816"/>
                  <a:pt x="577040" y="3255485"/>
                </a:cubicBezTo>
                <a:cubicBezTo>
                  <a:pt x="573838" y="3257619"/>
                  <a:pt x="570637" y="3260287"/>
                  <a:pt x="567436" y="3263489"/>
                </a:cubicBezTo>
                <a:cubicBezTo>
                  <a:pt x="567436" y="3237611"/>
                  <a:pt x="549562" y="3210133"/>
                  <a:pt x="520483" y="3206131"/>
                </a:cubicBezTo>
                <a:lnTo>
                  <a:pt x="576239" y="3172517"/>
                </a:lnTo>
                <a:close/>
                <a:moveTo>
                  <a:pt x="1275730" y="3838394"/>
                </a:moveTo>
                <a:lnTo>
                  <a:pt x="1145809" y="4071291"/>
                </a:lnTo>
                <a:cubicBezTo>
                  <a:pt x="1164750" y="4082762"/>
                  <a:pt x="1184492" y="4092366"/>
                  <a:pt x="1204233" y="4102504"/>
                </a:cubicBezTo>
                <a:cubicBezTo>
                  <a:pt x="1223975" y="4112374"/>
                  <a:pt x="1243450" y="4122778"/>
                  <a:pt x="1263191" y="4132382"/>
                </a:cubicBezTo>
                <a:lnTo>
                  <a:pt x="1323483" y="4159594"/>
                </a:lnTo>
                <a:lnTo>
                  <a:pt x="1353629" y="4173199"/>
                </a:lnTo>
                <a:lnTo>
                  <a:pt x="1384308" y="4185471"/>
                </a:lnTo>
                <a:lnTo>
                  <a:pt x="1445934" y="4209748"/>
                </a:lnTo>
                <a:cubicBezTo>
                  <a:pt x="1466742" y="4217485"/>
                  <a:pt x="1487551" y="4224154"/>
                  <a:pt x="1508626" y="4231357"/>
                </a:cubicBezTo>
                <a:cubicBezTo>
                  <a:pt x="1550244" y="4246297"/>
                  <a:pt x="1592928" y="4257501"/>
                  <a:pt x="1635346" y="4269773"/>
                </a:cubicBezTo>
                <a:cubicBezTo>
                  <a:pt x="1656421" y="4276176"/>
                  <a:pt x="1678297" y="4280444"/>
                  <a:pt x="1699639" y="4285780"/>
                </a:cubicBezTo>
                <a:cubicBezTo>
                  <a:pt x="1721248" y="4290582"/>
                  <a:pt x="1742590" y="4295917"/>
                  <a:pt x="1764199" y="4300452"/>
                </a:cubicBezTo>
                <a:lnTo>
                  <a:pt x="1829293" y="4312191"/>
                </a:lnTo>
                <a:lnTo>
                  <a:pt x="1861840" y="4318060"/>
                </a:lnTo>
                <a:cubicBezTo>
                  <a:pt x="1872778" y="4319660"/>
                  <a:pt x="1883716" y="4320994"/>
                  <a:pt x="1894653" y="4322328"/>
                </a:cubicBezTo>
                <a:lnTo>
                  <a:pt x="1960281" y="4330598"/>
                </a:lnTo>
                <a:cubicBezTo>
                  <a:pt x="1982157" y="4333533"/>
                  <a:pt x="2004299" y="4334333"/>
                  <a:pt x="2026175" y="4336201"/>
                </a:cubicBezTo>
                <a:cubicBezTo>
                  <a:pt x="2048050" y="4337535"/>
                  <a:pt x="2070193" y="4339935"/>
                  <a:pt x="2092069" y="4340736"/>
                </a:cubicBezTo>
                <a:lnTo>
                  <a:pt x="2158230" y="4342337"/>
                </a:lnTo>
                <a:lnTo>
                  <a:pt x="2162498" y="4069156"/>
                </a:lnTo>
                <a:lnTo>
                  <a:pt x="2157163" y="4068623"/>
                </a:lnTo>
                <a:cubicBezTo>
                  <a:pt x="2156629" y="4068623"/>
                  <a:pt x="2150226" y="4067556"/>
                  <a:pt x="2141423" y="4061153"/>
                </a:cubicBezTo>
                <a:cubicBezTo>
                  <a:pt x="2132619" y="4054751"/>
                  <a:pt x="2121681" y="4043012"/>
                  <a:pt x="2112611" y="4021670"/>
                </a:cubicBezTo>
                <a:lnTo>
                  <a:pt x="2111010" y="4018202"/>
                </a:lnTo>
                <a:cubicBezTo>
                  <a:pt x="2087000" y="4017935"/>
                  <a:pt x="2063257" y="4015001"/>
                  <a:pt x="2039514" y="4013400"/>
                </a:cubicBezTo>
                <a:lnTo>
                  <a:pt x="2003765" y="4010732"/>
                </a:lnTo>
                <a:lnTo>
                  <a:pt x="1968284" y="4006197"/>
                </a:lnTo>
                <a:lnTo>
                  <a:pt x="1966150" y="4005663"/>
                </a:lnTo>
                <a:cubicBezTo>
                  <a:pt x="1963482" y="4005130"/>
                  <a:pt x="1960814" y="4004863"/>
                  <a:pt x="1958147" y="4004863"/>
                </a:cubicBezTo>
                <a:cubicBezTo>
                  <a:pt x="1941073" y="4002462"/>
                  <a:pt x="1923999" y="4000861"/>
                  <a:pt x="1906925" y="3998193"/>
                </a:cubicBezTo>
                <a:lnTo>
                  <a:pt x="1855971" y="3989123"/>
                </a:lnTo>
                <a:cubicBezTo>
                  <a:pt x="1821823" y="3983788"/>
                  <a:pt x="1788476" y="3974984"/>
                  <a:pt x="1754862" y="3967514"/>
                </a:cubicBezTo>
                <a:lnTo>
                  <a:pt x="1730852" y="3992858"/>
                </a:lnTo>
                <a:lnTo>
                  <a:pt x="1720181" y="4035009"/>
                </a:lnTo>
                <a:lnTo>
                  <a:pt x="1724183" y="4037410"/>
                </a:lnTo>
                <a:cubicBezTo>
                  <a:pt x="1724183" y="4037410"/>
                  <a:pt x="1729251" y="4040611"/>
                  <a:pt x="1734854" y="4047014"/>
                </a:cubicBezTo>
                <a:cubicBezTo>
                  <a:pt x="1740456" y="4053417"/>
                  <a:pt x="1746325" y="4063021"/>
                  <a:pt x="1748459" y="4075826"/>
                </a:cubicBezTo>
                <a:cubicBezTo>
                  <a:pt x="1751661" y="4095834"/>
                  <a:pt x="1744725" y="4119044"/>
                  <a:pt x="1726851" y="4144121"/>
                </a:cubicBezTo>
                <a:cubicBezTo>
                  <a:pt x="1725250" y="4145721"/>
                  <a:pt x="1716179" y="4155325"/>
                  <a:pt x="1703641" y="4164663"/>
                </a:cubicBezTo>
                <a:cubicBezTo>
                  <a:pt x="1690835" y="4174000"/>
                  <a:pt x="1674295" y="4182803"/>
                  <a:pt x="1658555" y="4182270"/>
                </a:cubicBezTo>
                <a:lnTo>
                  <a:pt x="1658555" y="4182270"/>
                </a:lnTo>
                <a:cubicBezTo>
                  <a:pt x="1630811" y="4166263"/>
                  <a:pt x="1619339" y="4119844"/>
                  <a:pt x="1618272" y="4115309"/>
                </a:cubicBezTo>
                <a:cubicBezTo>
                  <a:pt x="1615337" y="4084630"/>
                  <a:pt x="1620940" y="4061153"/>
                  <a:pt x="1633745" y="4045147"/>
                </a:cubicBezTo>
                <a:cubicBezTo>
                  <a:pt x="1642015" y="4034742"/>
                  <a:pt x="1652153" y="4029406"/>
                  <a:pt x="1660156" y="4026739"/>
                </a:cubicBezTo>
                <a:cubicBezTo>
                  <a:pt x="1668159" y="4023804"/>
                  <a:pt x="1674295" y="4023538"/>
                  <a:pt x="1674295" y="4023538"/>
                </a:cubicBezTo>
                <a:lnTo>
                  <a:pt x="1678830" y="4023271"/>
                </a:lnTo>
                <a:lnTo>
                  <a:pt x="1690569" y="3981387"/>
                </a:lnTo>
                <a:lnTo>
                  <a:pt x="1682299" y="3947773"/>
                </a:lnTo>
                <a:cubicBezTo>
                  <a:pt x="1615871" y="3929365"/>
                  <a:pt x="1551311" y="3905088"/>
                  <a:pt x="1487284" y="3879478"/>
                </a:cubicBezTo>
                <a:cubicBezTo>
                  <a:pt x="1484883" y="3878144"/>
                  <a:pt x="1482482" y="3877077"/>
                  <a:pt x="1479815" y="3876276"/>
                </a:cubicBezTo>
                <a:lnTo>
                  <a:pt x="1477680" y="3875743"/>
                </a:lnTo>
                <a:lnTo>
                  <a:pt x="1412587" y="3846130"/>
                </a:lnTo>
                <a:cubicBezTo>
                  <a:pt x="1390711" y="3836526"/>
                  <a:pt x="1369902" y="3824788"/>
                  <a:pt x="1348560" y="3814117"/>
                </a:cubicBezTo>
                <a:lnTo>
                  <a:pt x="1345359" y="3816518"/>
                </a:lnTo>
                <a:cubicBezTo>
                  <a:pt x="1326684" y="3830657"/>
                  <a:pt x="1311211" y="3835726"/>
                  <a:pt x="1300273" y="3837060"/>
                </a:cubicBezTo>
                <a:cubicBezTo>
                  <a:pt x="1289602" y="3838127"/>
                  <a:pt x="1283733" y="3835459"/>
                  <a:pt x="1283200" y="3835459"/>
                </a:cubicBezTo>
                <a:lnTo>
                  <a:pt x="1278398" y="3833325"/>
                </a:lnTo>
                <a:lnTo>
                  <a:pt x="1275730" y="3838394"/>
                </a:lnTo>
                <a:close/>
                <a:moveTo>
                  <a:pt x="1468343" y="4010999"/>
                </a:moveTo>
                <a:cubicBezTo>
                  <a:pt x="1463008" y="4008331"/>
                  <a:pt x="1457405" y="4005930"/>
                  <a:pt x="1451803" y="4004063"/>
                </a:cubicBezTo>
                <a:cubicBezTo>
                  <a:pt x="1478481" y="3972316"/>
                  <a:pt x="1482216" y="3937102"/>
                  <a:pt x="1482482" y="3935501"/>
                </a:cubicBezTo>
                <a:cubicBezTo>
                  <a:pt x="1483016" y="3926164"/>
                  <a:pt x="1480348" y="3915759"/>
                  <a:pt x="1473412" y="3912291"/>
                </a:cubicBezTo>
                <a:cubicBezTo>
                  <a:pt x="1470477" y="3910958"/>
                  <a:pt x="1464608" y="3909624"/>
                  <a:pt x="1456605" y="3916827"/>
                </a:cubicBezTo>
                <a:cubicBezTo>
                  <a:pt x="1450202" y="3922429"/>
                  <a:pt x="1449402" y="3930966"/>
                  <a:pt x="1448602" y="3937635"/>
                </a:cubicBezTo>
                <a:cubicBezTo>
                  <a:pt x="1447534" y="3946972"/>
                  <a:pt x="1446734" y="3949907"/>
                  <a:pt x="1442199" y="3951507"/>
                </a:cubicBezTo>
                <a:cubicBezTo>
                  <a:pt x="1438464" y="3952841"/>
                  <a:pt x="1431528" y="3949107"/>
                  <a:pt x="1428326" y="3945105"/>
                </a:cubicBezTo>
                <a:cubicBezTo>
                  <a:pt x="1422724" y="3938169"/>
                  <a:pt x="1423791" y="3928031"/>
                  <a:pt x="1425125" y="3922429"/>
                </a:cubicBezTo>
                <a:cubicBezTo>
                  <a:pt x="1427793" y="3909890"/>
                  <a:pt x="1435796" y="3897352"/>
                  <a:pt x="1444066" y="3892016"/>
                </a:cubicBezTo>
                <a:cubicBezTo>
                  <a:pt x="1452603" y="3886414"/>
                  <a:pt x="1463274" y="3885080"/>
                  <a:pt x="1473145" y="3888015"/>
                </a:cubicBezTo>
                <a:cubicBezTo>
                  <a:pt x="1476080" y="3889348"/>
                  <a:pt x="1479281" y="3890416"/>
                  <a:pt x="1482216" y="3891750"/>
                </a:cubicBezTo>
                <a:cubicBezTo>
                  <a:pt x="1488618" y="3895484"/>
                  <a:pt x="1493420" y="3901354"/>
                  <a:pt x="1495554" y="3908290"/>
                </a:cubicBezTo>
                <a:cubicBezTo>
                  <a:pt x="1505692" y="3940836"/>
                  <a:pt x="1495821" y="3981920"/>
                  <a:pt x="1468343" y="4010999"/>
                </a:cubicBezTo>
                <a:close/>
                <a:moveTo>
                  <a:pt x="1430994" y="3963513"/>
                </a:moveTo>
                <a:cubicBezTo>
                  <a:pt x="1435263" y="3965380"/>
                  <a:pt x="1440065" y="3966180"/>
                  <a:pt x="1444867" y="3964313"/>
                </a:cubicBezTo>
                <a:cubicBezTo>
                  <a:pt x="1458206" y="3958977"/>
                  <a:pt x="1459539" y="3946172"/>
                  <a:pt x="1460607" y="3937902"/>
                </a:cubicBezTo>
                <a:cubicBezTo>
                  <a:pt x="1461140" y="3933100"/>
                  <a:pt x="1461674" y="3928565"/>
                  <a:pt x="1463541" y="3926964"/>
                </a:cubicBezTo>
                <a:cubicBezTo>
                  <a:pt x="1465142" y="3925363"/>
                  <a:pt x="1466742" y="3924830"/>
                  <a:pt x="1467276" y="3924830"/>
                </a:cubicBezTo>
                <a:cubicBezTo>
                  <a:pt x="1468877" y="3925630"/>
                  <a:pt x="1470744" y="3930166"/>
                  <a:pt x="1470211" y="3935768"/>
                </a:cubicBezTo>
                <a:cubicBezTo>
                  <a:pt x="1470211" y="3935768"/>
                  <a:pt x="1465942" y="3971249"/>
                  <a:pt x="1438197" y="4000328"/>
                </a:cubicBezTo>
                <a:cubicBezTo>
                  <a:pt x="1433662" y="3999261"/>
                  <a:pt x="1429127" y="3998994"/>
                  <a:pt x="1424858" y="3998193"/>
                </a:cubicBezTo>
                <a:cubicBezTo>
                  <a:pt x="1427526" y="3990190"/>
                  <a:pt x="1430727" y="3976852"/>
                  <a:pt x="1430994" y="3963513"/>
                </a:cubicBezTo>
                <a:close/>
                <a:moveTo>
                  <a:pt x="1519564" y="3990991"/>
                </a:moveTo>
                <a:cubicBezTo>
                  <a:pt x="1522766" y="3991257"/>
                  <a:pt x="1525700" y="3990457"/>
                  <a:pt x="1528635" y="3989123"/>
                </a:cubicBezTo>
                <a:cubicBezTo>
                  <a:pt x="1527568" y="3994726"/>
                  <a:pt x="1525433" y="4001395"/>
                  <a:pt x="1520898" y="4006997"/>
                </a:cubicBezTo>
                <a:cubicBezTo>
                  <a:pt x="1513695" y="4016068"/>
                  <a:pt x="1502224" y="4020870"/>
                  <a:pt x="1486484" y="4021670"/>
                </a:cubicBezTo>
                <a:cubicBezTo>
                  <a:pt x="1484350" y="4020069"/>
                  <a:pt x="1481949" y="4018469"/>
                  <a:pt x="1479548" y="4017135"/>
                </a:cubicBezTo>
                <a:cubicBezTo>
                  <a:pt x="1489152" y="4006197"/>
                  <a:pt x="1496621" y="3993658"/>
                  <a:pt x="1501957" y="3980853"/>
                </a:cubicBezTo>
                <a:cubicBezTo>
                  <a:pt x="1504358" y="3983788"/>
                  <a:pt x="1510227" y="3990724"/>
                  <a:pt x="1519564" y="3990991"/>
                </a:cubicBezTo>
                <a:close/>
                <a:moveTo>
                  <a:pt x="1541440" y="3974717"/>
                </a:moveTo>
                <a:lnTo>
                  <a:pt x="1540106" y="3961378"/>
                </a:lnTo>
                <a:lnTo>
                  <a:pt x="1531303" y="3971516"/>
                </a:lnTo>
                <a:cubicBezTo>
                  <a:pt x="1527568" y="3975784"/>
                  <a:pt x="1524100" y="3977652"/>
                  <a:pt x="1520898" y="3977652"/>
                </a:cubicBezTo>
                <a:cubicBezTo>
                  <a:pt x="1516363" y="3977652"/>
                  <a:pt x="1512628" y="3973383"/>
                  <a:pt x="1511561" y="3971783"/>
                </a:cubicBezTo>
                <a:cubicBezTo>
                  <a:pt x="1509427" y="3962445"/>
                  <a:pt x="1512095" y="3952841"/>
                  <a:pt x="1518230" y="3945905"/>
                </a:cubicBezTo>
                <a:cubicBezTo>
                  <a:pt x="1524633" y="3939236"/>
                  <a:pt x="1532903" y="3937102"/>
                  <a:pt x="1540640" y="3940570"/>
                </a:cubicBezTo>
                <a:cubicBezTo>
                  <a:pt x="1554512" y="3946706"/>
                  <a:pt x="1564650" y="3967514"/>
                  <a:pt x="1561715" y="3986989"/>
                </a:cubicBezTo>
                <a:cubicBezTo>
                  <a:pt x="1557447" y="4016068"/>
                  <a:pt x="1536638" y="4040878"/>
                  <a:pt x="1511828" y="4045413"/>
                </a:cubicBezTo>
                <a:cubicBezTo>
                  <a:pt x="1508093" y="4041145"/>
                  <a:pt x="1504358" y="4037410"/>
                  <a:pt x="1500356" y="4033675"/>
                </a:cubicBezTo>
                <a:cubicBezTo>
                  <a:pt x="1512895" y="4030740"/>
                  <a:pt x="1522499" y="4024871"/>
                  <a:pt x="1529702" y="4015534"/>
                </a:cubicBezTo>
                <a:cubicBezTo>
                  <a:pt x="1543841" y="3997393"/>
                  <a:pt x="1541440" y="3975518"/>
                  <a:pt x="1541440" y="3974717"/>
                </a:cubicBezTo>
                <a:close/>
                <a:moveTo>
                  <a:pt x="1607601" y="4076092"/>
                </a:moveTo>
                <a:cubicBezTo>
                  <a:pt x="1602265" y="4063287"/>
                  <a:pt x="1585192" y="4059819"/>
                  <a:pt x="1578255" y="4059019"/>
                </a:cubicBezTo>
                <a:cubicBezTo>
                  <a:pt x="1564383" y="4057151"/>
                  <a:pt x="1549977" y="4061953"/>
                  <a:pt x="1537438" y="4072358"/>
                </a:cubicBezTo>
                <a:cubicBezTo>
                  <a:pt x="1536105" y="4073425"/>
                  <a:pt x="1535037" y="4074492"/>
                  <a:pt x="1533704" y="4075826"/>
                </a:cubicBezTo>
                <a:cubicBezTo>
                  <a:pt x="1529969" y="4069156"/>
                  <a:pt x="1525700" y="4062754"/>
                  <a:pt x="1521165" y="4056618"/>
                </a:cubicBezTo>
                <a:cubicBezTo>
                  <a:pt x="1548376" y="4047547"/>
                  <a:pt x="1569185" y="4020336"/>
                  <a:pt x="1573720" y="3987523"/>
                </a:cubicBezTo>
                <a:cubicBezTo>
                  <a:pt x="1577455" y="3961912"/>
                  <a:pt x="1564383" y="3935234"/>
                  <a:pt x="1545709" y="3927231"/>
                </a:cubicBezTo>
                <a:cubicBezTo>
                  <a:pt x="1533970" y="3922162"/>
                  <a:pt x="1520898" y="3925363"/>
                  <a:pt x="1511294" y="3935501"/>
                </a:cubicBezTo>
                <a:cubicBezTo>
                  <a:pt x="1511561" y="3924029"/>
                  <a:pt x="1509960" y="3912825"/>
                  <a:pt x="1506759" y="3902420"/>
                </a:cubicBezTo>
                <a:lnTo>
                  <a:pt x="1506225" y="3901354"/>
                </a:lnTo>
                <a:cubicBezTo>
                  <a:pt x="1533704" y="3912024"/>
                  <a:pt x="1560648" y="3923496"/>
                  <a:pt x="1588927" y="3932299"/>
                </a:cubicBezTo>
                <a:cubicBezTo>
                  <a:pt x="1616938" y="3941637"/>
                  <a:pt x="1644416" y="3951774"/>
                  <a:pt x="1672961" y="3959244"/>
                </a:cubicBezTo>
                <a:lnTo>
                  <a:pt x="1678564" y="3982187"/>
                </a:lnTo>
                <a:lnTo>
                  <a:pt x="1670560" y="4009932"/>
                </a:lnTo>
                <a:cubicBezTo>
                  <a:pt x="1661490" y="4011266"/>
                  <a:pt x="1641482" y="4016601"/>
                  <a:pt x="1625475" y="4036076"/>
                </a:cubicBezTo>
                <a:cubicBezTo>
                  <a:pt x="1616671" y="4046747"/>
                  <a:pt x="1610802" y="4060353"/>
                  <a:pt x="1607601" y="4076092"/>
                </a:cubicBezTo>
                <a:close/>
                <a:moveTo>
                  <a:pt x="1604666" y="4099302"/>
                </a:moveTo>
                <a:cubicBezTo>
                  <a:pt x="1604933" y="4098769"/>
                  <a:pt x="1605200" y="4098235"/>
                  <a:pt x="1605467" y="4097702"/>
                </a:cubicBezTo>
                <a:cubicBezTo>
                  <a:pt x="1605467" y="4104104"/>
                  <a:pt x="1605467" y="4110507"/>
                  <a:pt x="1606267" y="4117443"/>
                </a:cubicBezTo>
                <a:lnTo>
                  <a:pt x="1606267" y="4118243"/>
                </a:lnTo>
                <a:cubicBezTo>
                  <a:pt x="1606534" y="4119311"/>
                  <a:pt x="1609735" y="4134250"/>
                  <a:pt x="1617472" y="4150790"/>
                </a:cubicBezTo>
                <a:cubicBezTo>
                  <a:pt x="1604666" y="4148656"/>
                  <a:pt x="1589994" y="4145188"/>
                  <a:pt x="1579323" y="4136117"/>
                </a:cubicBezTo>
                <a:cubicBezTo>
                  <a:pt x="1574521" y="4131849"/>
                  <a:pt x="1568651" y="4125180"/>
                  <a:pt x="1568118" y="4116910"/>
                </a:cubicBezTo>
                <a:cubicBezTo>
                  <a:pt x="1568118" y="4115042"/>
                  <a:pt x="1568118" y="4113708"/>
                  <a:pt x="1568118" y="4113174"/>
                </a:cubicBezTo>
                <a:cubicBezTo>
                  <a:pt x="1569452" y="4112908"/>
                  <a:pt x="1572120" y="4113442"/>
                  <a:pt x="1574254" y="4113708"/>
                </a:cubicBezTo>
                <a:cubicBezTo>
                  <a:pt x="1575321" y="4113708"/>
                  <a:pt x="1576388" y="4113975"/>
                  <a:pt x="1577722" y="4113975"/>
                </a:cubicBezTo>
                <a:cubicBezTo>
                  <a:pt x="1589460" y="4115309"/>
                  <a:pt x="1597997" y="4110774"/>
                  <a:pt x="1604666" y="4099302"/>
                </a:cubicBezTo>
                <a:close/>
                <a:moveTo>
                  <a:pt x="1642549" y="4186538"/>
                </a:moveTo>
                <a:cubicBezTo>
                  <a:pt x="1621207" y="4195075"/>
                  <a:pt x="1586792" y="4191340"/>
                  <a:pt x="1559314" y="4173199"/>
                </a:cubicBezTo>
                <a:cubicBezTo>
                  <a:pt x="1534771" y="4156926"/>
                  <a:pt x="1522499" y="4136384"/>
                  <a:pt x="1525433" y="4116376"/>
                </a:cubicBezTo>
                <a:cubicBezTo>
                  <a:pt x="1527301" y="4103838"/>
                  <a:pt x="1534237" y="4091566"/>
                  <a:pt x="1544641" y="4083029"/>
                </a:cubicBezTo>
                <a:cubicBezTo>
                  <a:pt x="1554512" y="4075026"/>
                  <a:pt x="1565450" y="4071291"/>
                  <a:pt x="1576121" y="4072625"/>
                </a:cubicBezTo>
                <a:cubicBezTo>
                  <a:pt x="1586526" y="4073959"/>
                  <a:pt x="1594796" y="4077960"/>
                  <a:pt x="1596663" y="4082762"/>
                </a:cubicBezTo>
                <a:cubicBezTo>
                  <a:pt x="1597730" y="4085163"/>
                  <a:pt x="1596930" y="4088364"/>
                  <a:pt x="1594529" y="4092366"/>
                </a:cubicBezTo>
                <a:cubicBezTo>
                  <a:pt x="1590527" y="4099035"/>
                  <a:pt x="1586792" y="4101170"/>
                  <a:pt x="1579323" y="4100369"/>
                </a:cubicBezTo>
                <a:cubicBezTo>
                  <a:pt x="1578255" y="4100369"/>
                  <a:pt x="1577188" y="4100103"/>
                  <a:pt x="1576121" y="4100103"/>
                </a:cubicBezTo>
                <a:cubicBezTo>
                  <a:pt x="1570252" y="4099302"/>
                  <a:pt x="1564116" y="4098769"/>
                  <a:pt x="1559581" y="4103571"/>
                </a:cubicBezTo>
                <a:cubicBezTo>
                  <a:pt x="1555313" y="4107839"/>
                  <a:pt x="1555046" y="4114242"/>
                  <a:pt x="1555313" y="4118777"/>
                </a:cubicBezTo>
                <a:cubicBezTo>
                  <a:pt x="1556113" y="4131849"/>
                  <a:pt x="1564383" y="4141453"/>
                  <a:pt x="1571319" y="4147322"/>
                </a:cubicBezTo>
                <a:cubicBezTo>
                  <a:pt x="1587059" y="4160928"/>
                  <a:pt x="1609468" y="4164129"/>
                  <a:pt x="1625742" y="4165997"/>
                </a:cubicBezTo>
                <a:cubicBezTo>
                  <a:pt x="1630277" y="4173199"/>
                  <a:pt x="1635879" y="4180403"/>
                  <a:pt x="1642549" y="4186538"/>
                </a:cubicBezTo>
                <a:close/>
                <a:moveTo>
                  <a:pt x="1752728" y="4195342"/>
                </a:moveTo>
                <a:cubicBezTo>
                  <a:pt x="1761531" y="4194008"/>
                  <a:pt x="1773537" y="4190007"/>
                  <a:pt x="1780473" y="4179336"/>
                </a:cubicBezTo>
                <a:cubicBezTo>
                  <a:pt x="1782874" y="4175601"/>
                  <a:pt x="1785808" y="4170265"/>
                  <a:pt x="1784474" y="4164129"/>
                </a:cubicBezTo>
                <a:cubicBezTo>
                  <a:pt x="1782874" y="4157727"/>
                  <a:pt x="1777271" y="4155059"/>
                  <a:pt x="1771936" y="4152391"/>
                </a:cubicBezTo>
                <a:cubicBezTo>
                  <a:pt x="1771135" y="4151858"/>
                  <a:pt x="1770068" y="4151591"/>
                  <a:pt x="1769001" y="4151057"/>
                </a:cubicBezTo>
                <a:cubicBezTo>
                  <a:pt x="1762332" y="4147856"/>
                  <a:pt x="1760198" y="4144121"/>
                  <a:pt x="1759931" y="4136117"/>
                </a:cubicBezTo>
                <a:cubicBezTo>
                  <a:pt x="1759931" y="4131316"/>
                  <a:pt x="1760731" y="4128114"/>
                  <a:pt x="1762865" y="4126780"/>
                </a:cubicBezTo>
                <a:cubicBezTo>
                  <a:pt x="1766867" y="4123846"/>
                  <a:pt x="1775937" y="4124646"/>
                  <a:pt x="1785541" y="4128915"/>
                </a:cubicBezTo>
                <a:cubicBezTo>
                  <a:pt x="1795145" y="4133450"/>
                  <a:pt x="1803149" y="4141720"/>
                  <a:pt x="1807417" y="4153458"/>
                </a:cubicBezTo>
                <a:cubicBezTo>
                  <a:pt x="1811952" y="4165730"/>
                  <a:pt x="1812219" y="4179869"/>
                  <a:pt x="1807417" y="4191607"/>
                </a:cubicBezTo>
                <a:cubicBezTo>
                  <a:pt x="1799947" y="4210282"/>
                  <a:pt x="1778872" y="4223354"/>
                  <a:pt x="1749793" y="4223887"/>
                </a:cubicBezTo>
                <a:cubicBezTo>
                  <a:pt x="1716980" y="4224954"/>
                  <a:pt x="1684966" y="4212950"/>
                  <a:pt x="1670827" y="4194542"/>
                </a:cubicBezTo>
                <a:cubicBezTo>
                  <a:pt x="1679631" y="4192941"/>
                  <a:pt x="1688168" y="4189206"/>
                  <a:pt x="1696171" y="4184938"/>
                </a:cubicBezTo>
                <a:cubicBezTo>
                  <a:pt x="1711111" y="4191074"/>
                  <a:pt x="1732186" y="4198544"/>
                  <a:pt x="1752728" y="4195342"/>
                </a:cubicBezTo>
                <a:close/>
                <a:moveTo>
                  <a:pt x="1747392" y="4136918"/>
                </a:moveTo>
                <a:cubicBezTo>
                  <a:pt x="1747659" y="4149990"/>
                  <a:pt x="1752461" y="4158260"/>
                  <a:pt x="1763666" y="4163596"/>
                </a:cubicBezTo>
                <a:cubicBezTo>
                  <a:pt x="1764733" y="4164129"/>
                  <a:pt x="1765800" y="4164663"/>
                  <a:pt x="1766867" y="4164929"/>
                </a:cubicBezTo>
                <a:cubicBezTo>
                  <a:pt x="1768735" y="4165730"/>
                  <a:pt x="1771135" y="4166797"/>
                  <a:pt x="1772203" y="4167864"/>
                </a:cubicBezTo>
                <a:cubicBezTo>
                  <a:pt x="1771936" y="4168398"/>
                  <a:pt x="1771402" y="4169465"/>
                  <a:pt x="1770335" y="4171066"/>
                </a:cubicBezTo>
                <a:cubicBezTo>
                  <a:pt x="1765800" y="4178002"/>
                  <a:pt x="1757530" y="4180403"/>
                  <a:pt x="1751127" y="4181470"/>
                </a:cubicBezTo>
                <a:cubicBezTo>
                  <a:pt x="1737521" y="4183604"/>
                  <a:pt x="1722849" y="4179869"/>
                  <a:pt x="1710577" y="4175601"/>
                </a:cubicBezTo>
                <a:cubicBezTo>
                  <a:pt x="1725783" y="4164663"/>
                  <a:pt x="1735654" y="4153458"/>
                  <a:pt x="1736454" y="4152391"/>
                </a:cubicBezTo>
                <a:lnTo>
                  <a:pt x="1736988" y="4151858"/>
                </a:lnTo>
                <a:cubicBezTo>
                  <a:pt x="1740990" y="4146255"/>
                  <a:pt x="1744458" y="4140386"/>
                  <a:pt x="1747392" y="4135050"/>
                </a:cubicBezTo>
                <a:cubicBezTo>
                  <a:pt x="1747392" y="4135584"/>
                  <a:pt x="1747392" y="4136384"/>
                  <a:pt x="1747392" y="4136918"/>
                </a:cubicBezTo>
                <a:close/>
                <a:moveTo>
                  <a:pt x="1931202" y="4015001"/>
                </a:moveTo>
                <a:lnTo>
                  <a:pt x="1930135" y="4015801"/>
                </a:lnTo>
                <a:cubicBezTo>
                  <a:pt x="1922132" y="4023271"/>
                  <a:pt x="1915195" y="4032341"/>
                  <a:pt x="1909593" y="4042479"/>
                </a:cubicBezTo>
                <a:cubicBezTo>
                  <a:pt x="1906125" y="4029140"/>
                  <a:pt x="1896521" y="4019002"/>
                  <a:pt x="1883982" y="4017401"/>
                </a:cubicBezTo>
                <a:cubicBezTo>
                  <a:pt x="1863974" y="4014467"/>
                  <a:pt x="1839164" y="4032074"/>
                  <a:pt x="1829560" y="4056084"/>
                </a:cubicBezTo>
                <a:cubicBezTo>
                  <a:pt x="1817288" y="4086764"/>
                  <a:pt x="1821823" y="4120645"/>
                  <a:pt x="1840764" y="4141453"/>
                </a:cubicBezTo>
                <a:cubicBezTo>
                  <a:pt x="1833828" y="4144388"/>
                  <a:pt x="1827159" y="4148123"/>
                  <a:pt x="1820489" y="4152124"/>
                </a:cubicBezTo>
                <a:cubicBezTo>
                  <a:pt x="1819956" y="4150524"/>
                  <a:pt x="1819422" y="4148923"/>
                  <a:pt x="1818889" y="4147322"/>
                </a:cubicBezTo>
                <a:cubicBezTo>
                  <a:pt x="1813286" y="4132116"/>
                  <a:pt x="1802882" y="4121445"/>
                  <a:pt x="1790077" y="4115576"/>
                </a:cubicBezTo>
                <a:cubicBezTo>
                  <a:pt x="1783407" y="4112641"/>
                  <a:pt x="1767134" y="4106772"/>
                  <a:pt x="1756196" y="4114775"/>
                </a:cubicBezTo>
                <a:cubicBezTo>
                  <a:pt x="1761531" y="4099569"/>
                  <a:pt x="1763132" y="4084896"/>
                  <a:pt x="1760731" y="4071291"/>
                </a:cubicBezTo>
                <a:cubicBezTo>
                  <a:pt x="1756729" y="4046747"/>
                  <a:pt x="1741790" y="4032341"/>
                  <a:pt x="1734587" y="4026739"/>
                </a:cubicBezTo>
                <a:lnTo>
                  <a:pt x="1741523" y="3998727"/>
                </a:lnTo>
                <a:lnTo>
                  <a:pt x="1757797" y="3981387"/>
                </a:lnTo>
                <a:cubicBezTo>
                  <a:pt x="1815154" y="3996059"/>
                  <a:pt x="1873044" y="4006731"/>
                  <a:pt x="1931202" y="4015001"/>
                </a:cubicBezTo>
                <a:close/>
                <a:moveTo>
                  <a:pt x="1896521" y="4129181"/>
                </a:moveTo>
                <a:lnTo>
                  <a:pt x="1888251" y="4129715"/>
                </a:lnTo>
                <a:cubicBezTo>
                  <a:pt x="1874912" y="4120911"/>
                  <a:pt x="1867442" y="4110507"/>
                  <a:pt x="1865842" y="4098769"/>
                </a:cubicBezTo>
                <a:cubicBezTo>
                  <a:pt x="1864774" y="4091566"/>
                  <a:pt x="1866108" y="4084630"/>
                  <a:pt x="1867976" y="4079294"/>
                </a:cubicBezTo>
                <a:cubicBezTo>
                  <a:pt x="1869843" y="4081962"/>
                  <a:pt x="1872244" y="4084096"/>
                  <a:pt x="1874912" y="4085696"/>
                </a:cubicBezTo>
                <a:cubicBezTo>
                  <a:pt x="1882915" y="4090232"/>
                  <a:pt x="1891719" y="4087564"/>
                  <a:pt x="1895187" y="4086230"/>
                </a:cubicBezTo>
                <a:cubicBezTo>
                  <a:pt x="1893586" y="4100369"/>
                  <a:pt x="1893853" y="4115042"/>
                  <a:pt x="1896521" y="4129181"/>
                </a:cubicBezTo>
                <a:close/>
                <a:moveTo>
                  <a:pt x="1870377" y="4132382"/>
                </a:moveTo>
                <a:cubicBezTo>
                  <a:pt x="1865041" y="4133450"/>
                  <a:pt x="1859972" y="4134784"/>
                  <a:pt x="1854637" y="4136384"/>
                </a:cubicBezTo>
                <a:cubicBezTo>
                  <a:pt x="1835429" y="4120378"/>
                  <a:pt x="1829560" y="4088631"/>
                  <a:pt x="1840498" y="4061153"/>
                </a:cubicBezTo>
                <a:cubicBezTo>
                  <a:pt x="1847701" y="4043012"/>
                  <a:pt x="1867175" y="4028873"/>
                  <a:pt x="1882115" y="4031274"/>
                </a:cubicBezTo>
                <a:cubicBezTo>
                  <a:pt x="1890385" y="4032341"/>
                  <a:pt x="1896788" y="4038744"/>
                  <a:pt x="1898922" y="4047814"/>
                </a:cubicBezTo>
                <a:cubicBezTo>
                  <a:pt x="1901056" y="4056885"/>
                  <a:pt x="1898388" y="4066755"/>
                  <a:pt x="1891986" y="4073425"/>
                </a:cubicBezTo>
                <a:cubicBezTo>
                  <a:pt x="1890118" y="4074225"/>
                  <a:pt x="1885050" y="4075826"/>
                  <a:pt x="1881048" y="4073425"/>
                </a:cubicBezTo>
                <a:cubicBezTo>
                  <a:pt x="1878113" y="4071824"/>
                  <a:pt x="1876246" y="4068089"/>
                  <a:pt x="1875179" y="4062754"/>
                </a:cubicBezTo>
                <a:lnTo>
                  <a:pt x="1872511" y="4049415"/>
                </a:lnTo>
                <a:lnTo>
                  <a:pt x="1864774" y="4060353"/>
                </a:lnTo>
                <a:cubicBezTo>
                  <a:pt x="1864241" y="4061153"/>
                  <a:pt x="1851436" y="4079027"/>
                  <a:pt x="1854370" y="4101437"/>
                </a:cubicBezTo>
                <a:cubicBezTo>
                  <a:pt x="1855437" y="4112908"/>
                  <a:pt x="1861040" y="4123312"/>
                  <a:pt x="1870377" y="4132382"/>
                </a:cubicBezTo>
                <a:close/>
                <a:moveTo>
                  <a:pt x="1991227" y="4074225"/>
                </a:moveTo>
                <a:cubicBezTo>
                  <a:pt x="1989626" y="4079561"/>
                  <a:pt x="1985358" y="4088631"/>
                  <a:pt x="1977088" y="4091833"/>
                </a:cubicBezTo>
                <a:cubicBezTo>
                  <a:pt x="1972286" y="4093700"/>
                  <a:pt x="1964549" y="4093166"/>
                  <a:pt x="1961881" y="4089965"/>
                </a:cubicBezTo>
                <a:cubicBezTo>
                  <a:pt x="1958947" y="4086230"/>
                  <a:pt x="1959480" y="4083563"/>
                  <a:pt x="1963215" y="4074759"/>
                </a:cubicBezTo>
                <a:cubicBezTo>
                  <a:pt x="1965883" y="4068623"/>
                  <a:pt x="1969351" y="4060620"/>
                  <a:pt x="1966683" y="4052616"/>
                </a:cubicBezTo>
                <a:cubicBezTo>
                  <a:pt x="1963482" y="4042479"/>
                  <a:pt x="1957613" y="4040611"/>
                  <a:pt x="1954412" y="4040344"/>
                </a:cubicBezTo>
                <a:cubicBezTo>
                  <a:pt x="1946675" y="4039811"/>
                  <a:pt x="1939205" y="4047814"/>
                  <a:pt x="1934937" y="4055817"/>
                </a:cubicBezTo>
                <a:cubicBezTo>
                  <a:pt x="1934136" y="4057685"/>
                  <a:pt x="1919997" y="4090232"/>
                  <a:pt x="1927200" y="4130782"/>
                </a:cubicBezTo>
                <a:cubicBezTo>
                  <a:pt x="1921331" y="4129715"/>
                  <a:pt x="1915462" y="4128915"/>
                  <a:pt x="1909326" y="4128915"/>
                </a:cubicBezTo>
                <a:cubicBezTo>
                  <a:pt x="1900256" y="4090232"/>
                  <a:pt x="1911994" y="4049682"/>
                  <a:pt x="1937071" y="4026205"/>
                </a:cubicBezTo>
                <a:cubicBezTo>
                  <a:pt x="1942407" y="4021136"/>
                  <a:pt x="1949610" y="4018202"/>
                  <a:pt x="1957079" y="4017935"/>
                </a:cubicBezTo>
                <a:lnTo>
                  <a:pt x="1966683" y="4019269"/>
                </a:lnTo>
                <a:cubicBezTo>
                  <a:pt x="1976554" y="4021937"/>
                  <a:pt x="1985091" y="4028606"/>
                  <a:pt x="1989893" y="4037943"/>
                </a:cubicBezTo>
                <a:cubicBezTo>
                  <a:pt x="1994428" y="4047281"/>
                  <a:pt x="1994962" y="4061953"/>
                  <a:pt x="1991227" y="4074225"/>
                </a:cubicBezTo>
                <a:close/>
                <a:moveTo>
                  <a:pt x="2009635" y="4204946"/>
                </a:moveTo>
                <a:cubicBezTo>
                  <a:pt x="2006700" y="4188673"/>
                  <a:pt x="1999230" y="4174533"/>
                  <a:pt x="1988292" y="4163062"/>
                </a:cubicBezTo>
                <a:cubicBezTo>
                  <a:pt x="1996829" y="4138785"/>
                  <a:pt x="2007233" y="4123312"/>
                  <a:pt x="2018438" y="4118510"/>
                </a:cubicBezTo>
                <a:cubicBezTo>
                  <a:pt x="2020839" y="4117443"/>
                  <a:pt x="2022973" y="4117176"/>
                  <a:pt x="2024841" y="4116910"/>
                </a:cubicBezTo>
                <a:cubicBezTo>
                  <a:pt x="2022440" y="4120911"/>
                  <a:pt x="2021106" y="4125180"/>
                  <a:pt x="2020572" y="4128381"/>
                </a:cubicBezTo>
                <a:cubicBezTo>
                  <a:pt x="2019505" y="4134250"/>
                  <a:pt x="2019239" y="4139319"/>
                  <a:pt x="2019772" y="4143854"/>
                </a:cubicBezTo>
                <a:cubicBezTo>
                  <a:pt x="2020572" y="4150790"/>
                  <a:pt x="2023507" y="4156659"/>
                  <a:pt x="2028576" y="4160661"/>
                </a:cubicBezTo>
                <a:cubicBezTo>
                  <a:pt x="2033911" y="4164929"/>
                  <a:pt x="2041114" y="4166530"/>
                  <a:pt x="2048851" y="4165730"/>
                </a:cubicBezTo>
                <a:cubicBezTo>
                  <a:pt x="2047250" y="4168931"/>
                  <a:pt x="2045916" y="4172132"/>
                  <a:pt x="2044849" y="4175601"/>
                </a:cubicBezTo>
                <a:cubicBezTo>
                  <a:pt x="2034712" y="4207881"/>
                  <a:pt x="2020306" y="4223621"/>
                  <a:pt x="2010435" y="4231091"/>
                </a:cubicBezTo>
                <a:cubicBezTo>
                  <a:pt x="2011502" y="4222020"/>
                  <a:pt x="2011235" y="4213483"/>
                  <a:pt x="2009635" y="4204946"/>
                </a:cubicBezTo>
                <a:close/>
                <a:moveTo>
                  <a:pt x="1978422" y="4153992"/>
                </a:moveTo>
                <a:lnTo>
                  <a:pt x="1976821" y="4152658"/>
                </a:lnTo>
                <a:cubicBezTo>
                  <a:pt x="1972819" y="4149723"/>
                  <a:pt x="1968818" y="4147055"/>
                  <a:pt x="1964816" y="4144921"/>
                </a:cubicBezTo>
                <a:cubicBezTo>
                  <a:pt x="1966683" y="4135584"/>
                  <a:pt x="1972019" y="4115042"/>
                  <a:pt x="1982157" y="4104371"/>
                </a:cubicBezTo>
                <a:cubicBezTo>
                  <a:pt x="1989359" y="4101170"/>
                  <a:pt x="1995229" y="4095300"/>
                  <a:pt x="1999230" y="4086497"/>
                </a:cubicBezTo>
                <a:cubicBezTo>
                  <a:pt x="2017104" y="4071824"/>
                  <a:pt x="2044582" y="4069957"/>
                  <a:pt x="2059789" y="4091032"/>
                </a:cubicBezTo>
                <a:cubicBezTo>
                  <a:pt x="2065391" y="4098769"/>
                  <a:pt x="2067258" y="4112374"/>
                  <a:pt x="2066725" y="4121445"/>
                </a:cubicBezTo>
                <a:cubicBezTo>
                  <a:pt x="2065925" y="4132650"/>
                  <a:pt x="2059255" y="4149990"/>
                  <a:pt x="2049384" y="4151858"/>
                </a:cubicBezTo>
                <a:cubicBezTo>
                  <a:pt x="2044316" y="4152924"/>
                  <a:pt x="2039514" y="4151858"/>
                  <a:pt x="2036312" y="4149456"/>
                </a:cubicBezTo>
                <a:cubicBezTo>
                  <a:pt x="2034178" y="4147589"/>
                  <a:pt x="2032844" y="4145188"/>
                  <a:pt x="2032311" y="4141720"/>
                </a:cubicBezTo>
                <a:cubicBezTo>
                  <a:pt x="2032044" y="4138519"/>
                  <a:pt x="2032044" y="4135050"/>
                  <a:pt x="2032844" y="4130515"/>
                </a:cubicBezTo>
                <a:cubicBezTo>
                  <a:pt x="2032844" y="4129982"/>
                  <a:pt x="2034445" y="4121712"/>
                  <a:pt x="2040314" y="4120645"/>
                </a:cubicBezTo>
                <a:lnTo>
                  <a:pt x="2056587" y="4117710"/>
                </a:lnTo>
                <a:lnTo>
                  <a:pt x="2042982" y="4107839"/>
                </a:lnTo>
                <a:cubicBezTo>
                  <a:pt x="2042448" y="4107572"/>
                  <a:pt x="2030443" y="4099035"/>
                  <a:pt x="2015237" y="4105438"/>
                </a:cubicBezTo>
                <a:cubicBezTo>
                  <a:pt x="2000564" y="4111574"/>
                  <a:pt x="1988292" y="4128114"/>
                  <a:pt x="1978422" y="4153992"/>
                </a:cubicBezTo>
                <a:close/>
                <a:moveTo>
                  <a:pt x="1953345" y="4139052"/>
                </a:moveTo>
                <a:cubicBezTo>
                  <a:pt x="1949076" y="4137185"/>
                  <a:pt x="1945074" y="4135584"/>
                  <a:pt x="1940539" y="4134250"/>
                </a:cubicBezTo>
                <a:cubicBezTo>
                  <a:pt x="1935737" y="4114775"/>
                  <a:pt x="1937071" y="4096901"/>
                  <a:pt x="1939205" y="4083829"/>
                </a:cubicBezTo>
                <a:cubicBezTo>
                  <a:pt x="1940272" y="4077160"/>
                  <a:pt x="1941873" y="4071824"/>
                  <a:pt x="1942940" y="4068089"/>
                </a:cubicBezTo>
                <a:cubicBezTo>
                  <a:pt x="1944007" y="4064355"/>
                  <a:pt x="1945074" y="4062220"/>
                  <a:pt x="1945074" y="4062220"/>
                </a:cubicBezTo>
                <a:cubicBezTo>
                  <a:pt x="1947475" y="4057418"/>
                  <a:pt x="1951477" y="4054217"/>
                  <a:pt x="1953078" y="4054484"/>
                </a:cubicBezTo>
                <a:lnTo>
                  <a:pt x="1953078" y="4054484"/>
                </a:lnTo>
                <a:cubicBezTo>
                  <a:pt x="1953878" y="4054484"/>
                  <a:pt x="1954678" y="4056084"/>
                  <a:pt x="1955212" y="4058218"/>
                </a:cubicBezTo>
                <a:cubicBezTo>
                  <a:pt x="1956012" y="4060620"/>
                  <a:pt x="1954145" y="4064888"/>
                  <a:pt x="1952277" y="4069156"/>
                </a:cubicBezTo>
                <a:cubicBezTo>
                  <a:pt x="1948809" y="4076893"/>
                  <a:pt x="1943474" y="4088898"/>
                  <a:pt x="1952544" y="4099836"/>
                </a:cubicBezTo>
                <a:cubicBezTo>
                  <a:pt x="1955745" y="4103838"/>
                  <a:pt x="1960281" y="4105705"/>
                  <a:pt x="1965083" y="4106505"/>
                </a:cubicBezTo>
                <a:cubicBezTo>
                  <a:pt x="1959214" y="4117710"/>
                  <a:pt x="1955479" y="4130782"/>
                  <a:pt x="1953345" y="4139052"/>
                </a:cubicBezTo>
                <a:close/>
                <a:moveTo>
                  <a:pt x="2149426" y="4145721"/>
                </a:moveTo>
                <a:cubicBezTo>
                  <a:pt x="2140622" y="4134250"/>
                  <a:pt x="2127817" y="4128381"/>
                  <a:pt x="2114478" y="4127047"/>
                </a:cubicBezTo>
                <a:cubicBezTo>
                  <a:pt x="2101139" y="4125713"/>
                  <a:pt x="2087267" y="4128648"/>
                  <a:pt x="2076329" y="4134517"/>
                </a:cubicBezTo>
                <a:cubicBezTo>
                  <a:pt x="2077396" y="4130249"/>
                  <a:pt x="2078196" y="4125980"/>
                  <a:pt x="2078463" y="4122245"/>
                </a:cubicBezTo>
                <a:cubicBezTo>
                  <a:pt x="2079263" y="4109973"/>
                  <a:pt x="2076596" y="4092900"/>
                  <a:pt x="2068859" y="4081962"/>
                </a:cubicBezTo>
                <a:cubicBezTo>
                  <a:pt x="2052852" y="4059286"/>
                  <a:pt x="2026175" y="4056885"/>
                  <a:pt x="2004833" y="4067556"/>
                </a:cubicBezTo>
                <a:cubicBezTo>
                  <a:pt x="2006700" y="4054217"/>
                  <a:pt x="2004833" y="4040611"/>
                  <a:pt x="2000031" y="4031007"/>
                </a:cubicBezTo>
                <a:cubicBezTo>
                  <a:pt x="1998697" y="4028339"/>
                  <a:pt x="1996829" y="4025672"/>
                  <a:pt x="1994962" y="4023271"/>
                </a:cubicBezTo>
                <a:cubicBezTo>
                  <a:pt x="2013103" y="4025672"/>
                  <a:pt x="2031510" y="4026205"/>
                  <a:pt x="2049651" y="4027806"/>
                </a:cubicBezTo>
                <a:cubicBezTo>
                  <a:pt x="2067792" y="4029140"/>
                  <a:pt x="2086200" y="4031007"/>
                  <a:pt x="2104340" y="4031541"/>
                </a:cubicBezTo>
                <a:cubicBezTo>
                  <a:pt x="2120347" y="4066488"/>
                  <a:pt x="2141156" y="4077426"/>
                  <a:pt x="2150760" y="4080628"/>
                </a:cubicBezTo>
                <a:lnTo>
                  <a:pt x="2149426" y="4145721"/>
                </a:lnTo>
                <a:close/>
                <a:moveTo>
                  <a:pt x="2148359" y="4182270"/>
                </a:moveTo>
                <a:cubicBezTo>
                  <a:pt x="2148092" y="4200411"/>
                  <a:pt x="2144624" y="4223354"/>
                  <a:pt x="2128351" y="4231357"/>
                </a:cubicBezTo>
                <a:cubicBezTo>
                  <a:pt x="2121148" y="4234825"/>
                  <a:pt x="2111010" y="4233491"/>
                  <a:pt x="2107542" y="4225221"/>
                </a:cubicBezTo>
                <a:cubicBezTo>
                  <a:pt x="2104607" y="4218285"/>
                  <a:pt x="2104607" y="4208681"/>
                  <a:pt x="2107275" y="4202279"/>
                </a:cubicBezTo>
                <a:cubicBezTo>
                  <a:pt x="2108609" y="4199344"/>
                  <a:pt x="2111010" y="4197210"/>
                  <a:pt x="2114211" y="4196142"/>
                </a:cubicBezTo>
                <a:cubicBezTo>
                  <a:pt x="2117413" y="4195342"/>
                  <a:pt x="2120614" y="4195876"/>
                  <a:pt x="2123282" y="4198010"/>
                </a:cubicBezTo>
                <a:lnTo>
                  <a:pt x="2134220" y="4207080"/>
                </a:lnTo>
                <a:lnTo>
                  <a:pt x="2133419" y="4191874"/>
                </a:lnTo>
                <a:cubicBezTo>
                  <a:pt x="2133419" y="4190274"/>
                  <a:pt x="2132085" y="4176134"/>
                  <a:pt x="2122748" y="4168931"/>
                </a:cubicBezTo>
                <a:cubicBezTo>
                  <a:pt x="2116879" y="4164663"/>
                  <a:pt x="2109676" y="4164129"/>
                  <a:pt x="2100872" y="4167331"/>
                </a:cubicBezTo>
                <a:cubicBezTo>
                  <a:pt x="2095804" y="4169198"/>
                  <a:pt x="2091002" y="4172666"/>
                  <a:pt x="2086733" y="4177201"/>
                </a:cubicBezTo>
                <a:cubicBezTo>
                  <a:pt x="2082198" y="4182003"/>
                  <a:pt x="2078463" y="4187872"/>
                  <a:pt x="2074728" y="4195342"/>
                </a:cubicBezTo>
                <a:cubicBezTo>
                  <a:pt x="2072327" y="4200144"/>
                  <a:pt x="2070727" y="4205213"/>
                  <a:pt x="2069126" y="4210015"/>
                </a:cubicBezTo>
                <a:cubicBezTo>
                  <a:pt x="2067258" y="4215350"/>
                  <a:pt x="2065658" y="4220419"/>
                  <a:pt x="2062990" y="4224954"/>
                </a:cubicBezTo>
                <a:cubicBezTo>
                  <a:pt x="2060856" y="4228423"/>
                  <a:pt x="2058455" y="4232158"/>
                  <a:pt x="2055520" y="4236159"/>
                </a:cubicBezTo>
                <a:cubicBezTo>
                  <a:pt x="2047250" y="4247631"/>
                  <a:pt x="2037646" y="4256968"/>
                  <a:pt x="2026975" y="4264171"/>
                </a:cubicBezTo>
                <a:cubicBezTo>
                  <a:pt x="2016304" y="4271374"/>
                  <a:pt x="2004833" y="4275909"/>
                  <a:pt x="1992827" y="4278043"/>
                </a:cubicBezTo>
                <a:lnTo>
                  <a:pt x="1994428" y="4275909"/>
                </a:lnTo>
                <a:cubicBezTo>
                  <a:pt x="2000297" y="4267105"/>
                  <a:pt x="2004299" y="4257768"/>
                  <a:pt x="2007233" y="4248164"/>
                </a:cubicBezTo>
                <a:cubicBezTo>
                  <a:pt x="2016571" y="4243896"/>
                  <a:pt x="2042181" y="4227889"/>
                  <a:pt x="2056854" y="4179602"/>
                </a:cubicBezTo>
                <a:cubicBezTo>
                  <a:pt x="2061123" y="4165730"/>
                  <a:pt x="2069659" y="4153992"/>
                  <a:pt x="2080331" y="4147589"/>
                </a:cubicBezTo>
                <a:cubicBezTo>
                  <a:pt x="2098205" y="4137185"/>
                  <a:pt x="2127017" y="4136384"/>
                  <a:pt x="2140889" y="4155325"/>
                </a:cubicBezTo>
                <a:cubicBezTo>
                  <a:pt x="2147292" y="4164129"/>
                  <a:pt x="2148359" y="4174800"/>
                  <a:pt x="2148359" y="4182270"/>
                </a:cubicBezTo>
                <a:close/>
                <a:moveTo>
                  <a:pt x="1938672" y="4313791"/>
                </a:moveTo>
                <a:cubicBezTo>
                  <a:pt x="1944274" y="4312191"/>
                  <a:pt x="1949610" y="4310590"/>
                  <a:pt x="1954412" y="4308189"/>
                </a:cubicBezTo>
                <a:cubicBezTo>
                  <a:pt x="1960814" y="4305255"/>
                  <a:pt x="1970151" y="4300452"/>
                  <a:pt x="1978955" y="4293249"/>
                </a:cubicBezTo>
                <a:cubicBezTo>
                  <a:pt x="1998163" y="4293249"/>
                  <a:pt x="2017371" y="4287647"/>
                  <a:pt x="2034178" y="4276176"/>
                </a:cubicBezTo>
                <a:cubicBezTo>
                  <a:pt x="2045916" y="4268173"/>
                  <a:pt x="2056587" y="4257768"/>
                  <a:pt x="2065658" y="4244963"/>
                </a:cubicBezTo>
                <a:cubicBezTo>
                  <a:pt x="2068859" y="4240428"/>
                  <a:pt x="2071527" y="4236426"/>
                  <a:pt x="2073928" y="4232424"/>
                </a:cubicBezTo>
                <a:cubicBezTo>
                  <a:pt x="2077129" y="4226822"/>
                  <a:pt x="2078997" y="4220686"/>
                  <a:pt x="2081131" y="4215084"/>
                </a:cubicBezTo>
                <a:cubicBezTo>
                  <a:pt x="2082732" y="4210549"/>
                  <a:pt x="2084065" y="4206280"/>
                  <a:pt x="2085933" y="4202279"/>
                </a:cubicBezTo>
                <a:cubicBezTo>
                  <a:pt x="2088867" y="4196142"/>
                  <a:pt x="2092069" y="4191074"/>
                  <a:pt x="2095537" y="4187339"/>
                </a:cubicBezTo>
                <a:cubicBezTo>
                  <a:pt x="2098472" y="4184137"/>
                  <a:pt x="2101406" y="4182003"/>
                  <a:pt x="2104607" y="4180670"/>
                </a:cubicBezTo>
                <a:cubicBezTo>
                  <a:pt x="2109409" y="4178802"/>
                  <a:pt x="2113144" y="4178802"/>
                  <a:pt x="2115812" y="4180670"/>
                </a:cubicBezTo>
                <a:cubicBezTo>
                  <a:pt x="2116346" y="4180936"/>
                  <a:pt x="2116879" y="4181470"/>
                  <a:pt x="2117146" y="4182003"/>
                </a:cubicBezTo>
                <a:cubicBezTo>
                  <a:pt x="2115278" y="4182003"/>
                  <a:pt x="2113411" y="4182270"/>
                  <a:pt x="2111810" y="4182803"/>
                </a:cubicBezTo>
                <a:cubicBezTo>
                  <a:pt x="2105141" y="4184671"/>
                  <a:pt x="2099538" y="4189740"/>
                  <a:pt x="2096337" y="4196409"/>
                </a:cubicBezTo>
                <a:cubicBezTo>
                  <a:pt x="2091802" y="4206547"/>
                  <a:pt x="2091802" y="4220419"/>
                  <a:pt x="2096337" y="4231091"/>
                </a:cubicBezTo>
                <a:cubicBezTo>
                  <a:pt x="2103007" y="4246830"/>
                  <a:pt x="2121148" y="4249765"/>
                  <a:pt x="2133953" y="4243629"/>
                </a:cubicBezTo>
                <a:cubicBezTo>
                  <a:pt x="2139555" y="4240961"/>
                  <a:pt x="2144357" y="4236960"/>
                  <a:pt x="2148092" y="4231624"/>
                </a:cubicBezTo>
                <a:lnTo>
                  <a:pt x="2145958" y="4327664"/>
                </a:lnTo>
                <a:lnTo>
                  <a:pt x="2094203" y="4326330"/>
                </a:lnTo>
                <a:cubicBezTo>
                  <a:pt x="2076862" y="4326063"/>
                  <a:pt x="2059789" y="4323929"/>
                  <a:pt x="2042448" y="4323129"/>
                </a:cubicBezTo>
                <a:cubicBezTo>
                  <a:pt x="2007500" y="4320728"/>
                  <a:pt x="1972819" y="4318860"/>
                  <a:pt x="1938672" y="4313791"/>
                </a:cubicBezTo>
                <a:close/>
                <a:moveTo>
                  <a:pt x="1862907" y="4238560"/>
                </a:moveTo>
                <a:cubicBezTo>
                  <a:pt x="1866642" y="4234025"/>
                  <a:pt x="1872511" y="4230824"/>
                  <a:pt x="1878380" y="4229757"/>
                </a:cubicBezTo>
                <a:cubicBezTo>
                  <a:pt x="1884516" y="4228423"/>
                  <a:pt x="1891185" y="4228956"/>
                  <a:pt x="1896521" y="4231624"/>
                </a:cubicBezTo>
                <a:cubicBezTo>
                  <a:pt x="1901590" y="4234292"/>
                  <a:pt x="1906658" y="4239627"/>
                  <a:pt x="1905858" y="4246030"/>
                </a:cubicBezTo>
                <a:cubicBezTo>
                  <a:pt x="1905324" y="4250299"/>
                  <a:pt x="1903724" y="4251366"/>
                  <a:pt x="1897321" y="4253766"/>
                </a:cubicBezTo>
                <a:cubicBezTo>
                  <a:pt x="1895187" y="4254567"/>
                  <a:pt x="1893053" y="4255367"/>
                  <a:pt x="1890652" y="4256701"/>
                </a:cubicBezTo>
                <a:lnTo>
                  <a:pt x="1883449" y="4260436"/>
                </a:lnTo>
                <a:lnTo>
                  <a:pt x="1887984" y="4267105"/>
                </a:lnTo>
                <a:cubicBezTo>
                  <a:pt x="1893853" y="4275375"/>
                  <a:pt x="1902123" y="4280444"/>
                  <a:pt x="1912261" y="4281778"/>
                </a:cubicBezTo>
                <a:lnTo>
                  <a:pt x="1912794" y="4281778"/>
                </a:lnTo>
                <a:cubicBezTo>
                  <a:pt x="1926934" y="4283379"/>
                  <a:pt x="1944274" y="4277243"/>
                  <a:pt x="1956546" y="4266038"/>
                </a:cubicBezTo>
                <a:cubicBezTo>
                  <a:pt x="1957880" y="4264971"/>
                  <a:pt x="1980022" y="4242562"/>
                  <a:pt x="1978422" y="4216684"/>
                </a:cubicBezTo>
                <a:cubicBezTo>
                  <a:pt x="1977621" y="4203613"/>
                  <a:pt x="1971219" y="4192407"/>
                  <a:pt x="1959747" y="4183337"/>
                </a:cubicBezTo>
                <a:cubicBezTo>
                  <a:pt x="1958413" y="4182270"/>
                  <a:pt x="1944541" y="4171332"/>
                  <a:pt x="1920798" y="4167331"/>
                </a:cubicBezTo>
                <a:cubicBezTo>
                  <a:pt x="1909059" y="4164929"/>
                  <a:pt x="1894653" y="4165463"/>
                  <a:pt x="1878113" y="4167864"/>
                </a:cubicBezTo>
                <a:cubicBezTo>
                  <a:pt x="1861573" y="4170532"/>
                  <a:pt x="1842899" y="4176935"/>
                  <a:pt x="1821556" y="4189206"/>
                </a:cubicBezTo>
                <a:cubicBezTo>
                  <a:pt x="1823157" y="4182003"/>
                  <a:pt x="1823957" y="4174533"/>
                  <a:pt x="1823157" y="4167064"/>
                </a:cubicBezTo>
                <a:cubicBezTo>
                  <a:pt x="1847167" y="4151324"/>
                  <a:pt x="1873578" y="4144121"/>
                  <a:pt x="1898922" y="4143588"/>
                </a:cubicBezTo>
                <a:cubicBezTo>
                  <a:pt x="1924532" y="4142520"/>
                  <a:pt x="1949076" y="4149723"/>
                  <a:pt x="1969618" y="4164929"/>
                </a:cubicBezTo>
                <a:cubicBezTo>
                  <a:pt x="1984291" y="4176134"/>
                  <a:pt x="1993628" y="4191074"/>
                  <a:pt x="1996829" y="4208681"/>
                </a:cubicBezTo>
                <a:cubicBezTo>
                  <a:pt x="2000297" y="4228423"/>
                  <a:pt x="1995762" y="4250032"/>
                  <a:pt x="1983223" y="4269506"/>
                </a:cubicBezTo>
                <a:cubicBezTo>
                  <a:pt x="1976821" y="4279644"/>
                  <a:pt x="1964282" y="4288981"/>
                  <a:pt x="1948543" y="4296184"/>
                </a:cubicBezTo>
                <a:cubicBezTo>
                  <a:pt x="1923199" y="4307922"/>
                  <a:pt x="1883982" y="4308990"/>
                  <a:pt x="1864508" y="4289515"/>
                </a:cubicBezTo>
                <a:cubicBezTo>
                  <a:pt x="1852503" y="4276176"/>
                  <a:pt x="1851702" y="4252166"/>
                  <a:pt x="1862907" y="4238560"/>
                </a:cubicBezTo>
                <a:close/>
                <a:moveTo>
                  <a:pt x="1743124" y="4281512"/>
                </a:moveTo>
                <a:cubicBezTo>
                  <a:pt x="1747392" y="4277243"/>
                  <a:pt x="1750594" y="4271640"/>
                  <a:pt x="1751927" y="4265238"/>
                </a:cubicBezTo>
                <a:cubicBezTo>
                  <a:pt x="1754062" y="4255100"/>
                  <a:pt x="1751127" y="4244963"/>
                  <a:pt x="1745258" y="4237760"/>
                </a:cubicBezTo>
                <a:cubicBezTo>
                  <a:pt x="1746859" y="4237760"/>
                  <a:pt x="1748459" y="4237760"/>
                  <a:pt x="1750060" y="4237760"/>
                </a:cubicBezTo>
                <a:cubicBezTo>
                  <a:pt x="1777005" y="4237493"/>
                  <a:pt x="1798614" y="4226555"/>
                  <a:pt x="1811152" y="4210815"/>
                </a:cubicBezTo>
                <a:cubicBezTo>
                  <a:pt x="1855170" y="4180670"/>
                  <a:pt x="1889051" y="4177468"/>
                  <a:pt x="1913595" y="4179602"/>
                </a:cubicBezTo>
                <a:cubicBezTo>
                  <a:pt x="1925866" y="4180936"/>
                  <a:pt x="1935204" y="4184404"/>
                  <a:pt x="1941873" y="4187606"/>
                </a:cubicBezTo>
                <a:cubicBezTo>
                  <a:pt x="1945074" y="4189206"/>
                  <a:pt x="1947742" y="4190540"/>
                  <a:pt x="1949610" y="4191874"/>
                </a:cubicBezTo>
                <a:cubicBezTo>
                  <a:pt x="1951477" y="4192941"/>
                  <a:pt x="1952277" y="4193741"/>
                  <a:pt x="1952277" y="4193741"/>
                </a:cubicBezTo>
                <a:cubicBezTo>
                  <a:pt x="1960814" y="4200411"/>
                  <a:pt x="1965083" y="4208148"/>
                  <a:pt x="1965616" y="4216684"/>
                </a:cubicBezTo>
                <a:cubicBezTo>
                  <a:pt x="1966150" y="4226288"/>
                  <a:pt x="1961881" y="4235892"/>
                  <a:pt x="1957346" y="4243095"/>
                </a:cubicBezTo>
                <a:cubicBezTo>
                  <a:pt x="1952811" y="4250299"/>
                  <a:pt x="1948009" y="4255100"/>
                  <a:pt x="1948009" y="4255100"/>
                </a:cubicBezTo>
                <a:cubicBezTo>
                  <a:pt x="1940272" y="4262036"/>
                  <a:pt x="1926667" y="4268706"/>
                  <a:pt x="1914662" y="4267372"/>
                </a:cubicBezTo>
                <a:cubicBezTo>
                  <a:pt x="1911194" y="4266839"/>
                  <a:pt x="1908526" y="4266038"/>
                  <a:pt x="1905858" y="4264438"/>
                </a:cubicBezTo>
                <a:cubicBezTo>
                  <a:pt x="1911460" y="4262036"/>
                  <a:pt x="1917596" y="4257501"/>
                  <a:pt x="1918930" y="4247097"/>
                </a:cubicBezTo>
                <a:cubicBezTo>
                  <a:pt x="1920531" y="4234025"/>
                  <a:pt x="1911994" y="4223354"/>
                  <a:pt x="1902657" y="4218819"/>
                </a:cubicBezTo>
                <a:cubicBezTo>
                  <a:pt x="1886650" y="4211082"/>
                  <a:pt x="1864774" y="4215350"/>
                  <a:pt x="1853303" y="4229223"/>
                </a:cubicBezTo>
                <a:cubicBezTo>
                  <a:pt x="1837830" y="4248164"/>
                  <a:pt x="1838363" y="4280444"/>
                  <a:pt x="1855971" y="4298585"/>
                </a:cubicBezTo>
                <a:cubicBezTo>
                  <a:pt x="1857571" y="4300186"/>
                  <a:pt x="1859439" y="4301786"/>
                  <a:pt x="1861306" y="4303387"/>
                </a:cubicBezTo>
                <a:lnTo>
                  <a:pt x="1802348" y="4292983"/>
                </a:lnTo>
                <a:cubicBezTo>
                  <a:pt x="1782340" y="4289248"/>
                  <a:pt x="1762332" y="4286313"/>
                  <a:pt x="1743124" y="4281512"/>
                </a:cubicBezTo>
                <a:close/>
                <a:moveTo>
                  <a:pt x="1705775" y="4254567"/>
                </a:moveTo>
                <a:cubicBezTo>
                  <a:pt x="1707909" y="4244963"/>
                  <a:pt x="1717247" y="4239094"/>
                  <a:pt x="1726317" y="4240961"/>
                </a:cubicBezTo>
                <a:cubicBezTo>
                  <a:pt x="1735387" y="4243095"/>
                  <a:pt x="1740990" y="4252432"/>
                  <a:pt x="1739122" y="4262036"/>
                </a:cubicBezTo>
                <a:cubicBezTo>
                  <a:pt x="1736988" y="4271640"/>
                  <a:pt x="1727917" y="4277777"/>
                  <a:pt x="1718580" y="4275642"/>
                </a:cubicBezTo>
                <a:cubicBezTo>
                  <a:pt x="1709243" y="4273775"/>
                  <a:pt x="1703641" y="4264171"/>
                  <a:pt x="1705775" y="4254567"/>
                </a:cubicBezTo>
                <a:close/>
                <a:moveTo>
                  <a:pt x="1584658" y="4240961"/>
                </a:moveTo>
                <a:cubicBezTo>
                  <a:pt x="1589193" y="4236960"/>
                  <a:pt x="1592928" y="4231624"/>
                  <a:pt x="1594796" y="4225488"/>
                </a:cubicBezTo>
                <a:cubicBezTo>
                  <a:pt x="1597197" y="4217218"/>
                  <a:pt x="1596130" y="4208681"/>
                  <a:pt x="1592661" y="4201745"/>
                </a:cubicBezTo>
                <a:cubicBezTo>
                  <a:pt x="1615071" y="4206814"/>
                  <a:pt x="1638280" y="4205746"/>
                  <a:pt x="1655087" y="4195075"/>
                </a:cubicBezTo>
                <a:lnTo>
                  <a:pt x="1655621" y="4195342"/>
                </a:lnTo>
                <a:lnTo>
                  <a:pt x="1655621" y="4195342"/>
                </a:lnTo>
                <a:lnTo>
                  <a:pt x="1656154" y="4195342"/>
                </a:lnTo>
                <a:cubicBezTo>
                  <a:pt x="1665225" y="4213750"/>
                  <a:pt x="1684966" y="4225488"/>
                  <a:pt x="1706842" y="4231891"/>
                </a:cubicBezTo>
                <a:cubicBezTo>
                  <a:pt x="1700173" y="4236159"/>
                  <a:pt x="1695104" y="4243095"/>
                  <a:pt x="1692970" y="4251632"/>
                </a:cubicBezTo>
                <a:cubicBezTo>
                  <a:pt x="1691369" y="4258035"/>
                  <a:pt x="1691903" y="4264438"/>
                  <a:pt x="1694037" y="4270040"/>
                </a:cubicBezTo>
                <a:cubicBezTo>
                  <a:pt x="1675629" y="4265771"/>
                  <a:pt x="1657221" y="4261770"/>
                  <a:pt x="1639347" y="4256434"/>
                </a:cubicBezTo>
                <a:lnTo>
                  <a:pt x="1584658" y="4240961"/>
                </a:lnTo>
                <a:close/>
                <a:moveTo>
                  <a:pt x="1549443" y="4211883"/>
                </a:moveTo>
                <a:cubicBezTo>
                  <a:pt x="1552378" y="4202545"/>
                  <a:pt x="1561982" y="4197476"/>
                  <a:pt x="1570786" y="4200144"/>
                </a:cubicBezTo>
                <a:cubicBezTo>
                  <a:pt x="1579856" y="4202812"/>
                  <a:pt x="1584658" y="4212416"/>
                  <a:pt x="1581990" y="4221753"/>
                </a:cubicBezTo>
                <a:cubicBezTo>
                  <a:pt x="1579323" y="4231091"/>
                  <a:pt x="1569452" y="4236693"/>
                  <a:pt x="1560381" y="4234025"/>
                </a:cubicBezTo>
                <a:cubicBezTo>
                  <a:pt x="1551311" y="4231357"/>
                  <a:pt x="1546509" y="4221220"/>
                  <a:pt x="1549443" y="4211883"/>
                </a:cubicBezTo>
                <a:close/>
                <a:moveTo>
                  <a:pt x="1423524" y="4186005"/>
                </a:moveTo>
                <a:cubicBezTo>
                  <a:pt x="1425925" y="4185738"/>
                  <a:pt x="1428326" y="4185205"/>
                  <a:pt x="1430461" y="4184671"/>
                </a:cubicBezTo>
                <a:cubicBezTo>
                  <a:pt x="1454471" y="4178268"/>
                  <a:pt x="1471011" y="4150790"/>
                  <a:pt x="1467009" y="4126247"/>
                </a:cubicBezTo>
                <a:cubicBezTo>
                  <a:pt x="1464075" y="4108106"/>
                  <a:pt x="1447534" y="4093166"/>
                  <a:pt x="1429660" y="4092366"/>
                </a:cubicBezTo>
                <a:cubicBezTo>
                  <a:pt x="1418989" y="4092099"/>
                  <a:pt x="1406184" y="4096901"/>
                  <a:pt x="1401115" y="4109173"/>
                </a:cubicBezTo>
                <a:cubicBezTo>
                  <a:pt x="1397113" y="4118777"/>
                  <a:pt x="1400315" y="4125713"/>
                  <a:pt x="1403783" y="4130515"/>
                </a:cubicBezTo>
                <a:cubicBezTo>
                  <a:pt x="1400848" y="4130515"/>
                  <a:pt x="1397647" y="4129982"/>
                  <a:pt x="1394712" y="4128648"/>
                </a:cubicBezTo>
                <a:cubicBezTo>
                  <a:pt x="1383508" y="4124112"/>
                  <a:pt x="1374971" y="4111574"/>
                  <a:pt x="1371770" y="4100903"/>
                </a:cubicBezTo>
                <a:cubicBezTo>
                  <a:pt x="1371770" y="4100903"/>
                  <a:pt x="1365100" y="4074759"/>
                  <a:pt x="1375771" y="4058752"/>
                </a:cubicBezTo>
                <a:cubicBezTo>
                  <a:pt x="1380573" y="4051549"/>
                  <a:pt x="1388043" y="4047281"/>
                  <a:pt x="1398714" y="4045947"/>
                </a:cubicBezTo>
                <a:cubicBezTo>
                  <a:pt x="1400048" y="4045947"/>
                  <a:pt x="1417922" y="4043546"/>
                  <a:pt x="1440332" y="4052883"/>
                </a:cubicBezTo>
                <a:cubicBezTo>
                  <a:pt x="1451536" y="4057418"/>
                  <a:pt x="1463808" y="4065155"/>
                  <a:pt x="1476346" y="4077693"/>
                </a:cubicBezTo>
                <a:cubicBezTo>
                  <a:pt x="1482482" y="4083829"/>
                  <a:pt x="1488618" y="4091566"/>
                  <a:pt x="1494754" y="4100369"/>
                </a:cubicBezTo>
                <a:cubicBezTo>
                  <a:pt x="1500890" y="4108906"/>
                  <a:pt x="1507026" y="4119044"/>
                  <a:pt x="1512895" y="4130782"/>
                </a:cubicBezTo>
                <a:cubicBezTo>
                  <a:pt x="1515829" y="4150524"/>
                  <a:pt x="1529435" y="4169465"/>
                  <a:pt x="1552378" y="4184404"/>
                </a:cubicBezTo>
                <a:lnTo>
                  <a:pt x="1556646" y="4187072"/>
                </a:lnTo>
                <a:cubicBezTo>
                  <a:pt x="1547843" y="4190274"/>
                  <a:pt x="1540373" y="4197476"/>
                  <a:pt x="1537172" y="4207347"/>
                </a:cubicBezTo>
                <a:cubicBezTo>
                  <a:pt x="1535037" y="4213483"/>
                  <a:pt x="1535037" y="4220153"/>
                  <a:pt x="1536638" y="4226022"/>
                </a:cubicBezTo>
                <a:cubicBezTo>
                  <a:pt x="1498756" y="4213216"/>
                  <a:pt x="1460340" y="4201478"/>
                  <a:pt x="1423524" y="4186005"/>
                </a:cubicBezTo>
                <a:close/>
                <a:moveTo>
                  <a:pt x="1350961" y="4135851"/>
                </a:moveTo>
                <a:cubicBezTo>
                  <a:pt x="1341090" y="4121445"/>
                  <a:pt x="1335221" y="4106505"/>
                  <a:pt x="1334421" y="4094767"/>
                </a:cubicBezTo>
                <a:cubicBezTo>
                  <a:pt x="1333087" y="4071824"/>
                  <a:pt x="1339756" y="4051016"/>
                  <a:pt x="1352828" y="4035543"/>
                </a:cubicBezTo>
                <a:cubicBezTo>
                  <a:pt x="1364567" y="4021670"/>
                  <a:pt x="1380307" y="4013400"/>
                  <a:pt x="1398181" y="4011532"/>
                </a:cubicBezTo>
                <a:cubicBezTo>
                  <a:pt x="1423258" y="4009398"/>
                  <a:pt x="1448602" y="4014734"/>
                  <a:pt x="1470477" y="4027806"/>
                </a:cubicBezTo>
                <a:cubicBezTo>
                  <a:pt x="1492353" y="4040878"/>
                  <a:pt x="1511027" y="4061953"/>
                  <a:pt x="1524366" y="4086497"/>
                </a:cubicBezTo>
                <a:cubicBezTo>
                  <a:pt x="1520098" y="4092633"/>
                  <a:pt x="1516897" y="4099569"/>
                  <a:pt x="1514762" y="4106505"/>
                </a:cubicBezTo>
                <a:cubicBezTo>
                  <a:pt x="1502224" y="4085963"/>
                  <a:pt x="1489419" y="4070490"/>
                  <a:pt x="1476613" y="4059552"/>
                </a:cubicBezTo>
                <a:cubicBezTo>
                  <a:pt x="1463808" y="4048614"/>
                  <a:pt x="1451269" y="4041945"/>
                  <a:pt x="1439798" y="4038210"/>
                </a:cubicBezTo>
                <a:cubicBezTo>
                  <a:pt x="1416855" y="4030740"/>
                  <a:pt x="1399514" y="4032608"/>
                  <a:pt x="1397914" y="4032875"/>
                </a:cubicBezTo>
                <a:cubicBezTo>
                  <a:pt x="1383508" y="4034742"/>
                  <a:pt x="1372570" y="4041145"/>
                  <a:pt x="1365367" y="4052083"/>
                </a:cubicBezTo>
                <a:cubicBezTo>
                  <a:pt x="1350961" y="4073425"/>
                  <a:pt x="1358964" y="4104638"/>
                  <a:pt x="1359231" y="4105972"/>
                </a:cubicBezTo>
                <a:cubicBezTo>
                  <a:pt x="1364300" y="4122512"/>
                  <a:pt x="1376038" y="4136651"/>
                  <a:pt x="1389110" y="4141986"/>
                </a:cubicBezTo>
                <a:cubicBezTo>
                  <a:pt x="1398714" y="4145988"/>
                  <a:pt x="1408852" y="4145721"/>
                  <a:pt x="1418189" y="4141186"/>
                </a:cubicBezTo>
                <a:lnTo>
                  <a:pt x="1425392" y="4137718"/>
                </a:lnTo>
                <a:lnTo>
                  <a:pt x="1421123" y="4131049"/>
                </a:lnTo>
                <a:cubicBezTo>
                  <a:pt x="1419790" y="4128915"/>
                  <a:pt x="1418189" y="4127047"/>
                  <a:pt x="1416855" y="4125446"/>
                </a:cubicBezTo>
                <a:cubicBezTo>
                  <a:pt x="1412320" y="4120378"/>
                  <a:pt x="1411519" y="4118777"/>
                  <a:pt x="1413120" y="4114508"/>
                </a:cubicBezTo>
                <a:cubicBezTo>
                  <a:pt x="1415521" y="4108639"/>
                  <a:pt x="1422724" y="4106505"/>
                  <a:pt x="1428326" y="4106505"/>
                </a:cubicBezTo>
                <a:cubicBezTo>
                  <a:pt x="1440598" y="4107039"/>
                  <a:pt x="1452336" y="4117443"/>
                  <a:pt x="1454204" y="4129448"/>
                </a:cubicBezTo>
                <a:cubicBezTo>
                  <a:pt x="1456872" y="4147055"/>
                  <a:pt x="1444333" y="4167331"/>
                  <a:pt x="1427259" y="4171866"/>
                </a:cubicBezTo>
                <a:cubicBezTo>
                  <a:pt x="1414187" y="4175334"/>
                  <a:pt x="1398981" y="4172399"/>
                  <a:pt x="1385108" y="4165463"/>
                </a:cubicBezTo>
                <a:cubicBezTo>
                  <a:pt x="1371236" y="4158527"/>
                  <a:pt x="1358964" y="4147856"/>
                  <a:pt x="1350961" y="4135851"/>
                </a:cubicBezTo>
                <a:close/>
                <a:moveTo>
                  <a:pt x="1417922" y="3953108"/>
                </a:moveTo>
                <a:cubicBezTo>
                  <a:pt x="1421123" y="3967781"/>
                  <a:pt x="1415521" y="3988323"/>
                  <a:pt x="1412320" y="3997393"/>
                </a:cubicBezTo>
                <a:cubicBezTo>
                  <a:pt x="1407518" y="3997393"/>
                  <a:pt x="1402983" y="3997393"/>
                  <a:pt x="1398181" y="3997927"/>
                </a:cubicBezTo>
                <a:lnTo>
                  <a:pt x="1396313" y="3998193"/>
                </a:lnTo>
                <a:cubicBezTo>
                  <a:pt x="1400848" y="3970449"/>
                  <a:pt x="1398447" y="3950174"/>
                  <a:pt x="1388843" y="3938169"/>
                </a:cubicBezTo>
                <a:cubicBezTo>
                  <a:pt x="1378706" y="3925097"/>
                  <a:pt x="1364033" y="3926697"/>
                  <a:pt x="1363500" y="3926964"/>
                </a:cubicBezTo>
                <a:cubicBezTo>
                  <a:pt x="1357897" y="3927764"/>
                  <a:pt x="1352295" y="3928031"/>
                  <a:pt x="1346693" y="3928565"/>
                </a:cubicBezTo>
                <a:cubicBezTo>
                  <a:pt x="1350694" y="3932299"/>
                  <a:pt x="1354963" y="3936034"/>
                  <a:pt x="1359231" y="3939236"/>
                </a:cubicBezTo>
                <a:cubicBezTo>
                  <a:pt x="1364033" y="3942971"/>
                  <a:pt x="1361099" y="3950974"/>
                  <a:pt x="1360832" y="3951241"/>
                </a:cubicBezTo>
                <a:cubicBezTo>
                  <a:pt x="1359231" y="3955776"/>
                  <a:pt x="1357630" y="3958977"/>
                  <a:pt x="1355763" y="3961378"/>
                </a:cubicBezTo>
                <a:cubicBezTo>
                  <a:pt x="1353629" y="3964046"/>
                  <a:pt x="1351228" y="3965647"/>
                  <a:pt x="1348293" y="3966180"/>
                </a:cubicBezTo>
                <a:cubicBezTo>
                  <a:pt x="1344292" y="3966714"/>
                  <a:pt x="1339490" y="3965380"/>
                  <a:pt x="1335755" y="3961912"/>
                </a:cubicBezTo>
                <a:cubicBezTo>
                  <a:pt x="1328285" y="3954976"/>
                  <a:pt x="1331220" y="3936568"/>
                  <a:pt x="1336022" y="3926430"/>
                </a:cubicBezTo>
                <a:cubicBezTo>
                  <a:pt x="1340023" y="3918160"/>
                  <a:pt x="1348293" y="3907489"/>
                  <a:pt x="1357097" y="3903754"/>
                </a:cubicBezTo>
                <a:cubicBezTo>
                  <a:pt x="1380307" y="3893617"/>
                  <a:pt x="1403783" y="3907489"/>
                  <a:pt x="1412053" y="3929098"/>
                </a:cubicBezTo>
                <a:cubicBezTo>
                  <a:pt x="1411519" y="3938436"/>
                  <a:pt x="1413387" y="3946706"/>
                  <a:pt x="1417922" y="3953108"/>
                </a:cubicBezTo>
                <a:close/>
                <a:moveTo>
                  <a:pt x="1349360" y="3979253"/>
                </a:moveTo>
                <a:cubicBezTo>
                  <a:pt x="1355763" y="3978185"/>
                  <a:pt x="1361099" y="3974717"/>
                  <a:pt x="1365367" y="3968848"/>
                </a:cubicBezTo>
                <a:cubicBezTo>
                  <a:pt x="1368035" y="3965113"/>
                  <a:pt x="1370436" y="3960578"/>
                  <a:pt x="1372570" y="3954709"/>
                </a:cubicBezTo>
                <a:cubicBezTo>
                  <a:pt x="1373637" y="3951774"/>
                  <a:pt x="1374704" y="3947506"/>
                  <a:pt x="1374437" y="3942971"/>
                </a:cubicBezTo>
                <a:cubicBezTo>
                  <a:pt x="1376038" y="3944038"/>
                  <a:pt x="1377639" y="3945372"/>
                  <a:pt x="1379239" y="3947506"/>
                </a:cubicBezTo>
                <a:cubicBezTo>
                  <a:pt x="1386709" y="3957110"/>
                  <a:pt x="1388043" y="3975518"/>
                  <a:pt x="1383241" y="4000595"/>
                </a:cubicBezTo>
                <a:cubicBezTo>
                  <a:pt x="1368035" y="4005130"/>
                  <a:pt x="1354429" y="4013934"/>
                  <a:pt x="1343758" y="4026739"/>
                </a:cubicBezTo>
                <a:cubicBezTo>
                  <a:pt x="1338156" y="4033408"/>
                  <a:pt x="1333621" y="4040878"/>
                  <a:pt x="1329886" y="4048881"/>
                </a:cubicBezTo>
                <a:cubicBezTo>
                  <a:pt x="1325084" y="4037677"/>
                  <a:pt x="1320015" y="4017401"/>
                  <a:pt x="1327485" y="3984321"/>
                </a:cubicBezTo>
                <a:cubicBezTo>
                  <a:pt x="1328285" y="3980853"/>
                  <a:pt x="1328819" y="3977385"/>
                  <a:pt x="1329085" y="3973650"/>
                </a:cubicBezTo>
                <a:cubicBezTo>
                  <a:pt x="1334954" y="3978452"/>
                  <a:pt x="1342424" y="3980319"/>
                  <a:pt x="1349360" y="3979253"/>
                </a:cubicBezTo>
                <a:close/>
                <a:moveTo>
                  <a:pt x="1255988" y="4006197"/>
                </a:moveTo>
                <a:cubicBezTo>
                  <a:pt x="1265325" y="3998994"/>
                  <a:pt x="1272262" y="3986989"/>
                  <a:pt x="1273329" y="3976051"/>
                </a:cubicBezTo>
                <a:cubicBezTo>
                  <a:pt x="1274129" y="3968848"/>
                  <a:pt x="1271728" y="3961645"/>
                  <a:pt x="1266659" y="3956843"/>
                </a:cubicBezTo>
                <a:cubicBezTo>
                  <a:pt x="1265325" y="3955509"/>
                  <a:pt x="1263725" y="3954442"/>
                  <a:pt x="1262391" y="3953642"/>
                </a:cubicBezTo>
                <a:cubicBezTo>
                  <a:pt x="1262924" y="3953375"/>
                  <a:pt x="1263725" y="3953108"/>
                  <a:pt x="1264258" y="3953108"/>
                </a:cubicBezTo>
                <a:cubicBezTo>
                  <a:pt x="1267460" y="3952575"/>
                  <a:pt x="1270661" y="3954442"/>
                  <a:pt x="1274129" y="3958444"/>
                </a:cubicBezTo>
                <a:cubicBezTo>
                  <a:pt x="1276530" y="3961111"/>
                  <a:pt x="1277864" y="3964313"/>
                  <a:pt x="1278931" y="3968581"/>
                </a:cubicBezTo>
                <a:cubicBezTo>
                  <a:pt x="1279998" y="3973650"/>
                  <a:pt x="1280265" y="3979519"/>
                  <a:pt x="1279731" y="3986455"/>
                </a:cubicBezTo>
                <a:cubicBezTo>
                  <a:pt x="1279465" y="3990724"/>
                  <a:pt x="1278398" y="3995259"/>
                  <a:pt x="1277330" y="4000061"/>
                </a:cubicBezTo>
                <a:cubicBezTo>
                  <a:pt x="1275997" y="4006197"/>
                  <a:pt x="1274663" y="4012333"/>
                  <a:pt x="1274663" y="4018735"/>
                </a:cubicBezTo>
                <a:cubicBezTo>
                  <a:pt x="1274663" y="4023271"/>
                  <a:pt x="1274929" y="4028339"/>
                  <a:pt x="1275463" y="4033942"/>
                </a:cubicBezTo>
                <a:cubicBezTo>
                  <a:pt x="1277064" y="4049682"/>
                  <a:pt x="1280799" y="4064355"/>
                  <a:pt x="1286934" y="4077426"/>
                </a:cubicBezTo>
                <a:cubicBezTo>
                  <a:pt x="1296005" y="4095300"/>
                  <a:pt x="1309877" y="4109440"/>
                  <a:pt x="1326684" y="4118777"/>
                </a:cubicBezTo>
                <a:cubicBezTo>
                  <a:pt x="1330686" y="4129448"/>
                  <a:pt x="1336288" y="4138519"/>
                  <a:pt x="1340290" y="4144388"/>
                </a:cubicBezTo>
                <a:cubicBezTo>
                  <a:pt x="1343224" y="4148923"/>
                  <a:pt x="1346959" y="4153191"/>
                  <a:pt x="1350961" y="4157460"/>
                </a:cubicBezTo>
                <a:cubicBezTo>
                  <a:pt x="1319481" y="4143054"/>
                  <a:pt x="1287735" y="4129448"/>
                  <a:pt x="1256522" y="4114242"/>
                </a:cubicBezTo>
                <a:cubicBezTo>
                  <a:pt x="1225842" y="4098235"/>
                  <a:pt x="1194629" y="4083029"/>
                  <a:pt x="1164217" y="4066488"/>
                </a:cubicBezTo>
                <a:lnTo>
                  <a:pt x="1210636" y="3982187"/>
                </a:lnTo>
                <a:cubicBezTo>
                  <a:pt x="1211436" y="3988589"/>
                  <a:pt x="1213304" y="3994726"/>
                  <a:pt x="1216772" y="3999794"/>
                </a:cubicBezTo>
                <a:cubicBezTo>
                  <a:pt x="1224775" y="4010465"/>
                  <a:pt x="1242383" y="4016601"/>
                  <a:pt x="1255988" y="4006197"/>
                </a:cubicBezTo>
                <a:close/>
                <a:moveTo>
                  <a:pt x="1254388" y="3918961"/>
                </a:moveTo>
                <a:cubicBezTo>
                  <a:pt x="1275997" y="3909357"/>
                  <a:pt x="1301340" y="3922962"/>
                  <a:pt x="1311211" y="3941637"/>
                </a:cubicBezTo>
                <a:cubicBezTo>
                  <a:pt x="1317080" y="3952575"/>
                  <a:pt x="1318681" y="3967248"/>
                  <a:pt x="1315213" y="3981653"/>
                </a:cubicBezTo>
                <a:cubicBezTo>
                  <a:pt x="1303475" y="4031808"/>
                  <a:pt x="1317881" y="4057418"/>
                  <a:pt x="1324017" y="4065688"/>
                </a:cubicBezTo>
                <a:cubicBezTo>
                  <a:pt x="1321616" y="4075292"/>
                  <a:pt x="1320815" y="4085430"/>
                  <a:pt x="1321349" y="4095834"/>
                </a:cubicBezTo>
                <a:lnTo>
                  <a:pt x="1321616" y="4098235"/>
                </a:lnTo>
                <a:cubicBezTo>
                  <a:pt x="1312278" y="4090765"/>
                  <a:pt x="1304275" y="4081161"/>
                  <a:pt x="1298673" y="4069957"/>
                </a:cubicBezTo>
                <a:cubicBezTo>
                  <a:pt x="1293070" y="4059019"/>
                  <a:pt x="1289602" y="4045413"/>
                  <a:pt x="1288268" y="4031274"/>
                </a:cubicBezTo>
                <a:cubicBezTo>
                  <a:pt x="1287735" y="4026205"/>
                  <a:pt x="1287468" y="4021670"/>
                  <a:pt x="1287468" y="4017669"/>
                </a:cubicBezTo>
                <a:cubicBezTo>
                  <a:pt x="1287468" y="4012333"/>
                  <a:pt x="1288535" y="4007264"/>
                  <a:pt x="1289869" y="4001662"/>
                </a:cubicBezTo>
                <a:cubicBezTo>
                  <a:pt x="1290936" y="3996593"/>
                  <a:pt x="1292003" y="3991524"/>
                  <a:pt x="1292270" y="3986189"/>
                </a:cubicBezTo>
                <a:cubicBezTo>
                  <a:pt x="1292804" y="3977919"/>
                  <a:pt x="1292537" y="3970715"/>
                  <a:pt x="1291203" y="3964046"/>
                </a:cubicBezTo>
                <a:cubicBezTo>
                  <a:pt x="1289869" y="3957644"/>
                  <a:pt x="1287468" y="3952575"/>
                  <a:pt x="1283733" y="3948573"/>
                </a:cubicBezTo>
                <a:cubicBezTo>
                  <a:pt x="1277864" y="3941637"/>
                  <a:pt x="1270928" y="3938702"/>
                  <a:pt x="1263725" y="3939503"/>
                </a:cubicBezTo>
                <a:cubicBezTo>
                  <a:pt x="1251720" y="3941103"/>
                  <a:pt x="1243716" y="3952841"/>
                  <a:pt x="1242916" y="3954175"/>
                </a:cubicBezTo>
                <a:lnTo>
                  <a:pt x="1234379" y="3966981"/>
                </a:lnTo>
                <a:lnTo>
                  <a:pt x="1248518" y="3964313"/>
                </a:lnTo>
                <a:cubicBezTo>
                  <a:pt x="1251720" y="3963779"/>
                  <a:pt x="1254921" y="3964580"/>
                  <a:pt x="1257322" y="3966981"/>
                </a:cubicBezTo>
                <a:cubicBezTo>
                  <a:pt x="1259723" y="3969115"/>
                  <a:pt x="1260790" y="3972316"/>
                  <a:pt x="1260523" y="3975518"/>
                </a:cubicBezTo>
                <a:cubicBezTo>
                  <a:pt x="1259723" y="3982187"/>
                  <a:pt x="1254921" y="3990724"/>
                  <a:pt x="1248785" y="3995259"/>
                </a:cubicBezTo>
                <a:cubicBezTo>
                  <a:pt x="1241582" y="4000595"/>
                  <a:pt x="1231978" y="3997127"/>
                  <a:pt x="1227443" y="3990457"/>
                </a:cubicBezTo>
                <a:cubicBezTo>
                  <a:pt x="1217039" y="3976051"/>
                  <a:pt x="1225842" y="3953642"/>
                  <a:pt x="1234646" y="3938169"/>
                </a:cubicBezTo>
                <a:cubicBezTo>
                  <a:pt x="1238381" y="3931766"/>
                  <a:pt x="1244784" y="3923229"/>
                  <a:pt x="1254388" y="3918961"/>
                </a:cubicBezTo>
                <a:close/>
                <a:moveTo>
                  <a:pt x="1251987" y="3906155"/>
                </a:moveTo>
                <a:lnTo>
                  <a:pt x="1283200" y="3849332"/>
                </a:lnTo>
                <a:cubicBezTo>
                  <a:pt x="1292804" y="3852000"/>
                  <a:pt x="1317080" y="3852000"/>
                  <a:pt x="1348560" y="3829323"/>
                </a:cubicBezTo>
                <a:cubicBezTo>
                  <a:pt x="1364833" y="3837594"/>
                  <a:pt x="1381107" y="3846130"/>
                  <a:pt x="1397380" y="3854134"/>
                </a:cubicBezTo>
                <a:lnTo>
                  <a:pt x="1447268" y="3876810"/>
                </a:lnTo>
                <a:cubicBezTo>
                  <a:pt x="1444600" y="3877877"/>
                  <a:pt x="1441665" y="3879211"/>
                  <a:pt x="1439264" y="3880812"/>
                </a:cubicBezTo>
                <a:cubicBezTo>
                  <a:pt x="1430194" y="3886681"/>
                  <a:pt x="1421657" y="3897619"/>
                  <a:pt x="1416855" y="3910157"/>
                </a:cubicBezTo>
                <a:cubicBezTo>
                  <a:pt x="1403249" y="3890682"/>
                  <a:pt x="1378706" y="3880545"/>
                  <a:pt x="1353896" y="3891216"/>
                </a:cubicBezTo>
                <a:cubicBezTo>
                  <a:pt x="1341891" y="3896551"/>
                  <a:pt x="1330953" y="3909890"/>
                  <a:pt x="1325617" y="3920828"/>
                </a:cubicBezTo>
                <a:cubicBezTo>
                  <a:pt x="1324017" y="3924296"/>
                  <a:pt x="1322416" y="3928298"/>
                  <a:pt x="1321349" y="3932566"/>
                </a:cubicBezTo>
                <a:cubicBezTo>
                  <a:pt x="1308277" y="3909890"/>
                  <a:pt x="1278664" y="3895751"/>
                  <a:pt x="1251987" y="3906155"/>
                </a:cubicBezTo>
                <a:close/>
                <a:moveTo>
                  <a:pt x="2242531" y="4061153"/>
                </a:moveTo>
                <a:cubicBezTo>
                  <a:pt x="2233728" y="4067556"/>
                  <a:pt x="2227325" y="4068623"/>
                  <a:pt x="2226791" y="4068623"/>
                </a:cubicBezTo>
                <a:lnTo>
                  <a:pt x="2221456" y="4069423"/>
                </a:lnTo>
                <a:lnTo>
                  <a:pt x="2221456" y="4075826"/>
                </a:lnTo>
                <a:lnTo>
                  <a:pt x="2225457" y="4342603"/>
                </a:lnTo>
                <a:lnTo>
                  <a:pt x="2291618" y="4341003"/>
                </a:lnTo>
                <a:cubicBezTo>
                  <a:pt x="2313761" y="4340469"/>
                  <a:pt x="2335637" y="4338068"/>
                  <a:pt x="2357512" y="4336468"/>
                </a:cubicBezTo>
                <a:cubicBezTo>
                  <a:pt x="2379388" y="4334600"/>
                  <a:pt x="2401531" y="4333533"/>
                  <a:pt x="2423406" y="4330865"/>
                </a:cubicBezTo>
                <a:lnTo>
                  <a:pt x="2489034" y="4322595"/>
                </a:lnTo>
                <a:cubicBezTo>
                  <a:pt x="2499971" y="4321261"/>
                  <a:pt x="2510909" y="4319927"/>
                  <a:pt x="2521847" y="4318327"/>
                </a:cubicBezTo>
                <a:lnTo>
                  <a:pt x="2554394" y="4312457"/>
                </a:lnTo>
                <a:lnTo>
                  <a:pt x="2619488" y="4300720"/>
                </a:lnTo>
                <a:cubicBezTo>
                  <a:pt x="2641097" y="4296184"/>
                  <a:pt x="2662439" y="4291116"/>
                  <a:pt x="2684048" y="4286047"/>
                </a:cubicBezTo>
                <a:cubicBezTo>
                  <a:pt x="2705390" y="4280978"/>
                  <a:pt x="2727266" y="4276709"/>
                  <a:pt x="2748341" y="4270040"/>
                </a:cubicBezTo>
                <a:cubicBezTo>
                  <a:pt x="2790759" y="4257768"/>
                  <a:pt x="2833443" y="4246563"/>
                  <a:pt x="2875060" y="4231624"/>
                </a:cubicBezTo>
                <a:cubicBezTo>
                  <a:pt x="2895869" y="4224421"/>
                  <a:pt x="2916945" y="4217752"/>
                  <a:pt x="2937753" y="4210015"/>
                </a:cubicBezTo>
                <a:lnTo>
                  <a:pt x="2999379" y="4185738"/>
                </a:lnTo>
                <a:lnTo>
                  <a:pt x="3030058" y="4173466"/>
                </a:lnTo>
                <a:lnTo>
                  <a:pt x="3060204" y="4159861"/>
                </a:lnTo>
                <a:lnTo>
                  <a:pt x="3120496" y="4132650"/>
                </a:lnTo>
                <a:cubicBezTo>
                  <a:pt x="3140237" y="4123046"/>
                  <a:pt x="3159979" y="4112641"/>
                  <a:pt x="3179454" y="4102770"/>
                </a:cubicBezTo>
                <a:cubicBezTo>
                  <a:pt x="3199195" y="4092633"/>
                  <a:pt x="3218937" y="4082762"/>
                  <a:pt x="3237878" y="4071557"/>
                </a:cubicBezTo>
                <a:lnTo>
                  <a:pt x="3104756" y="3833058"/>
                </a:lnTo>
                <a:lnTo>
                  <a:pt x="3099954" y="3835192"/>
                </a:lnTo>
                <a:cubicBezTo>
                  <a:pt x="3099420" y="3835459"/>
                  <a:pt x="3093551" y="3837860"/>
                  <a:pt x="3082880" y="3836793"/>
                </a:cubicBezTo>
                <a:cubicBezTo>
                  <a:pt x="3071942" y="3835459"/>
                  <a:pt x="3056736" y="3830391"/>
                  <a:pt x="3037795" y="3816251"/>
                </a:cubicBezTo>
                <a:lnTo>
                  <a:pt x="3034593" y="3813851"/>
                </a:lnTo>
                <a:cubicBezTo>
                  <a:pt x="3013251" y="3824522"/>
                  <a:pt x="2992443" y="3836260"/>
                  <a:pt x="2970567" y="3845864"/>
                </a:cubicBezTo>
                <a:lnTo>
                  <a:pt x="2905473" y="3875476"/>
                </a:lnTo>
                <a:lnTo>
                  <a:pt x="2903339" y="3876009"/>
                </a:lnTo>
                <a:cubicBezTo>
                  <a:pt x="2900671" y="3876810"/>
                  <a:pt x="2898270" y="3877877"/>
                  <a:pt x="2895869" y="3879211"/>
                </a:cubicBezTo>
                <a:cubicBezTo>
                  <a:pt x="2832110" y="3904821"/>
                  <a:pt x="2767283" y="3929098"/>
                  <a:pt x="2700855" y="3947506"/>
                </a:cubicBezTo>
                <a:lnTo>
                  <a:pt x="2692585" y="3981120"/>
                </a:lnTo>
                <a:lnTo>
                  <a:pt x="2704323" y="4023004"/>
                </a:lnTo>
                <a:lnTo>
                  <a:pt x="2708858" y="4023271"/>
                </a:lnTo>
                <a:cubicBezTo>
                  <a:pt x="2708858" y="4023271"/>
                  <a:pt x="2714994" y="4023538"/>
                  <a:pt x="2722997" y="4026472"/>
                </a:cubicBezTo>
                <a:cubicBezTo>
                  <a:pt x="2731001" y="4029406"/>
                  <a:pt x="2741138" y="4034742"/>
                  <a:pt x="2749408" y="4045147"/>
                </a:cubicBezTo>
                <a:cubicBezTo>
                  <a:pt x="2762214" y="4061153"/>
                  <a:pt x="2767816" y="4084363"/>
                  <a:pt x="2764615" y="4115042"/>
                </a:cubicBezTo>
                <a:cubicBezTo>
                  <a:pt x="2763814" y="4119577"/>
                  <a:pt x="2752076" y="4165997"/>
                  <a:pt x="2724331" y="4182003"/>
                </a:cubicBezTo>
                <a:lnTo>
                  <a:pt x="2724331" y="4182003"/>
                </a:lnTo>
                <a:cubicBezTo>
                  <a:pt x="2708591" y="4182803"/>
                  <a:pt x="2692051" y="4173733"/>
                  <a:pt x="2679246" y="4164396"/>
                </a:cubicBezTo>
                <a:cubicBezTo>
                  <a:pt x="2666441" y="4155059"/>
                  <a:pt x="2657637" y="4145455"/>
                  <a:pt x="2656036" y="4143854"/>
                </a:cubicBezTo>
                <a:cubicBezTo>
                  <a:pt x="2638162" y="4118510"/>
                  <a:pt x="2631226" y="4095567"/>
                  <a:pt x="2634427" y="4075292"/>
                </a:cubicBezTo>
                <a:cubicBezTo>
                  <a:pt x="2636562" y="4062220"/>
                  <a:pt x="2642697" y="4052883"/>
                  <a:pt x="2648033" y="4046480"/>
                </a:cubicBezTo>
                <a:cubicBezTo>
                  <a:pt x="2653635" y="4040078"/>
                  <a:pt x="2658704" y="4037143"/>
                  <a:pt x="2658704" y="4037143"/>
                </a:cubicBezTo>
                <a:lnTo>
                  <a:pt x="2662706" y="4034742"/>
                </a:lnTo>
                <a:lnTo>
                  <a:pt x="2652035" y="3992591"/>
                </a:lnTo>
                <a:lnTo>
                  <a:pt x="2628025" y="3967248"/>
                </a:lnTo>
                <a:cubicBezTo>
                  <a:pt x="2594411" y="3974717"/>
                  <a:pt x="2561064" y="3983521"/>
                  <a:pt x="2526916" y="3988857"/>
                </a:cubicBezTo>
                <a:lnTo>
                  <a:pt x="2475961" y="3997927"/>
                </a:lnTo>
                <a:cubicBezTo>
                  <a:pt x="2458888" y="4000861"/>
                  <a:pt x="2441814" y="4002462"/>
                  <a:pt x="2424740" y="4004596"/>
                </a:cubicBezTo>
                <a:cubicBezTo>
                  <a:pt x="2422073" y="4004596"/>
                  <a:pt x="2419405" y="4004863"/>
                  <a:pt x="2416737" y="4005397"/>
                </a:cubicBezTo>
                <a:lnTo>
                  <a:pt x="2414603" y="4005930"/>
                </a:lnTo>
                <a:lnTo>
                  <a:pt x="2379121" y="4010465"/>
                </a:lnTo>
                <a:lnTo>
                  <a:pt x="2343373" y="4013133"/>
                </a:lnTo>
                <a:cubicBezTo>
                  <a:pt x="2319630" y="4014467"/>
                  <a:pt x="2295887" y="4017401"/>
                  <a:pt x="2271877" y="4017935"/>
                </a:cubicBezTo>
                <a:lnTo>
                  <a:pt x="2270276" y="4021403"/>
                </a:lnTo>
                <a:cubicBezTo>
                  <a:pt x="2262006" y="4043012"/>
                  <a:pt x="2251068" y="4054751"/>
                  <a:pt x="2242531" y="4061153"/>
                </a:cubicBezTo>
                <a:close/>
                <a:moveTo>
                  <a:pt x="2447150" y="4026472"/>
                </a:moveTo>
                <a:cubicBezTo>
                  <a:pt x="2472227" y="4049948"/>
                  <a:pt x="2483965" y="4090499"/>
                  <a:pt x="2474894" y="4129181"/>
                </a:cubicBezTo>
                <a:cubicBezTo>
                  <a:pt x="2468759" y="4129448"/>
                  <a:pt x="2462889" y="4129982"/>
                  <a:pt x="2457020" y="4131049"/>
                </a:cubicBezTo>
                <a:cubicBezTo>
                  <a:pt x="2464223" y="4090499"/>
                  <a:pt x="2450084" y="4057952"/>
                  <a:pt x="2449284" y="4056351"/>
                </a:cubicBezTo>
                <a:cubicBezTo>
                  <a:pt x="2445015" y="4047814"/>
                  <a:pt x="2437546" y="4040078"/>
                  <a:pt x="2429809" y="4040344"/>
                </a:cubicBezTo>
                <a:cubicBezTo>
                  <a:pt x="2426608" y="4040344"/>
                  <a:pt x="2420739" y="4042212"/>
                  <a:pt x="2417537" y="4052616"/>
                </a:cubicBezTo>
                <a:cubicBezTo>
                  <a:pt x="2414869" y="4060620"/>
                  <a:pt x="2418338" y="4068623"/>
                  <a:pt x="2421005" y="4074759"/>
                </a:cubicBezTo>
                <a:cubicBezTo>
                  <a:pt x="2424740" y="4083296"/>
                  <a:pt x="2425274" y="4086230"/>
                  <a:pt x="2422339" y="4089965"/>
                </a:cubicBezTo>
                <a:cubicBezTo>
                  <a:pt x="2419671" y="4093166"/>
                  <a:pt x="2411935" y="4093433"/>
                  <a:pt x="2407133" y="4091833"/>
                </a:cubicBezTo>
                <a:cubicBezTo>
                  <a:pt x="2398863" y="4088631"/>
                  <a:pt x="2394594" y="4079561"/>
                  <a:pt x="2392994" y="4074225"/>
                </a:cubicBezTo>
                <a:cubicBezTo>
                  <a:pt x="2388992" y="4061953"/>
                  <a:pt x="2389526" y="4047281"/>
                  <a:pt x="2394328" y="4038210"/>
                </a:cubicBezTo>
                <a:cubicBezTo>
                  <a:pt x="2399130" y="4028873"/>
                  <a:pt x="2407667" y="4022204"/>
                  <a:pt x="2417537" y="4019536"/>
                </a:cubicBezTo>
                <a:lnTo>
                  <a:pt x="2427141" y="4018202"/>
                </a:lnTo>
                <a:cubicBezTo>
                  <a:pt x="2434611" y="4018469"/>
                  <a:pt x="2441547" y="4021403"/>
                  <a:pt x="2447150" y="4026472"/>
                </a:cubicBezTo>
                <a:close/>
                <a:moveTo>
                  <a:pt x="2373786" y="4230824"/>
                </a:moveTo>
                <a:cubicBezTo>
                  <a:pt x="2363915" y="4223621"/>
                  <a:pt x="2349509" y="4207881"/>
                  <a:pt x="2339372" y="4175334"/>
                </a:cubicBezTo>
                <a:cubicBezTo>
                  <a:pt x="2338304" y="4171866"/>
                  <a:pt x="2336970" y="4168664"/>
                  <a:pt x="2335370" y="4165463"/>
                </a:cubicBezTo>
                <a:cubicBezTo>
                  <a:pt x="2342840" y="4166530"/>
                  <a:pt x="2350309" y="4164663"/>
                  <a:pt x="2355645" y="4160394"/>
                </a:cubicBezTo>
                <a:cubicBezTo>
                  <a:pt x="2360447" y="4156393"/>
                  <a:pt x="2363648" y="4150524"/>
                  <a:pt x="2364448" y="4143588"/>
                </a:cubicBezTo>
                <a:cubicBezTo>
                  <a:pt x="2364982" y="4139052"/>
                  <a:pt x="2364715" y="4133983"/>
                  <a:pt x="2363648" y="4127847"/>
                </a:cubicBezTo>
                <a:cubicBezTo>
                  <a:pt x="2363115" y="4124913"/>
                  <a:pt x="2361781" y="4120645"/>
                  <a:pt x="2359646" y="4116643"/>
                </a:cubicBezTo>
                <a:cubicBezTo>
                  <a:pt x="2361514" y="4116910"/>
                  <a:pt x="2363648" y="4117176"/>
                  <a:pt x="2366049" y="4118243"/>
                </a:cubicBezTo>
                <a:cubicBezTo>
                  <a:pt x="2377254" y="4123046"/>
                  <a:pt x="2387658" y="4138785"/>
                  <a:pt x="2396195" y="4162795"/>
                </a:cubicBezTo>
                <a:cubicBezTo>
                  <a:pt x="2385257" y="4174000"/>
                  <a:pt x="2377787" y="4188139"/>
                  <a:pt x="2374853" y="4204679"/>
                </a:cubicBezTo>
                <a:cubicBezTo>
                  <a:pt x="2372985" y="4213483"/>
                  <a:pt x="2372719" y="4222020"/>
                  <a:pt x="2373786" y="4230824"/>
                </a:cubicBezTo>
                <a:close/>
                <a:moveTo>
                  <a:pt x="2335370" y="4151858"/>
                </a:moveTo>
                <a:cubicBezTo>
                  <a:pt x="2325232" y="4149723"/>
                  <a:pt x="2318830" y="4132650"/>
                  <a:pt x="2318029" y="4121445"/>
                </a:cubicBezTo>
                <a:cubicBezTo>
                  <a:pt x="2317496" y="4112374"/>
                  <a:pt x="2319363" y="4098769"/>
                  <a:pt x="2324966" y="4091032"/>
                </a:cubicBezTo>
                <a:cubicBezTo>
                  <a:pt x="2339905" y="4069957"/>
                  <a:pt x="2367383" y="4071824"/>
                  <a:pt x="2385524" y="4086497"/>
                </a:cubicBezTo>
                <a:cubicBezTo>
                  <a:pt x="2389526" y="4095300"/>
                  <a:pt x="2395662" y="4101170"/>
                  <a:pt x="2402598" y="4104371"/>
                </a:cubicBezTo>
                <a:cubicBezTo>
                  <a:pt x="2412735" y="4115309"/>
                  <a:pt x="2417804" y="4135851"/>
                  <a:pt x="2419938" y="4144921"/>
                </a:cubicBezTo>
                <a:cubicBezTo>
                  <a:pt x="2415937" y="4147322"/>
                  <a:pt x="2411668" y="4149990"/>
                  <a:pt x="2407933" y="4152658"/>
                </a:cubicBezTo>
                <a:lnTo>
                  <a:pt x="2406333" y="4153992"/>
                </a:lnTo>
                <a:cubicBezTo>
                  <a:pt x="2396195" y="4128114"/>
                  <a:pt x="2384190" y="4111574"/>
                  <a:pt x="2369784" y="4105438"/>
                </a:cubicBezTo>
                <a:cubicBezTo>
                  <a:pt x="2354578" y="4099035"/>
                  <a:pt x="2342573" y="4107306"/>
                  <a:pt x="2342039" y="4107839"/>
                </a:cubicBezTo>
                <a:lnTo>
                  <a:pt x="2328434" y="4117710"/>
                </a:lnTo>
                <a:lnTo>
                  <a:pt x="2344707" y="4120645"/>
                </a:lnTo>
                <a:cubicBezTo>
                  <a:pt x="2350843" y="4121712"/>
                  <a:pt x="2352177" y="4129982"/>
                  <a:pt x="2352177" y="4130515"/>
                </a:cubicBezTo>
                <a:cubicBezTo>
                  <a:pt x="2352977" y="4135317"/>
                  <a:pt x="2353244" y="4138785"/>
                  <a:pt x="2352710" y="4141986"/>
                </a:cubicBezTo>
                <a:cubicBezTo>
                  <a:pt x="2352177" y="4145455"/>
                  <a:pt x="2351110" y="4147856"/>
                  <a:pt x="2348709" y="4149723"/>
                </a:cubicBezTo>
                <a:cubicBezTo>
                  <a:pt x="2345241" y="4151858"/>
                  <a:pt x="2340172" y="4152658"/>
                  <a:pt x="2335370" y="4151858"/>
                </a:cubicBezTo>
                <a:close/>
                <a:moveTo>
                  <a:pt x="2431410" y="4068890"/>
                </a:moveTo>
                <a:cubicBezTo>
                  <a:pt x="2429542" y="4064621"/>
                  <a:pt x="2427675" y="4060353"/>
                  <a:pt x="2428475" y="4057952"/>
                </a:cubicBezTo>
                <a:cubicBezTo>
                  <a:pt x="2429275" y="4055817"/>
                  <a:pt x="2430076" y="4054484"/>
                  <a:pt x="2430876" y="4054217"/>
                </a:cubicBezTo>
                <a:cubicBezTo>
                  <a:pt x="2432477" y="4054217"/>
                  <a:pt x="2436479" y="4057418"/>
                  <a:pt x="2439146" y="4062487"/>
                </a:cubicBezTo>
                <a:cubicBezTo>
                  <a:pt x="2439146" y="4062487"/>
                  <a:pt x="2453285" y="4095567"/>
                  <a:pt x="2443681" y="4134250"/>
                </a:cubicBezTo>
                <a:cubicBezTo>
                  <a:pt x="2439413" y="4135584"/>
                  <a:pt x="2435145" y="4137185"/>
                  <a:pt x="2430876" y="4139052"/>
                </a:cubicBezTo>
                <a:cubicBezTo>
                  <a:pt x="2429009" y="4130515"/>
                  <a:pt x="2425007" y="4117443"/>
                  <a:pt x="2418871" y="4105972"/>
                </a:cubicBezTo>
                <a:cubicBezTo>
                  <a:pt x="2423406" y="4105171"/>
                  <a:pt x="2427942" y="4103304"/>
                  <a:pt x="2431410" y="4099302"/>
                </a:cubicBezTo>
                <a:cubicBezTo>
                  <a:pt x="2440213" y="4088631"/>
                  <a:pt x="2434878" y="4076893"/>
                  <a:pt x="2431410" y="4068890"/>
                </a:cubicBezTo>
                <a:close/>
                <a:moveTo>
                  <a:pt x="2623223" y="4071824"/>
                </a:moveTo>
                <a:cubicBezTo>
                  <a:pt x="2620822" y="4085430"/>
                  <a:pt x="2622422" y="4100103"/>
                  <a:pt x="2627758" y="4115309"/>
                </a:cubicBezTo>
                <a:cubicBezTo>
                  <a:pt x="2616820" y="4107039"/>
                  <a:pt x="2600547" y="4112908"/>
                  <a:pt x="2593877" y="4116109"/>
                </a:cubicBezTo>
                <a:cubicBezTo>
                  <a:pt x="2581072" y="4121712"/>
                  <a:pt x="2570934" y="4132650"/>
                  <a:pt x="2565065" y="4147856"/>
                </a:cubicBezTo>
                <a:cubicBezTo>
                  <a:pt x="2564532" y="4149456"/>
                  <a:pt x="2563998" y="4151057"/>
                  <a:pt x="2563464" y="4152658"/>
                </a:cubicBezTo>
                <a:cubicBezTo>
                  <a:pt x="2556795" y="4148656"/>
                  <a:pt x="2550126" y="4144921"/>
                  <a:pt x="2543190" y="4141986"/>
                </a:cubicBezTo>
                <a:cubicBezTo>
                  <a:pt x="2562398" y="4121178"/>
                  <a:pt x="2566666" y="4087297"/>
                  <a:pt x="2554394" y="4056618"/>
                </a:cubicBezTo>
                <a:cubicBezTo>
                  <a:pt x="2544790" y="4032608"/>
                  <a:pt x="2519980" y="4015001"/>
                  <a:pt x="2499971" y="4017935"/>
                </a:cubicBezTo>
                <a:cubicBezTo>
                  <a:pt x="2487433" y="4019802"/>
                  <a:pt x="2477829" y="4029673"/>
                  <a:pt x="2474361" y="4043012"/>
                </a:cubicBezTo>
                <a:cubicBezTo>
                  <a:pt x="2468759" y="4032875"/>
                  <a:pt x="2461822" y="4023804"/>
                  <a:pt x="2453819" y="4016335"/>
                </a:cubicBezTo>
                <a:lnTo>
                  <a:pt x="2452752" y="4015534"/>
                </a:lnTo>
                <a:cubicBezTo>
                  <a:pt x="2510909" y="4006997"/>
                  <a:pt x="2568800" y="3996326"/>
                  <a:pt x="2625890" y="3982454"/>
                </a:cubicBezTo>
                <a:lnTo>
                  <a:pt x="2642164" y="3999794"/>
                </a:lnTo>
                <a:lnTo>
                  <a:pt x="2649100" y="4027806"/>
                </a:lnTo>
                <a:cubicBezTo>
                  <a:pt x="2642431" y="4032875"/>
                  <a:pt x="2627491" y="4047281"/>
                  <a:pt x="2623223" y="4071824"/>
                </a:cubicBezTo>
                <a:close/>
                <a:moveTo>
                  <a:pt x="2488767" y="4086497"/>
                </a:moveTo>
                <a:cubicBezTo>
                  <a:pt x="2492235" y="4087831"/>
                  <a:pt x="2500772" y="4090499"/>
                  <a:pt x="2509042" y="4085963"/>
                </a:cubicBezTo>
                <a:cubicBezTo>
                  <a:pt x="2511710" y="4084363"/>
                  <a:pt x="2514111" y="4082229"/>
                  <a:pt x="2515978" y="4079561"/>
                </a:cubicBezTo>
                <a:cubicBezTo>
                  <a:pt x="2517846" y="4084896"/>
                  <a:pt x="2519179" y="4091833"/>
                  <a:pt x="2518112" y="4099035"/>
                </a:cubicBezTo>
                <a:cubicBezTo>
                  <a:pt x="2516512" y="4110507"/>
                  <a:pt x="2509042" y="4120911"/>
                  <a:pt x="2495703" y="4129715"/>
                </a:cubicBezTo>
                <a:lnTo>
                  <a:pt x="2487433" y="4129181"/>
                </a:lnTo>
                <a:cubicBezTo>
                  <a:pt x="2490634" y="4115042"/>
                  <a:pt x="2490634" y="4100369"/>
                  <a:pt x="2488767" y="4086497"/>
                </a:cubicBezTo>
                <a:close/>
                <a:moveTo>
                  <a:pt x="2485565" y="4047814"/>
                </a:moveTo>
                <a:cubicBezTo>
                  <a:pt x="2487700" y="4038744"/>
                  <a:pt x="2493836" y="4032608"/>
                  <a:pt x="2502373" y="4031274"/>
                </a:cubicBezTo>
                <a:cubicBezTo>
                  <a:pt x="2517312" y="4028873"/>
                  <a:pt x="2536787" y="4043012"/>
                  <a:pt x="2543990" y="4061153"/>
                </a:cubicBezTo>
                <a:cubicBezTo>
                  <a:pt x="2554928" y="4088631"/>
                  <a:pt x="2549059" y="4120378"/>
                  <a:pt x="2529851" y="4136384"/>
                </a:cubicBezTo>
                <a:cubicBezTo>
                  <a:pt x="2524515" y="4134784"/>
                  <a:pt x="2519446" y="4133450"/>
                  <a:pt x="2514111" y="4132382"/>
                </a:cubicBezTo>
                <a:cubicBezTo>
                  <a:pt x="2523448" y="4123312"/>
                  <a:pt x="2529050" y="4113174"/>
                  <a:pt x="2530384" y="4101703"/>
                </a:cubicBezTo>
                <a:cubicBezTo>
                  <a:pt x="2533319" y="4079294"/>
                  <a:pt x="2520513" y="4061153"/>
                  <a:pt x="2519980" y="4060620"/>
                </a:cubicBezTo>
                <a:lnTo>
                  <a:pt x="2512243" y="4049682"/>
                </a:lnTo>
                <a:lnTo>
                  <a:pt x="2509575" y="4063021"/>
                </a:lnTo>
                <a:cubicBezTo>
                  <a:pt x="2508508" y="4068356"/>
                  <a:pt x="2506374" y="4072091"/>
                  <a:pt x="2503706" y="4073692"/>
                </a:cubicBezTo>
                <a:cubicBezTo>
                  <a:pt x="2499705" y="4076092"/>
                  <a:pt x="2494636" y="4074225"/>
                  <a:pt x="2492769" y="4073692"/>
                </a:cubicBezTo>
                <a:cubicBezTo>
                  <a:pt x="2486099" y="4066755"/>
                  <a:pt x="2483431" y="4056885"/>
                  <a:pt x="2485565" y="4047814"/>
                </a:cubicBezTo>
                <a:close/>
                <a:moveTo>
                  <a:pt x="2673644" y="4175601"/>
                </a:moveTo>
                <a:cubicBezTo>
                  <a:pt x="2661372" y="4180136"/>
                  <a:pt x="2646699" y="4183604"/>
                  <a:pt x="2633093" y="4181470"/>
                </a:cubicBezTo>
                <a:cubicBezTo>
                  <a:pt x="2626691" y="4180403"/>
                  <a:pt x="2618421" y="4177735"/>
                  <a:pt x="2613886" y="4171066"/>
                </a:cubicBezTo>
                <a:cubicBezTo>
                  <a:pt x="2612818" y="4169465"/>
                  <a:pt x="2612285" y="4168398"/>
                  <a:pt x="2612018" y="4167864"/>
                </a:cubicBezTo>
                <a:cubicBezTo>
                  <a:pt x="2613085" y="4167064"/>
                  <a:pt x="2615753" y="4165730"/>
                  <a:pt x="2617354" y="4164929"/>
                </a:cubicBezTo>
                <a:cubicBezTo>
                  <a:pt x="2618421" y="4164396"/>
                  <a:pt x="2619488" y="4163862"/>
                  <a:pt x="2620555" y="4163329"/>
                </a:cubicBezTo>
                <a:cubicBezTo>
                  <a:pt x="2631493" y="4157993"/>
                  <a:pt x="2636562" y="4149723"/>
                  <a:pt x="2636828" y="4136651"/>
                </a:cubicBezTo>
                <a:cubicBezTo>
                  <a:pt x="2636828" y="4136117"/>
                  <a:pt x="2636828" y="4135317"/>
                  <a:pt x="2636828" y="4134784"/>
                </a:cubicBezTo>
                <a:cubicBezTo>
                  <a:pt x="2639763" y="4140386"/>
                  <a:pt x="2643231" y="4145988"/>
                  <a:pt x="2647233" y="4151591"/>
                </a:cubicBezTo>
                <a:lnTo>
                  <a:pt x="2647766" y="4152124"/>
                </a:lnTo>
                <a:cubicBezTo>
                  <a:pt x="2648567" y="4153458"/>
                  <a:pt x="2658704" y="4164929"/>
                  <a:pt x="2673644" y="4175601"/>
                </a:cubicBezTo>
                <a:close/>
                <a:moveTo>
                  <a:pt x="2713393" y="4194542"/>
                </a:moveTo>
                <a:cubicBezTo>
                  <a:pt x="2699254" y="4212950"/>
                  <a:pt x="2667241" y="4224954"/>
                  <a:pt x="2634427" y="4223887"/>
                </a:cubicBezTo>
                <a:cubicBezTo>
                  <a:pt x="2605349" y="4223354"/>
                  <a:pt x="2584273" y="4210282"/>
                  <a:pt x="2576803" y="4191607"/>
                </a:cubicBezTo>
                <a:cubicBezTo>
                  <a:pt x="2572002" y="4179602"/>
                  <a:pt x="2572268" y="4165730"/>
                  <a:pt x="2576803" y="4153458"/>
                </a:cubicBezTo>
                <a:cubicBezTo>
                  <a:pt x="2581339" y="4141453"/>
                  <a:pt x="2589075" y="4133450"/>
                  <a:pt x="2598946" y="4128915"/>
                </a:cubicBezTo>
                <a:cubicBezTo>
                  <a:pt x="2608550" y="4124646"/>
                  <a:pt x="2617620" y="4123846"/>
                  <a:pt x="2621622" y="4126780"/>
                </a:cubicBezTo>
                <a:cubicBezTo>
                  <a:pt x="2623489" y="4128381"/>
                  <a:pt x="2624556" y="4131582"/>
                  <a:pt x="2624556" y="4136117"/>
                </a:cubicBezTo>
                <a:cubicBezTo>
                  <a:pt x="2624290" y="4144121"/>
                  <a:pt x="2622156" y="4147589"/>
                  <a:pt x="2615486" y="4151057"/>
                </a:cubicBezTo>
                <a:cubicBezTo>
                  <a:pt x="2614419" y="4151591"/>
                  <a:pt x="2613619" y="4151858"/>
                  <a:pt x="2612552" y="4152391"/>
                </a:cubicBezTo>
                <a:cubicBezTo>
                  <a:pt x="2607216" y="4154792"/>
                  <a:pt x="2601614" y="4157460"/>
                  <a:pt x="2600013" y="4163862"/>
                </a:cubicBezTo>
                <a:cubicBezTo>
                  <a:pt x="2598412" y="4169732"/>
                  <a:pt x="2601614" y="4175334"/>
                  <a:pt x="2604015" y="4179069"/>
                </a:cubicBezTo>
                <a:cubicBezTo>
                  <a:pt x="2611218" y="4190007"/>
                  <a:pt x="2622956" y="4193741"/>
                  <a:pt x="2631760" y="4195075"/>
                </a:cubicBezTo>
                <a:cubicBezTo>
                  <a:pt x="2652035" y="4198277"/>
                  <a:pt x="2673377" y="4191074"/>
                  <a:pt x="2688316" y="4184671"/>
                </a:cubicBezTo>
                <a:cubicBezTo>
                  <a:pt x="2696053" y="4188940"/>
                  <a:pt x="2704590" y="4192941"/>
                  <a:pt x="2713393" y="4194542"/>
                </a:cubicBezTo>
                <a:close/>
                <a:moveTo>
                  <a:pt x="2813168" y="4147055"/>
                </a:moveTo>
                <a:cubicBezTo>
                  <a:pt x="2820104" y="4141186"/>
                  <a:pt x="2828374" y="4131582"/>
                  <a:pt x="2829175" y="4118510"/>
                </a:cubicBezTo>
                <a:cubicBezTo>
                  <a:pt x="2829442" y="4113975"/>
                  <a:pt x="2829175" y="4107839"/>
                  <a:pt x="2824906" y="4103304"/>
                </a:cubicBezTo>
                <a:cubicBezTo>
                  <a:pt x="2820371" y="4098502"/>
                  <a:pt x="2814235" y="4099302"/>
                  <a:pt x="2808366" y="4099836"/>
                </a:cubicBezTo>
                <a:cubicBezTo>
                  <a:pt x="2807299" y="4099836"/>
                  <a:pt x="2806232" y="4100103"/>
                  <a:pt x="2805165" y="4100103"/>
                </a:cubicBezTo>
                <a:cubicBezTo>
                  <a:pt x="2797695" y="4100903"/>
                  <a:pt x="2793960" y="4098769"/>
                  <a:pt x="2789959" y="4092099"/>
                </a:cubicBezTo>
                <a:cubicBezTo>
                  <a:pt x="2787558" y="4088098"/>
                  <a:pt x="2786757" y="4084896"/>
                  <a:pt x="2787824" y="4082495"/>
                </a:cubicBezTo>
                <a:cubicBezTo>
                  <a:pt x="2789692" y="4077693"/>
                  <a:pt x="2797962" y="4073692"/>
                  <a:pt x="2808366" y="4072358"/>
                </a:cubicBezTo>
                <a:cubicBezTo>
                  <a:pt x="2819037" y="4071024"/>
                  <a:pt x="2829975" y="4074759"/>
                  <a:pt x="2839846" y="4082762"/>
                </a:cubicBezTo>
                <a:cubicBezTo>
                  <a:pt x="2849984" y="4091299"/>
                  <a:pt x="2857186" y="4103304"/>
                  <a:pt x="2859054" y="4116109"/>
                </a:cubicBezTo>
                <a:cubicBezTo>
                  <a:pt x="2861988" y="4136117"/>
                  <a:pt x="2849717" y="4156926"/>
                  <a:pt x="2825173" y="4172933"/>
                </a:cubicBezTo>
                <a:cubicBezTo>
                  <a:pt x="2797428" y="4191074"/>
                  <a:pt x="2763014" y="4194809"/>
                  <a:pt x="2741939" y="4186272"/>
                </a:cubicBezTo>
                <a:cubicBezTo>
                  <a:pt x="2748608" y="4180403"/>
                  <a:pt x="2754477" y="4172933"/>
                  <a:pt x="2759012" y="4165463"/>
                </a:cubicBezTo>
                <a:cubicBezTo>
                  <a:pt x="2775019" y="4163862"/>
                  <a:pt x="2797162" y="4160661"/>
                  <a:pt x="2813168" y="4147055"/>
                </a:cubicBezTo>
                <a:close/>
                <a:moveTo>
                  <a:pt x="2806766" y="4113975"/>
                </a:moveTo>
                <a:cubicBezTo>
                  <a:pt x="2807833" y="4113975"/>
                  <a:pt x="2809167" y="4113708"/>
                  <a:pt x="2810234" y="4113708"/>
                </a:cubicBezTo>
                <a:cubicBezTo>
                  <a:pt x="2812101" y="4113442"/>
                  <a:pt x="2814769" y="4113174"/>
                  <a:pt x="2816370" y="4113174"/>
                </a:cubicBezTo>
                <a:cubicBezTo>
                  <a:pt x="2816370" y="4113708"/>
                  <a:pt x="2816636" y="4115042"/>
                  <a:pt x="2816370" y="4116910"/>
                </a:cubicBezTo>
                <a:cubicBezTo>
                  <a:pt x="2815836" y="4125180"/>
                  <a:pt x="2809967" y="4131849"/>
                  <a:pt x="2805165" y="4136117"/>
                </a:cubicBezTo>
                <a:cubicBezTo>
                  <a:pt x="2794494" y="4145188"/>
                  <a:pt x="2779821" y="4148656"/>
                  <a:pt x="2767016" y="4150790"/>
                </a:cubicBezTo>
                <a:cubicBezTo>
                  <a:pt x="2774752" y="4133983"/>
                  <a:pt x="2777954" y="4119311"/>
                  <a:pt x="2778220" y="4118243"/>
                </a:cubicBezTo>
                <a:lnTo>
                  <a:pt x="2778220" y="4117443"/>
                </a:lnTo>
                <a:cubicBezTo>
                  <a:pt x="2779021" y="4110507"/>
                  <a:pt x="2779021" y="4104104"/>
                  <a:pt x="2779021" y="4097702"/>
                </a:cubicBezTo>
                <a:cubicBezTo>
                  <a:pt x="2779287" y="4098235"/>
                  <a:pt x="2779554" y="4098769"/>
                  <a:pt x="2779821" y="4099302"/>
                </a:cubicBezTo>
                <a:cubicBezTo>
                  <a:pt x="2786224" y="4110774"/>
                  <a:pt x="2794761" y="4115309"/>
                  <a:pt x="2806766" y="4113975"/>
                </a:cubicBezTo>
                <a:close/>
                <a:moveTo>
                  <a:pt x="2877995" y="3901354"/>
                </a:moveTo>
                <a:lnTo>
                  <a:pt x="2877462" y="3902420"/>
                </a:lnTo>
                <a:cubicBezTo>
                  <a:pt x="2874260" y="3912825"/>
                  <a:pt x="2872660" y="3924029"/>
                  <a:pt x="2872926" y="3935501"/>
                </a:cubicBezTo>
                <a:cubicBezTo>
                  <a:pt x="2863056" y="3925630"/>
                  <a:pt x="2850250" y="3922162"/>
                  <a:pt x="2838512" y="3927231"/>
                </a:cubicBezTo>
                <a:cubicBezTo>
                  <a:pt x="2819838" y="3935234"/>
                  <a:pt x="2806766" y="3961912"/>
                  <a:pt x="2810500" y="3987523"/>
                </a:cubicBezTo>
                <a:cubicBezTo>
                  <a:pt x="2815036" y="4020069"/>
                  <a:pt x="2835844" y="4047547"/>
                  <a:pt x="2863056" y="4056618"/>
                </a:cubicBezTo>
                <a:cubicBezTo>
                  <a:pt x="2858520" y="4062487"/>
                  <a:pt x="2854519" y="4068890"/>
                  <a:pt x="2850517" y="4075826"/>
                </a:cubicBezTo>
                <a:cubicBezTo>
                  <a:pt x="2849183" y="4074759"/>
                  <a:pt x="2848116" y="4073425"/>
                  <a:pt x="2846782" y="4072358"/>
                </a:cubicBezTo>
                <a:cubicBezTo>
                  <a:pt x="2834244" y="4061953"/>
                  <a:pt x="2819838" y="4057151"/>
                  <a:pt x="2805965" y="4059019"/>
                </a:cubicBezTo>
                <a:cubicBezTo>
                  <a:pt x="2798762" y="4059819"/>
                  <a:pt x="2781955" y="4063554"/>
                  <a:pt x="2776620" y="4076092"/>
                </a:cubicBezTo>
                <a:cubicBezTo>
                  <a:pt x="2773685" y="4060353"/>
                  <a:pt x="2767816" y="4046747"/>
                  <a:pt x="2759012" y="4036076"/>
                </a:cubicBezTo>
                <a:cubicBezTo>
                  <a:pt x="2743006" y="4016601"/>
                  <a:pt x="2722997" y="4011266"/>
                  <a:pt x="2713927" y="4009932"/>
                </a:cubicBezTo>
                <a:lnTo>
                  <a:pt x="2705924" y="3982187"/>
                </a:lnTo>
                <a:lnTo>
                  <a:pt x="2711526" y="3959244"/>
                </a:lnTo>
                <a:cubicBezTo>
                  <a:pt x="2740071" y="3951774"/>
                  <a:pt x="2767549" y="3941637"/>
                  <a:pt x="2795561" y="3932299"/>
                </a:cubicBezTo>
                <a:cubicBezTo>
                  <a:pt x="2823306" y="3923496"/>
                  <a:pt x="2850517" y="3912024"/>
                  <a:pt x="2877995" y="3901354"/>
                </a:cubicBezTo>
                <a:close/>
                <a:moveTo>
                  <a:pt x="2854252" y="4015534"/>
                </a:moveTo>
                <a:cubicBezTo>
                  <a:pt x="2861455" y="4024871"/>
                  <a:pt x="2871059" y="4030740"/>
                  <a:pt x="2883597" y="4033675"/>
                </a:cubicBezTo>
                <a:cubicBezTo>
                  <a:pt x="2879596" y="4037410"/>
                  <a:pt x="2875861" y="4041145"/>
                  <a:pt x="2872126" y="4045413"/>
                </a:cubicBezTo>
                <a:cubicBezTo>
                  <a:pt x="2847316" y="4040878"/>
                  <a:pt x="2826507" y="4016068"/>
                  <a:pt x="2822239" y="3986989"/>
                </a:cubicBezTo>
                <a:cubicBezTo>
                  <a:pt x="2819304" y="3967514"/>
                  <a:pt x="2829442" y="3946706"/>
                  <a:pt x="2843314" y="3940570"/>
                </a:cubicBezTo>
                <a:cubicBezTo>
                  <a:pt x="2851051" y="3937102"/>
                  <a:pt x="2859588" y="3939236"/>
                  <a:pt x="2865723" y="3945905"/>
                </a:cubicBezTo>
                <a:cubicBezTo>
                  <a:pt x="2872126" y="3952575"/>
                  <a:pt x="2874527" y="3962445"/>
                  <a:pt x="2872393" y="3971783"/>
                </a:cubicBezTo>
                <a:cubicBezTo>
                  <a:pt x="2871059" y="3973383"/>
                  <a:pt x="2867591" y="3977652"/>
                  <a:pt x="2863056" y="3977652"/>
                </a:cubicBezTo>
                <a:cubicBezTo>
                  <a:pt x="2859854" y="3977652"/>
                  <a:pt x="2856386" y="3975784"/>
                  <a:pt x="2852651" y="3971516"/>
                </a:cubicBezTo>
                <a:lnTo>
                  <a:pt x="2843848" y="3961378"/>
                </a:lnTo>
                <a:lnTo>
                  <a:pt x="2842514" y="3974717"/>
                </a:lnTo>
                <a:cubicBezTo>
                  <a:pt x="2842780" y="3975518"/>
                  <a:pt x="2840380" y="3997393"/>
                  <a:pt x="2854252" y="4015534"/>
                </a:cubicBezTo>
                <a:close/>
                <a:moveTo>
                  <a:pt x="2882264" y="3980853"/>
                </a:moveTo>
                <a:cubicBezTo>
                  <a:pt x="2887599" y="3993925"/>
                  <a:pt x="2895069" y="4006197"/>
                  <a:pt x="2904673" y="4017135"/>
                </a:cubicBezTo>
                <a:cubicBezTo>
                  <a:pt x="2902272" y="4018469"/>
                  <a:pt x="2900138" y="4020069"/>
                  <a:pt x="2897737" y="4021670"/>
                </a:cubicBezTo>
                <a:cubicBezTo>
                  <a:pt x="2881997" y="4020870"/>
                  <a:pt x="2870258" y="4016068"/>
                  <a:pt x="2863322" y="4006997"/>
                </a:cubicBezTo>
                <a:cubicBezTo>
                  <a:pt x="2858787" y="4001128"/>
                  <a:pt x="2856653" y="3994726"/>
                  <a:pt x="2855586" y="3989123"/>
                </a:cubicBezTo>
                <a:cubicBezTo>
                  <a:pt x="2858520" y="3990457"/>
                  <a:pt x="2861722" y="3990991"/>
                  <a:pt x="2864656" y="3990991"/>
                </a:cubicBezTo>
                <a:cubicBezTo>
                  <a:pt x="2873994" y="3990724"/>
                  <a:pt x="2880129" y="3983788"/>
                  <a:pt x="2882264" y="3980853"/>
                </a:cubicBezTo>
                <a:close/>
                <a:moveTo>
                  <a:pt x="2940154" y="3892016"/>
                </a:moveTo>
                <a:cubicBezTo>
                  <a:pt x="2948691" y="3897352"/>
                  <a:pt x="2956428" y="3909890"/>
                  <a:pt x="2959095" y="3922429"/>
                </a:cubicBezTo>
                <a:cubicBezTo>
                  <a:pt x="2960163" y="3927764"/>
                  <a:pt x="2961497" y="3937902"/>
                  <a:pt x="2955894" y="3945105"/>
                </a:cubicBezTo>
                <a:cubicBezTo>
                  <a:pt x="2952693" y="3949107"/>
                  <a:pt x="2946023" y="3952841"/>
                  <a:pt x="2942022" y="3951507"/>
                </a:cubicBezTo>
                <a:cubicBezTo>
                  <a:pt x="2937753" y="3949907"/>
                  <a:pt x="2936686" y="3947239"/>
                  <a:pt x="2935619" y="3937635"/>
                </a:cubicBezTo>
                <a:cubicBezTo>
                  <a:pt x="2934819" y="3930699"/>
                  <a:pt x="2933752" y="3922429"/>
                  <a:pt x="2927616" y="3916827"/>
                </a:cubicBezTo>
                <a:cubicBezTo>
                  <a:pt x="2919879" y="3909890"/>
                  <a:pt x="2913743" y="3910958"/>
                  <a:pt x="2910809" y="3912558"/>
                </a:cubicBezTo>
                <a:cubicBezTo>
                  <a:pt x="2903873" y="3916026"/>
                  <a:pt x="2901205" y="3926430"/>
                  <a:pt x="2901738" y="3935234"/>
                </a:cubicBezTo>
                <a:cubicBezTo>
                  <a:pt x="2902005" y="3937102"/>
                  <a:pt x="2906007" y="3972316"/>
                  <a:pt x="2932418" y="4004063"/>
                </a:cubicBezTo>
                <a:cubicBezTo>
                  <a:pt x="2926815" y="4005930"/>
                  <a:pt x="2921213" y="4008065"/>
                  <a:pt x="2915878" y="4010999"/>
                </a:cubicBezTo>
                <a:cubicBezTo>
                  <a:pt x="2888666" y="3981920"/>
                  <a:pt x="2878529" y="3940836"/>
                  <a:pt x="2888666" y="3908556"/>
                </a:cubicBezTo>
                <a:cubicBezTo>
                  <a:pt x="2890800" y="3901620"/>
                  <a:pt x="2895602" y="3895751"/>
                  <a:pt x="2902005" y="3892016"/>
                </a:cubicBezTo>
                <a:cubicBezTo>
                  <a:pt x="2904940" y="3890682"/>
                  <a:pt x="2908141" y="3889882"/>
                  <a:pt x="2911076" y="3888281"/>
                </a:cubicBezTo>
                <a:cubicBezTo>
                  <a:pt x="2920946" y="3885347"/>
                  <a:pt x="2931617" y="3886681"/>
                  <a:pt x="2940154" y="3892016"/>
                </a:cubicBezTo>
                <a:close/>
                <a:moveTo>
                  <a:pt x="2919612" y="3957110"/>
                </a:moveTo>
                <a:cubicBezTo>
                  <a:pt x="2917478" y="3950707"/>
                  <a:pt x="2915878" y="3945372"/>
                  <a:pt x="2915077" y="3941637"/>
                </a:cubicBezTo>
                <a:cubicBezTo>
                  <a:pt x="2914277" y="3937902"/>
                  <a:pt x="2914010" y="3935501"/>
                  <a:pt x="2914010" y="3935501"/>
                </a:cubicBezTo>
                <a:cubicBezTo>
                  <a:pt x="2913743" y="3930166"/>
                  <a:pt x="2915611" y="3925630"/>
                  <a:pt x="2916945" y="3924830"/>
                </a:cubicBezTo>
                <a:lnTo>
                  <a:pt x="2916945" y="3924830"/>
                </a:lnTo>
                <a:cubicBezTo>
                  <a:pt x="2917478" y="3924563"/>
                  <a:pt x="2919079" y="3925363"/>
                  <a:pt x="2920680" y="3926964"/>
                </a:cubicBezTo>
                <a:cubicBezTo>
                  <a:pt x="2922547" y="3928832"/>
                  <a:pt x="2923081" y="3933100"/>
                  <a:pt x="2923614" y="3937902"/>
                </a:cubicBezTo>
                <a:cubicBezTo>
                  <a:pt x="2924414" y="3946439"/>
                  <a:pt x="2925748" y="3959244"/>
                  <a:pt x="2939354" y="3964313"/>
                </a:cubicBezTo>
                <a:cubicBezTo>
                  <a:pt x="2944156" y="3966180"/>
                  <a:pt x="2948958" y="3965380"/>
                  <a:pt x="2953226" y="3963513"/>
                </a:cubicBezTo>
                <a:cubicBezTo>
                  <a:pt x="2953493" y="3976585"/>
                  <a:pt x="2956695" y="3989923"/>
                  <a:pt x="2959362" y="3998193"/>
                </a:cubicBezTo>
                <a:cubicBezTo>
                  <a:pt x="2954827" y="3998994"/>
                  <a:pt x="2950292" y="3999261"/>
                  <a:pt x="2946023" y="4000328"/>
                </a:cubicBezTo>
                <a:cubicBezTo>
                  <a:pt x="2931884" y="3985922"/>
                  <a:pt x="2924148" y="3969915"/>
                  <a:pt x="2919612" y="3957110"/>
                </a:cubicBezTo>
                <a:close/>
                <a:moveTo>
                  <a:pt x="3132234" y="3906155"/>
                </a:moveTo>
                <a:cubicBezTo>
                  <a:pt x="3105556" y="3895751"/>
                  <a:pt x="3075944" y="3909890"/>
                  <a:pt x="3063139" y="3932566"/>
                </a:cubicBezTo>
                <a:cubicBezTo>
                  <a:pt x="3062072" y="3928298"/>
                  <a:pt x="3060471" y="3924296"/>
                  <a:pt x="3058870" y="3920828"/>
                </a:cubicBezTo>
                <a:cubicBezTo>
                  <a:pt x="3053535" y="3909890"/>
                  <a:pt x="3042597" y="3896285"/>
                  <a:pt x="3030592" y="3891216"/>
                </a:cubicBezTo>
                <a:cubicBezTo>
                  <a:pt x="3005781" y="3880545"/>
                  <a:pt x="2981238" y="3890682"/>
                  <a:pt x="2967632" y="3910157"/>
                </a:cubicBezTo>
                <a:cubicBezTo>
                  <a:pt x="2962564" y="3897619"/>
                  <a:pt x="2954293" y="3886681"/>
                  <a:pt x="2945223" y="3880812"/>
                </a:cubicBezTo>
                <a:cubicBezTo>
                  <a:pt x="2942555" y="3879211"/>
                  <a:pt x="2939887" y="3877877"/>
                  <a:pt x="2937220" y="3876810"/>
                </a:cubicBezTo>
                <a:lnTo>
                  <a:pt x="2987107" y="3854134"/>
                </a:lnTo>
                <a:cubicBezTo>
                  <a:pt x="3003647" y="3846130"/>
                  <a:pt x="3019654" y="3837594"/>
                  <a:pt x="3035927" y="3829323"/>
                </a:cubicBezTo>
                <a:cubicBezTo>
                  <a:pt x="3067407" y="3852000"/>
                  <a:pt x="3091417" y="3852000"/>
                  <a:pt x="3101288" y="3849332"/>
                </a:cubicBezTo>
                <a:lnTo>
                  <a:pt x="3132234" y="3906155"/>
                </a:lnTo>
                <a:close/>
                <a:moveTo>
                  <a:pt x="2987907" y="3998193"/>
                </a:moveTo>
                <a:lnTo>
                  <a:pt x="2986040" y="3997927"/>
                </a:lnTo>
                <a:cubicBezTo>
                  <a:pt x="2981238" y="3997393"/>
                  <a:pt x="2976436" y="3997393"/>
                  <a:pt x="2971901" y="3997393"/>
                </a:cubicBezTo>
                <a:cubicBezTo>
                  <a:pt x="2968966" y="3988323"/>
                  <a:pt x="2963097" y="3967781"/>
                  <a:pt x="2966299" y="3953108"/>
                </a:cubicBezTo>
                <a:cubicBezTo>
                  <a:pt x="2970834" y="3946706"/>
                  <a:pt x="2972701" y="3938169"/>
                  <a:pt x="2972168" y="3928832"/>
                </a:cubicBezTo>
                <a:cubicBezTo>
                  <a:pt x="2980438" y="3907223"/>
                  <a:pt x="3003914" y="3893350"/>
                  <a:pt x="3027124" y="3903488"/>
                </a:cubicBezTo>
                <a:cubicBezTo>
                  <a:pt x="3035661" y="3907223"/>
                  <a:pt x="3044197" y="3917894"/>
                  <a:pt x="3048199" y="3926164"/>
                </a:cubicBezTo>
                <a:cubicBezTo>
                  <a:pt x="3053001" y="3936301"/>
                  <a:pt x="3056202" y="3954709"/>
                  <a:pt x="3048466" y="3961645"/>
                </a:cubicBezTo>
                <a:cubicBezTo>
                  <a:pt x="3044731" y="3965380"/>
                  <a:pt x="3039929" y="3966714"/>
                  <a:pt x="3035927" y="3965914"/>
                </a:cubicBezTo>
                <a:cubicBezTo>
                  <a:pt x="3032993" y="3965380"/>
                  <a:pt x="3030592" y="3963779"/>
                  <a:pt x="3028458" y="3961111"/>
                </a:cubicBezTo>
                <a:cubicBezTo>
                  <a:pt x="3026590" y="3958711"/>
                  <a:pt x="3024989" y="3955509"/>
                  <a:pt x="3023389" y="3950974"/>
                </a:cubicBezTo>
                <a:cubicBezTo>
                  <a:pt x="3023122" y="3950440"/>
                  <a:pt x="3020187" y="3942704"/>
                  <a:pt x="3024989" y="3938702"/>
                </a:cubicBezTo>
                <a:cubicBezTo>
                  <a:pt x="3029258" y="3935501"/>
                  <a:pt x="3033260" y="3931766"/>
                  <a:pt x="3037528" y="3928031"/>
                </a:cubicBezTo>
                <a:cubicBezTo>
                  <a:pt x="3031926" y="3927498"/>
                  <a:pt x="3026590" y="3927231"/>
                  <a:pt x="3020721" y="3926430"/>
                </a:cubicBezTo>
                <a:cubicBezTo>
                  <a:pt x="3020187" y="3926430"/>
                  <a:pt x="3005515" y="3924830"/>
                  <a:pt x="2995110" y="3937635"/>
                </a:cubicBezTo>
                <a:cubicBezTo>
                  <a:pt x="2985773" y="3950174"/>
                  <a:pt x="2983372" y="3970182"/>
                  <a:pt x="2987907" y="3998193"/>
                </a:cubicBezTo>
                <a:close/>
                <a:moveTo>
                  <a:pt x="3004981" y="3947506"/>
                </a:moveTo>
                <a:cubicBezTo>
                  <a:pt x="3006582" y="3945638"/>
                  <a:pt x="3008183" y="3944038"/>
                  <a:pt x="3009783" y="3942971"/>
                </a:cubicBezTo>
                <a:cubicBezTo>
                  <a:pt x="3009783" y="3947506"/>
                  <a:pt x="3010583" y="3951774"/>
                  <a:pt x="3011917" y="3954709"/>
                </a:cubicBezTo>
                <a:cubicBezTo>
                  <a:pt x="3014052" y="3960311"/>
                  <a:pt x="3016186" y="3964846"/>
                  <a:pt x="3019120" y="3968581"/>
                </a:cubicBezTo>
                <a:cubicBezTo>
                  <a:pt x="3023389" y="3974184"/>
                  <a:pt x="3028991" y="3977919"/>
                  <a:pt x="3035127" y="3978985"/>
                </a:cubicBezTo>
                <a:cubicBezTo>
                  <a:pt x="3041796" y="3980053"/>
                  <a:pt x="3049266" y="3978452"/>
                  <a:pt x="3055135" y="3973383"/>
                </a:cubicBezTo>
                <a:cubicBezTo>
                  <a:pt x="3055402" y="3976852"/>
                  <a:pt x="3055936" y="3980319"/>
                  <a:pt x="3056736" y="3984054"/>
                </a:cubicBezTo>
                <a:cubicBezTo>
                  <a:pt x="3064206" y="4017135"/>
                  <a:pt x="3059137" y="4037677"/>
                  <a:pt x="3054335" y="4048614"/>
                </a:cubicBezTo>
                <a:cubicBezTo>
                  <a:pt x="3050867" y="4040611"/>
                  <a:pt x="3046065" y="4033141"/>
                  <a:pt x="3040463" y="4026739"/>
                </a:cubicBezTo>
                <a:cubicBezTo>
                  <a:pt x="3029525" y="4013934"/>
                  <a:pt x="3016186" y="4005130"/>
                  <a:pt x="3000979" y="4000595"/>
                </a:cubicBezTo>
                <a:cubicBezTo>
                  <a:pt x="2996444" y="3975518"/>
                  <a:pt x="2997511" y="3957110"/>
                  <a:pt x="3004981" y="3947506"/>
                </a:cubicBezTo>
                <a:close/>
                <a:moveTo>
                  <a:pt x="3156778" y="3990724"/>
                </a:moveTo>
                <a:cubicBezTo>
                  <a:pt x="3152242" y="3997393"/>
                  <a:pt x="3142638" y="4000861"/>
                  <a:pt x="3135435" y="3995526"/>
                </a:cubicBezTo>
                <a:cubicBezTo>
                  <a:pt x="3129300" y="3990991"/>
                  <a:pt x="3124498" y="3982454"/>
                  <a:pt x="3123697" y="3975784"/>
                </a:cubicBezTo>
                <a:cubicBezTo>
                  <a:pt x="3123430" y="3972583"/>
                  <a:pt x="3124498" y="3969381"/>
                  <a:pt x="3126898" y="3967248"/>
                </a:cubicBezTo>
                <a:cubicBezTo>
                  <a:pt x="3129300" y="3964846"/>
                  <a:pt x="3132501" y="3964046"/>
                  <a:pt x="3135702" y="3964580"/>
                </a:cubicBezTo>
                <a:lnTo>
                  <a:pt x="3149841" y="3967248"/>
                </a:lnTo>
                <a:lnTo>
                  <a:pt x="3141304" y="3954442"/>
                </a:lnTo>
                <a:cubicBezTo>
                  <a:pt x="3140504" y="3953108"/>
                  <a:pt x="3132234" y="3941370"/>
                  <a:pt x="3120496" y="3939769"/>
                </a:cubicBezTo>
                <a:cubicBezTo>
                  <a:pt x="3113293" y="3938702"/>
                  <a:pt x="3106357" y="3941903"/>
                  <a:pt x="3100488" y="3948840"/>
                </a:cubicBezTo>
                <a:cubicBezTo>
                  <a:pt x="3097019" y="3953108"/>
                  <a:pt x="3094618" y="3958177"/>
                  <a:pt x="3093018" y="3964313"/>
                </a:cubicBezTo>
                <a:cubicBezTo>
                  <a:pt x="3091684" y="3970715"/>
                  <a:pt x="3091150" y="3977919"/>
                  <a:pt x="3091951" y="3986455"/>
                </a:cubicBezTo>
                <a:cubicBezTo>
                  <a:pt x="3092484" y="3991791"/>
                  <a:pt x="3093551" y="3996860"/>
                  <a:pt x="3094352" y="4001928"/>
                </a:cubicBezTo>
                <a:cubicBezTo>
                  <a:pt x="3095419" y="4007531"/>
                  <a:pt x="3096486" y="4012866"/>
                  <a:pt x="3096753" y="4017935"/>
                </a:cubicBezTo>
                <a:cubicBezTo>
                  <a:pt x="3096753" y="4022204"/>
                  <a:pt x="3096486" y="4026472"/>
                  <a:pt x="3095952" y="4031541"/>
                </a:cubicBezTo>
                <a:cubicBezTo>
                  <a:pt x="3094618" y="4045680"/>
                  <a:pt x="3091150" y="4059286"/>
                  <a:pt x="3085548" y="4070224"/>
                </a:cubicBezTo>
                <a:cubicBezTo>
                  <a:pt x="3079946" y="4081428"/>
                  <a:pt x="3071942" y="4091032"/>
                  <a:pt x="3062605" y="4098502"/>
                </a:cubicBezTo>
                <a:lnTo>
                  <a:pt x="3062872" y="4096101"/>
                </a:lnTo>
                <a:cubicBezTo>
                  <a:pt x="3063406" y="4085696"/>
                  <a:pt x="3062338" y="4075559"/>
                  <a:pt x="3060204" y="4065955"/>
                </a:cubicBezTo>
                <a:cubicBezTo>
                  <a:pt x="3066340" y="4057685"/>
                  <a:pt x="3080746" y="4032074"/>
                  <a:pt x="3069008" y="3981920"/>
                </a:cubicBezTo>
                <a:cubicBezTo>
                  <a:pt x="3065806" y="3967514"/>
                  <a:pt x="3067140" y="3952841"/>
                  <a:pt x="3073010" y="3941903"/>
                </a:cubicBezTo>
                <a:cubicBezTo>
                  <a:pt x="3082880" y="3923229"/>
                  <a:pt x="3108224" y="3909624"/>
                  <a:pt x="3129833" y="3919228"/>
                </a:cubicBezTo>
                <a:cubicBezTo>
                  <a:pt x="3139437" y="3923229"/>
                  <a:pt x="3145840" y="3932033"/>
                  <a:pt x="3149575" y="3938436"/>
                </a:cubicBezTo>
                <a:cubicBezTo>
                  <a:pt x="3158378" y="3953909"/>
                  <a:pt x="3167182" y="3976318"/>
                  <a:pt x="3156778" y="3990724"/>
                </a:cubicBezTo>
                <a:close/>
                <a:moveTo>
                  <a:pt x="3033526" y="4156926"/>
                </a:moveTo>
                <a:cubicBezTo>
                  <a:pt x="3037528" y="4152658"/>
                  <a:pt x="3041263" y="4148389"/>
                  <a:pt x="3044197" y="4143854"/>
                </a:cubicBezTo>
                <a:cubicBezTo>
                  <a:pt x="3048199" y="4137985"/>
                  <a:pt x="3053802" y="4128915"/>
                  <a:pt x="3057803" y="4118243"/>
                </a:cubicBezTo>
                <a:cubicBezTo>
                  <a:pt x="3074610" y="4109173"/>
                  <a:pt x="3088482" y="4094767"/>
                  <a:pt x="3097553" y="4076893"/>
                </a:cubicBezTo>
                <a:cubicBezTo>
                  <a:pt x="3103689" y="4064088"/>
                  <a:pt x="3107424" y="4049415"/>
                  <a:pt x="3109024" y="4033408"/>
                </a:cubicBezTo>
                <a:cubicBezTo>
                  <a:pt x="3109558" y="4027806"/>
                  <a:pt x="3109825" y="4023004"/>
                  <a:pt x="3109825" y="4018202"/>
                </a:cubicBezTo>
                <a:cubicBezTo>
                  <a:pt x="3109825" y="4011532"/>
                  <a:pt x="3108491" y="4005397"/>
                  <a:pt x="3107157" y="3999527"/>
                </a:cubicBezTo>
                <a:cubicBezTo>
                  <a:pt x="3106090" y="3994726"/>
                  <a:pt x="3105290" y="3990457"/>
                  <a:pt x="3104756" y="3985922"/>
                </a:cubicBezTo>
                <a:cubicBezTo>
                  <a:pt x="3104222" y="3978985"/>
                  <a:pt x="3104489" y="3973116"/>
                  <a:pt x="3105556" y="3968048"/>
                </a:cubicBezTo>
                <a:cubicBezTo>
                  <a:pt x="3106623" y="3963779"/>
                  <a:pt x="3107957" y="3960578"/>
                  <a:pt x="3110358" y="3957910"/>
                </a:cubicBezTo>
                <a:cubicBezTo>
                  <a:pt x="3113826" y="3953909"/>
                  <a:pt x="3117028" y="3952308"/>
                  <a:pt x="3120229" y="3952575"/>
                </a:cubicBezTo>
                <a:cubicBezTo>
                  <a:pt x="3120763" y="3952575"/>
                  <a:pt x="3121563" y="3952841"/>
                  <a:pt x="3122096" y="3953108"/>
                </a:cubicBezTo>
                <a:cubicBezTo>
                  <a:pt x="3120496" y="3953909"/>
                  <a:pt x="3119162" y="3955242"/>
                  <a:pt x="3117828" y="3956310"/>
                </a:cubicBezTo>
                <a:cubicBezTo>
                  <a:pt x="3112759" y="3961111"/>
                  <a:pt x="3110358" y="3968048"/>
                  <a:pt x="3111159" y="3975518"/>
                </a:cubicBezTo>
                <a:cubicBezTo>
                  <a:pt x="3112226" y="3986455"/>
                  <a:pt x="3119162" y="3998461"/>
                  <a:pt x="3128499" y="4005663"/>
                </a:cubicBezTo>
                <a:cubicBezTo>
                  <a:pt x="3142105" y="4016068"/>
                  <a:pt x="3159712" y="4009932"/>
                  <a:pt x="3167982" y="3998727"/>
                </a:cubicBezTo>
                <a:cubicBezTo>
                  <a:pt x="3171717" y="3993925"/>
                  <a:pt x="3173318" y="3987523"/>
                  <a:pt x="3174118" y="3981120"/>
                </a:cubicBezTo>
                <a:lnTo>
                  <a:pt x="3220537" y="4065422"/>
                </a:lnTo>
                <a:cubicBezTo>
                  <a:pt x="3190125" y="4082229"/>
                  <a:pt x="3159179" y="4097168"/>
                  <a:pt x="3128232" y="4113174"/>
                </a:cubicBezTo>
                <a:cubicBezTo>
                  <a:pt x="3096753" y="4128915"/>
                  <a:pt x="3065006" y="4142520"/>
                  <a:pt x="3033526" y="4156926"/>
                </a:cubicBezTo>
                <a:close/>
                <a:moveTo>
                  <a:pt x="2956961" y="4171599"/>
                </a:moveTo>
                <a:cubicBezTo>
                  <a:pt x="2939887" y="4167064"/>
                  <a:pt x="2927349" y="4146789"/>
                  <a:pt x="2930017" y="4129181"/>
                </a:cubicBezTo>
                <a:cubicBezTo>
                  <a:pt x="2931884" y="4117176"/>
                  <a:pt x="2943622" y="4106772"/>
                  <a:pt x="2955894" y="4106238"/>
                </a:cubicBezTo>
                <a:cubicBezTo>
                  <a:pt x="2961497" y="4105972"/>
                  <a:pt x="2968966" y="4108373"/>
                  <a:pt x="2971101" y="4114242"/>
                </a:cubicBezTo>
                <a:cubicBezTo>
                  <a:pt x="2972701" y="4118243"/>
                  <a:pt x="2971901" y="4119844"/>
                  <a:pt x="2967366" y="4125180"/>
                </a:cubicBezTo>
                <a:cubicBezTo>
                  <a:pt x="2965765" y="4126780"/>
                  <a:pt x="2964431" y="4128648"/>
                  <a:pt x="2963097" y="4130782"/>
                </a:cubicBezTo>
                <a:lnTo>
                  <a:pt x="2958829" y="4137451"/>
                </a:lnTo>
                <a:lnTo>
                  <a:pt x="2966032" y="4140920"/>
                </a:lnTo>
                <a:cubicBezTo>
                  <a:pt x="2975102" y="4145455"/>
                  <a:pt x="2984973" y="4145721"/>
                  <a:pt x="2994577" y="4141986"/>
                </a:cubicBezTo>
                <a:lnTo>
                  <a:pt x="2995110" y="4141720"/>
                </a:lnTo>
                <a:cubicBezTo>
                  <a:pt x="3008449" y="4136651"/>
                  <a:pt x="3020187" y="4122245"/>
                  <a:pt x="3024989" y="4105972"/>
                </a:cubicBezTo>
                <a:cubicBezTo>
                  <a:pt x="3025523" y="4104371"/>
                  <a:pt x="3033260" y="4073158"/>
                  <a:pt x="3019120" y="4051816"/>
                </a:cubicBezTo>
                <a:cubicBezTo>
                  <a:pt x="3011917" y="4040878"/>
                  <a:pt x="3000979" y="4034742"/>
                  <a:pt x="2986573" y="4032608"/>
                </a:cubicBezTo>
                <a:cubicBezTo>
                  <a:pt x="2984973" y="4032341"/>
                  <a:pt x="2967632" y="4030474"/>
                  <a:pt x="2944689" y="4037943"/>
                </a:cubicBezTo>
                <a:cubicBezTo>
                  <a:pt x="2933218" y="4041945"/>
                  <a:pt x="2920680" y="4048348"/>
                  <a:pt x="2907874" y="4059286"/>
                </a:cubicBezTo>
                <a:cubicBezTo>
                  <a:pt x="2895069" y="4070224"/>
                  <a:pt x="2882264" y="4085963"/>
                  <a:pt x="2869725" y="4106238"/>
                </a:cubicBezTo>
                <a:cubicBezTo>
                  <a:pt x="2867591" y="4099035"/>
                  <a:pt x="2864390" y="4092366"/>
                  <a:pt x="2860121" y="4086230"/>
                </a:cubicBezTo>
                <a:cubicBezTo>
                  <a:pt x="2873460" y="4061420"/>
                  <a:pt x="2892134" y="4040611"/>
                  <a:pt x="2914010" y="4027539"/>
                </a:cubicBezTo>
                <a:cubicBezTo>
                  <a:pt x="2935886" y="4014200"/>
                  <a:pt x="2961230" y="4009131"/>
                  <a:pt x="2986307" y="4011266"/>
                </a:cubicBezTo>
                <a:cubicBezTo>
                  <a:pt x="3004181" y="4013133"/>
                  <a:pt x="3019921" y="4021403"/>
                  <a:pt x="3031659" y="4035276"/>
                </a:cubicBezTo>
                <a:cubicBezTo>
                  <a:pt x="3044731" y="4050749"/>
                  <a:pt x="3051400" y="4071824"/>
                  <a:pt x="3050067" y="4094500"/>
                </a:cubicBezTo>
                <a:cubicBezTo>
                  <a:pt x="3049266" y="4106238"/>
                  <a:pt x="3043397" y="4121178"/>
                  <a:pt x="3033526" y="4135584"/>
                </a:cubicBezTo>
                <a:cubicBezTo>
                  <a:pt x="3025523" y="4147589"/>
                  <a:pt x="3013251" y="4158260"/>
                  <a:pt x="2999379" y="4164929"/>
                </a:cubicBezTo>
                <a:cubicBezTo>
                  <a:pt x="2985240" y="4171866"/>
                  <a:pt x="2970300" y="4175067"/>
                  <a:pt x="2956961" y="4171599"/>
                </a:cubicBezTo>
                <a:close/>
                <a:moveTo>
                  <a:pt x="2827841" y="4187339"/>
                </a:moveTo>
                <a:lnTo>
                  <a:pt x="2832110" y="4184671"/>
                </a:lnTo>
                <a:cubicBezTo>
                  <a:pt x="2855052" y="4169732"/>
                  <a:pt x="2868658" y="4150790"/>
                  <a:pt x="2871592" y="4131049"/>
                </a:cubicBezTo>
                <a:cubicBezTo>
                  <a:pt x="2877462" y="4119311"/>
                  <a:pt x="2883597" y="4109173"/>
                  <a:pt x="2889733" y="4100369"/>
                </a:cubicBezTo>
                <a:cubicBezTo>
                  <a:pt x="2895869" y="4091566"/>
                  <a:pt x="2902005" y="4083829"/>
                  <a:pt x="2908408" y="4077693"/>
                </a:cubicBezTo>
                <a:cubicBezTo>
                  <a:pt x="2920946" y="4065155"/>
                  <a:pt x="2933485" y="4057418"/>
                  <a:pt x="2944689" y="4052883"/>
                </a:cubicBezTo>
                <a:cubicBezTo>
                  <a:pt x="2955894" y="4048348"/>
                  <a:pt x="2966032" y="4046747"/>
                  <a:pt x="2973501" y="4046213"/>
                </a:cubicBezTo>
                <a:cubicBezTo>
                  <a:pt x="2977236" y="4045947"/>
                  <a:pt x="2980171" y="4045947"/>
                  <a:pt x="2982038" y="4045947"/>
                </a:cubicBezTo>
                <a:cubicBezTo>
                  <a:pt x="2984173" y="4045947"/>
                  <a:pt x="2985240" y="4046213"/>
                  <a:pt x="2985240" y="4046213"/>
                </a:cubicBezTo>
                <a:cubicBezTo>
                  <a:pt x="2995911" y="4047547"/>
                  <a:pt x="3003381" y="4051816"/>
                  <a:pt x="3008183" y="4059019"/>
                </a:cubicBezTo>
                <a:cubicBezTo>
                  <a:pt x="3013518" y="4067022"/>
                  <a:pt x="3014585" y="4077693"/>
                  <a:pt x="3014052" y="4086230"/>
                </a:cubicBezTo>
                <a:cubicBezTo>
                  <a:pt x="3013785" y="4094767"/>
                  <a:pt x="3011917" y="4101437"/>
                  <a:pt x="3011917" y="4101437"/>
                </a:cubicBezTo>
                <a:cubicBezTo>
                  <a:pt x="3008983" y="4111841"/>
                  <a:pt x="3000446" y="4124379"/>
                  <a:pt x="2989241" y="4128915"/>
                </a:cubicBezTo>
                <a:cubicBezTo>
                  <a:pt x="2986040" y="4130249"/>
                  <a:pt x="2983105" y="4130782"/>
                  <a:pt x="2980171" y="4130782"/>
                </a:cubicBezTo>
                <a:cubicBezTo>
                  <a:pt x="2983906" y="4125980"/>
                  <a:pt x="2986840" y="4119044"/>
                  <a:pt x="2982839" y="4109440"/>
                </a:cubicBezTo>
                <a:cubicBezTo>
                  <a:pt x="2977770" y="4097168"/>
                  <a:pt x="2964965" y="4092366"/>
                  <a:pt x="2954293" y="4092633"/>
                </a:cubicBezTo>
                <a:cubicBezTo>
                  <a:pt x="2936419" y="4093166"/>
                  <a:pt x="2919612" y="4108373"/>
                  <a:pt x="2916945" y="4126513"/>
                </a:cubicBezTo>
                <a:cubicBezTo>
                  <a:pt x="2913210" y="4151057"/>
                  <a:pt x="2929750" y="4178535"/>
                  <a:pt x="2953493" y="4184938"/>
                </a:cubicBezTo>
                <a:cubicBezTo>
                  <a:pt x="2955894" y="4185471"/>
                  <a:pt x="2958028" y="4186005"/>
                  <a:pt x="2960429" y="4186272"/>
                </a:cubicBezTo>
                <a:cubicBezTo>
                  <a:pt x="2923614" y="4201745"/>
                  <a:pt x="2885198" y="4213216"/>
                  <a:pt x="2847316" y="4226288"/>
                </a:cubicBezTo>
                <a:cubicBezTo>
                  <a:pt x="2848916" y="4220419"/>
                  <a:pt x="2848916" y="4214017"/>
                  <a:pt x="2846782" y="4207614"/>
                </a:cubicBezTo>
                <a:cubicBezTo>
                  <a:pt x="2844114" y="4197743"/>
                  <a:pt x="2836645" y="4190540"/>
                  <a:pt x="2827841" y="4187339"/>
                </a:cubicBezTo>
                <a:close/>
                <a:moveTo>
                  <a:pt x="2813435" y="4200144"/>
                </a:moveTo>
                <a:cubicBezTo>
                  <a:pt x="2822239" y="4197476"/>
                  <a:pt x="2831843" y="4202545"/>
                  <a:pt x="2834777" y="4211883"/>
                </a:cubicBezTo>
                <a:cubicBezTo>
                  <a:pt x="2837712" y="4221220"/>
                  <a:pt x="2832910" y="4231357"/>
                  <a:pt x="2823839" y="4234025"/>
                </a:cubicBezTo>
                <a:cubicBezTo>
                  <a:pt x="2814769" y="4236693"/>
                  <a:pt x="2804898" y="4231091"/>
                  <a:pt x="2802230" y="4221753"/>
                </a:cubicBezTo>
                <a:cubicBezTo>
                  <a:pt x="2799296" y="4212416"/>
                  <a:pt x="2804365" y="4202812"/>
                  <a:pt x="2813435" y="4200144"/>
                </a:cubicBezTo>
                <a:close/>
                <a:moveTo>
                  <a:pt x="2677645" y="4231891"/>
                </a:moveTo>
                <a:cubicBezTo>
                  <a:pt x="2699788" y="4225488"/>
                  <a:pt x="2719263" y="4213483"/>
                  <a:pt x="2728333" y="4195342"/>
                </a:cubicBezTo>
                <a:lnTo>
                  <a:pt x="2728867" y="4195342"/>
                </a:lnTo>
                <a:lnTo>
                  <a:pt x="2728867" y="4195342"/>
                </a:lnTo>
                <a:lnTo>
                  <a:pt x="2729400" y="4195075"/>
                </a:lnTo>
                <a:cubicBezTo>
                  <a:pt x="2746207" y="4205746"/>
                  <a:pt x="2769417" y="4206547"/>
                  <a:pt x="2791826" y="4201745"/>
                </a:cubicBezTo>
                <a:cubicBezTo>
                  <a:pt x="2788358" y="4208681"/>
                  <a:pt x="2787291" y="4217218"/>
                  <a:pt x="2789692" y="4225488"/>
                </a:cubicBezTo>
                <a:cubicBezTo>
                  <a:pt x="2791559" y="4231891"/>
                  <a:pt x="2795027" y="4237226"/>
                  <a:pt x="2799829" y="4240961"/>
                </a:cubicBezTo>
                <a:lnTo>
                  <a:pt x="2745407" y="4256434"/>
                </a:lnTo>
                <a:cubicBezTo>
                  <a:pt x="2727266" y="4262036"/>
                  <a:pt x="2708858" y="4265771"/>
                  <a:pt x="2690717" y="4270040"/>
                </a:cubicBezTo>
                <a:cubicBezTo>
                  <a:pt x="2692852" y="4264438"/>
                  <a:pt x="2693385" y="4258035"/>
                  <a:pt x="2691785" y="4251632"/>
                </a:cubicBezTo>
                <a:cubicBezTo>
                  <a:pt x="2689383" y="4243362"/>
                  <a:pt x="2684048" y="4236426"/>
                  <a:pt x="2677645" y="4231891"/>
                </a:cubicBezTo>
                <a:close/>
                <a:moveTo>
                  <a:pt x="2657904" y="4241228"/>
                </a:moveTo>
                <a:cubicBezTo>
                  <a:pt x="2666974" y="4239094"/>
                  <a:pt x="2676045" y="4245230"/>
                  <a:pt x="2678446" y="4254834"/>
                </a:cubicBezTo>
                <a:cubicBezTo>
                  <a:pt x="2680580" y="4264438"/>
                  <a:pt x="2674977" y="4273775"/>
                  <a:pt x="2665640" y="4275909"/>
                </a:cubicBezTo>
                <a:cubicBezTo>
                  <a:pt x="2656303" y="4278043"/>
                  <a:pt x="2647233" y="4271908"/>
                  <a:pt x="2645098" y="4262304"/>
                </a:cubicBezTo>
                <a:cubicBezTo>
                  <a:pt x="2643231" y="4252700"/>
                  <a:pt x="2648833" y="4243362"/>
                  <a:pt x="2657904" y="4241228"/>
                </a:cubicBezTo>
                <a:close/>
                <a:moveTo>
                  <a:pt x="2523181" y="4303387"/>
                </a:moveTo>
                <a:cubicBezTo>
                  <a:pt x="2525049" y="4301786"/>
                  <a:pt x="2526916" y="4300452"/>
                  <a:pt x="2528517" y="4298585"/>
                </a:cubicBezTo>
                <a:cubicBezTo>
                  <a:pt x="2545857" y="4280711"/>
                  <a:pt x="2546658" y="4248431"/>
                  <a:pt x="2531184" y="4229223"/>
                </a:cubicBezTo>
                <a:cubicBezTo>
                  <a:pt x="2519713" y="4215350"/>
                  <a:pt x="2497837" y="4211082"/>
                  <a:pt x="2481831" y="4218819"/>
                </a:cubicBezTo>
                <a:cubicBezTo>
                  <a:pt x="2472493" y="4223621"/>
                  <a:pt x="2463690" y="4234292"/>
                  <a:pt x="2465557" y="4247097"/>
                </a:cubicBezTo>
                <a:cubicBezTo>
                  <a:pt x="2466891" y="4257501"/>
                  <a:pt x="2473027" y="4261770"/>
                  <a:pt x="2478629" y="4264438"/>
                </a:cubicBezTo>
                <a:cubicBezTo>
                  <a:pt x="2475961" y="4266038"/>
                  <a:pt x="2473027" y="4266839"/>
                  <a:pt x="2469826" y="4267372"/>
                </a:cubicBezTo>
                <a:cubicBezTo>
                  <a:pt x="2457821" y="4268706"/>
                  <a:pt x="2444215" y="4262036"/>
                  <a:pt x="2436212" y="4254834"/>
                </a:cubicBezTo>
                <a:cubicBezTo>
                  <a:pt x="2436212" y="4254834"/>
                  <a:pt x="2417537" y="4235892"/>
                  <a:pt x="2418604" y="4216684"/>
                </a:cubicBezTo>
                <a:cubicBezTo>
                  <a:pt x="2419138" y="4207881"/>
                  <a:pt x="2423406" y="4200411"/>
                  <a:pt x="2431943" y="4193741"/>
                </a:cubicBezTo>
                <a:cubicBezTo>
                  <a:pt x="2433010" y="4192941"/>
                  <a:pt x="2447416" y="4182003"/>
                  <a:pt x="2471426" y="4179336"/>
                </a:cubicBezTo>
                <a:cubicBezTo>
                  <a:pt x="2495703" y="4177468"/>
                  <a:pt x="2529317" y="4180670"/>
                  <a:pt x="2573068" y="4210815"/>
                </a:cubicBezTo>
                <a:cubicBezTo>
                  <a:pt x="2585340" y="4226288"/>
                  <a:pt x="2606949" y="4237226"/>
                  <a:pt x="2634161" y="4237760"/>
                </a:cubicBezTo>
                <a:lnTo>
                  <a:pt x="2638963" y="4237760"/>
                </a:lnTo>
                <a:cubicBezTo>
                  <a:pt x="2632827" y="4244963"/>
                  <a:pt x="2630159" y="4255100"/>
                  <a:pt x="2632293" y="4265238"/>
                </a:cubicBezTo>
                <a:cubicBezTo>
                  <a:pt x="2633627" y="4271640"/>
                  <a:pt x="2636828" y="4277243"/>
                  <a:pt x="2641097" y="4281512"/>
                </a:cubicBezTo>
                <a:cubicBezTo>
                  <a:pt x="2621622" y="4286313"/>
                  <a:pt x="2601880" y="4289248"/>
                  <a:pt x="2582139" y="4292983"/>
                </a:cubicBezTo>
                <a:lnTo>
                  <a:pt x="2523181" y="4303387"/>
                </a:lnTo>
                <a:close/>
                <a:moveTo>
                  <a:pt x="2435411" y="4295651"/>
                </a:moveTo>
                <a:cubicBezTo>
                  <a:pt x="2419671" y="4288448"/>
                  <a:pt x="2407133" y="4278844"/>
                  <a:pt x="2400730" y="4268973"/>
                </a:cubicBezTo>
                <a:cubicBezTo>
                  <a:pt x="2388192" y="4249765"/>
                  <a:pt x="2383657" y="4228156"/>
                  <a:pt x="2387125" y="4208148"/>
                </a:cubicBezTo>
                <a:cubicBezTo>
                  <a:pt x="2390326" y="4190540"/>
                  <a:pt x="2399930" y="4175601"/>
                  <a:pt x="2414336" y="4164396"/>
                </a:cubicBezTo>
                <a:cubicBezTo>
                  <a:pt x="2434878" y="4148923"/>
                  <a:pt x="2459421" y="4141986"/>
                  <a:pt x="2485032" y="4143054"/>
                </a:cubicBezTo>
                <a:cubicBezTo>
                  <a:pt x="2510643" y="4143588"/>
                  <a:pt x="2536787" y="4150790"/>
                  <a:pt x="2560797" y="4166530"/>
                </a:cubicBezTo>
                <a:cubicBezTo>
                  <a:pt x="2559996" y="4174000"/>
                  <a:pt x="2560797" y="4181470"/>
                  <a:pt x="2562398" y="4188673"/>
                </a:cubicBezTo>
                <a:cubicBezTo>
                  <a:pt x="2541322" y="4176401"/>
                  <a:pt x="2522381" y="4169998"/>
                  <a:pt x="2506107" y="4167331"/>
                </a:cubicBezTo>
                <a:cubicBezTo>
                  <a:pt x="2489567" y="4164929"/>
                  <a:pt x="2475161" y="4164396"/>
                  <a:pt x="2463423" y="4166797"/>
                </a:cubicBezTo>
                <a:cubicBezTo>
                  <a:pt x="2439680" y="4170799"/>
                  <a:pt x="2425541" y="4182003"/>
                  <a:pt x="2424473" y="4182803"/>
                </a:cubicBezTo>
                <a:cubicBezTo>
                  <a:pt x="2413002" y="4191874"/>
                  <a:pt x="2406599" y="4203079"/>
                  <a:pt x="2405799" y="4216151"/>
                </a:cubicBezTo>
                <a:cubicBezTo>
                  <a:pt x="2404198" y="4242028"/>
                  <a:pt x="2426341" y="4264438"/>
                  <a:pt x="2427408" y="4265505"/>
                </a:cubicBezTo>
                <a:cubicBezTo>
                  <a:pt x="2439947" y="4276976"/>
                  <a:pt x="2457020" y="4283112"/>
                  <a:pt x="2471159" y="4281512"/>
                </a:cubicBezTo>
                <a:cubicBezTo>
                  <a:pt x="2481564" y="4280444"/>
                  <a:pt x="2490101" y="4275375"/>
                  <a:pt x="2495970" y="4266839"/>
                </a:cubicBezTo>
                <a:lnTo>
                  <a:pt x="2500505" y="4260169"/>
                </a:lnTo>
                <a:lnTo>
                  <a:pt x="2493302" y="4256434"/>
                </a:lnTo>
                <a:cubicBezTo>
                  <a:pt x="2491168" y="4255367"/>
                  <a:pt x="2488767" y="4254300"/>
                  <a:pt x="2486633" y="4253500"/>
                </a:cubicBezTo>
                <a:cubicBezTo>
                  <a:pt x="2480230" y="4251099"/>
                  <a:pt x="2478629" y="4250032"/>
                  <a:pt x="2478096" y="4245763"/>
                </a:cubicBezTo>
                <a:cubicBezTo>
                  <a:pt x="2477295" y="4239627"/>
                  <a:pt x="2482364" y="4234025"/>
                  <a:pt x="2487433" y="4231357"/>
                </a:cubicBezTo>
                <a:cubicBezTo>
                  <a:pt x="2492769" y="4228689"/>
                  <a:pt x="2499438" y="4228156"/>
                  <a:pt x="2505574" y="4229490"/>
                </a:cubicBezTo>
                <a:cubicBezTo>
                  <a:pt x="2511710" y="4230557"/>
                  <a:pt x="2517312" y="4233491"/>
                  <a:pt x="2521047" y="4238293"/>
                </a:cubicBezTo>
                <a:cubicBezTo>
                  <a:pt x="2531985" y="4251899"/>
                  <a:pt x="2531451" y="4275909"/>
                  <a:pt x="2518913" y="4288714"/>
                </a:cubicBezTo>
                <a:cubicBezTo>
                  <a:pt x="2499971" y="4308189"/>
                  <a:pt x="2460755" y="4307122"/>
                  <a:pt x="2435411" y="4295651"/>
                </a:cubicBezTo>
                <a:close/>
                <a:moveTo>
                  <a:pt x="2236662" y="4231891"/>
                </a:moveTo>
                <a:cubicBezTo>
                  <a:pt x="2240664" y="4236960"/>
                  <a:pt x="2245199" y="4241228"/>
                  <a:pt x="2250801" y="4243896"/>
                </a:cubicBezTo>
                <a:cubicBezTo>
                  <a:pt x="2263607" y="4250032"/>
                  <a:pt x="2281748" y="4246830"/>
                  <a:pt x="2288417" y="4231357"/>
                </a:cubicBezTo>
                <a:cubicBezTo>
                  <a:pt x="2292952" y="4220686"/>
                  <a:pt x="2292952" y="4206547"/>
                  <a:pt x="2288417" y="4196676"/>
                </a:cubicBezTo>
                <a:cubicBezTo>
                  <a:pt x="2285482" y="4190007"/>
                  <a:pt x="2279880" y="4184938"/>
                  <a:pt x="2272944" y="4183070"/>
                </a:cubicBezTo>
                <a:cubicBezTo>
                  <a:pt x="2271076" y="4182537"/>
                  <a:pt x="2269209" y="4182270"/>
                  <a:pt x="2267342" y="4182270"/>
                </a:cubicBezTo>
                <a:cubicBezTo>
                  <a:pt x="2267875" y="4181736"/>
                  <a:pt x="2268142" y="4181203"/>
                  <a:pt x="2268675" y="4180936"/>
                </a:cubicBezTo>
                <a:cubicBezTo>
                  <a:pt x="2271343" y="4179069"/>
                  <a:pt x="2275078" y="4179069"/>
                  <a:pt x="2279880" y="4180936"/>
                </a:cubicBezTo>
                <a:cubicBezTo>
                  <a:pt x="2283081" y="4182270"/>
                  <a:pt x="2286016" y="4184137"/>
                  <a:pt x="2288951" y="4187606"/>
                </a:cubicBezTo>
                <a:cubicBezTo>
                  <a:pt x="2292419" y="4191607"/>
                  <a:pt x="2295620" y="4196409"/>
                  <a:pt x="2298555" y="4202545"/>
                </a:cubicBezTo>
                <a:cubicBezTo>
                  <a:pt x="2300422" y="4206547"/>
                  <a:pt x="2301756" y="4210815"/>
                  <a:pt x="2303356" y="4215350"/>
                </a:cubicBezTo>
                <a:cubicBezTo>
                  <a:pt x="2305224" y="4221220"/>
                  <a:pt x="2307358" y="4227089"/>
                  <a:pt x="2310560" y="4232691"/>
                </a:cubicBezTo>
                <a:cubicBezTo>
                  <a:pt x="2312694" y="4236693"/>
                  <a:pt x="2315362" y="4240695"/>
                  <a:pt x="2318830" y="4245230"/>
                </a:cubicBezTo>
                <a:cubicBezTo>
                  <a:pt x="2328167" y="4258035"/>
                  <a:pt x="2338571" y="4268439"/>
                  <a:pt x="2350309" y="4276443"/>
                </a:cubicBezTo>
                <a:cubicBezTo>
                  <a:pt x="2367116" y="4287647"/>
                  <a:pt x="2386058" y="4293516"/>
                  <a:pt x="2405532" y="4293516"/>
                </a:cubicBezTo>
                <a:cubicBezTo>
                  <a:pt x="2414336" y="4300720"/>
                  <a:pt x="2423673" y="4305521"/>
                  <a:pt x="2430076" y="4308456"/>
                </a:cubicBezTo>
                <a:cubicBezTo>
                  <a:pt x="2434878" y="4310590"/>
                  <a:pt x="2440213" y="4312457"/>
                  <a:pt x="2445816" y="4314058"/>
                </a:cubicBezTo>
                <a:cubicBezTo>
                  <a:pt x="2411668" y="4319127"/>
                  <a:pt x="2376987" y="4320994"/>
                  <a:pt x="2342573" y="4323662"/>
                </a:cubicBezTo>
                <a:cubicBezTo>
                  <a:pt x="2325232" y="4324729"/>
                  <a:pt x="2308158" y="4326864"/>
                  <a:pt x="2290818" y="4326864"/>
                </a:cubicBezTo>
                <a:lnTo>
                  <a:pt x="2239063" y="4328198"/>
                </a:lnTo>
                <a:lnTo>
                  <a:pt x="2236662" y="4231891"/>
                </a:lnTo>
                <a:close/>
                <a:moveTo>
                  <a:pt x="2235862" y="4182270"/>
                </a:moveTo>
                <a:cubicBezTo>
                  <a:pt x="2235862" y="4174800"/>
                  <a:pt x="2236929" y="4164129"/>
                  <a:pt x="2243332" y="4155592"/>
                </a:cubicBezTo>
                <a:cubicBezTo>
                  <a:pt x="2257204" y="4136384"/>
                  <a:pt x="2286016" y="4137185"/>
                  <a:pt x="2303890" y="4147856"/>
                </a:cubicBezTo>
                <a:cubicBezTo>
                  <a:pt x="2314561" y="4154258"/>
                  <a:pt x="2323098" y="4165997"/>
                  <a:pt x="2327366" y="4179869"/>
                </a:cubicBezTo>
                <a:cubicBezTo>
                  <a:pt x="2342306" y="4228423"/>
                  <a:pt x="2367650" y="4244162"/>
                  <a:pt x="2376987" y="4248431"/>
                </a:cubicBezTo>
                <a:cubicBezTo>
                  <a:pt x="2379655" y="4258035"/>
                  <a:pt x="2383923" y="4267372"/>
                  <a:pt x="2389792" y="4276176"/>
                </a:cubicBezTo>
                <a:lnTo>
                  <a:pt x="2391393" y="4278310"/>
                </a:lnTo>
                <a:cubicBezTo>
                  <a:pt x="2379388" y="4276443"/>
                  <a:pt x="2367917" y="4271640"/>
                  <a:pt x="2357246" y="4264438"/>
                </a:cubicBezTo>
                <a:cubicBezTo>
                  <a:pt x="2346841" y="4257235"/>
                  <a:pt x="2337237" y="4247897"/>
                  <a:pt x="2328700" y="4236426"/>
                </a:cubicBezTo>
                <a:cubicBezTo>
                  <a:pt x="2325766" y="4232424"/>
                  <a:pt x="2323365" y="4228689"/>
                  <a:pt x="2321231" y="4225221"/>
                </a:cubicBezTo>
                <a:cubicBezTo>
                  <a:pt x="2318563" y="4220686"/>
                  <a:pt x="2316962" y="4215617"/>
                  <a:pt x="2315095" y="4210282"/>
                </a:cubicBezTo>
                <a:cubicBezTo>
                  <a:pt x="2313494" y="4205480"/>
                  <a:pt x="2311894" y="4200411"/>
                  <a:pt x="2309492" y="4195609"/>
                </a:cubicBezTo>
                <a:cubicBezTo>
                  <a:pt x="2305758" y="4188139"/>
                  <a:pt x="2302023" y="4182003"/>
                  <a:pt x="2297488" y="4177468"/>
                </a:cubicBezTo>
                <a:cubicBezTo>
                  <a:pt x="2293219" y="4172933"/>
                  <a:pt x="2288417" y="4169465"/>
                  <a:pt x="2283348" y="4167597"/>
                </a:cubicBezTo>
                <a:cubicBezTo>
                  <a:pt x="2274545" y="4164396"/>
                  <a:pt x="2267342" y="4164929"/>
                  <a:pt x="2261472" y="4169198"/>
                </a:cubicBezTo>
                <a:cubicBezTo>
                  <a:pt x="2251869" y="4176401"/>
                  <a:pt x="2250801" y="4190540"/>
                  <a:pt x="2250801" y="4192141"/>
                </a:cubicBezTo>
                <a:lnTo>
                  <a:pt x="2250001" y="4207347"/>
                </a:lnTo>
                <a:lnTo>
                  <a:pt x="2260939" y="4198277"/>
                </a:lnTo>
                <a:cubicBezTo>
                  <a:pt x="2263340" y="4196142"/>
                  <a:pt x="2266808" y="4195609"/>
                  <a:pt x="2270009" y="4196409"/>
                </a:cubicBezTo>
                <a:cubicBezTo>
                  <a:pt x="2273211" y="4197210"/>
                  <a:pt x="2275612" y="4199344"/>
                  <a:pt x="2276946" y="4202545"/>
                </a:cubicBezTo>
                <a:cubicBezTo>
                  <a:pt x="2279613" y="4208948"/>
                  <a:pt x="2279613" y="4218552"/>
                  <a:pt x="2276679" y="4225488"/>
                </a:cubicBezTo>
                <a:cubicBezTo>
                  <a:pt x="2273211" y="4233758"/>
                  <a:pt x="2263073" y="4235092"/>
                  <a:pt x="2255870" y="4231624"/>
                </a:cubicBezTo>
                <a:cubicBezTo>
                  <a:pt x="2239863" y="4223354"/>
                  <a:pt x="2236129" y="4200411"/>
                  <a:pt x="2235862" y="4182270"/>
                </a:cubicBezTo>
                <a:close/>
                <a:moveTo>
                  <a:pt x="2233461" y="4080895"/>
                </a:moveTo>
                <a:cubicBezTo>
                  <a:pt x="2243065" y="4077693"/>
                  <a:pt x="2264140" y="4066755"/>
                  <a:pt x="2279880" y="4031808"/>
                </a:cubicBezTo>
                <a:cubicBezTo>
                  <a:pt x="2298288" y="4031274"/>
                  <a:pt x="2316429" y="4029140"/>
                  <a:pt x="2334570" y="4028073"/>
                </a:cubicBezTo>
                <a:cubicBezTo>
                  <a:pt x="2352710" y="4026472"/>
                  <a:pt x="2371118" y="4025672"/>
                  <a:pt x="2389259" y="4023538"/>
                </a:cubicBezTo>
                <a:cubicBezTo>
                  <a:pt x="2387391" y="4025939"/>
                  <a:pt x="2385791" y="4028606"/>
                  <a:pt x="2384190" y="4031274"/>
                </a:cubicBezTo>
                <a:cubicBezTo>
                  <a:pt x="2379121" y="4041145"/>
                  <a:pt x="2377521" y="4054484"/>
                  <a:pt x="2379388" y="4067822"/>
                </a:cubicBezTo>
                <a:cubicBezTo>
                  <a:pt x="2357779" y="4057418"/>
                  <a:pt x="2331368" y="4059819"/>
                  <a:pt x="2315362" y="4082229"/>
                </a:cubicBezTo>
                <a:cubicBezTo>
                  <a:pt x="2307625" y="4093166"/>
                  <a:pt x="2304957" y="4110240"/>
                  <a:pt x="2305758" y="4122512"/>
                </a:cubicBezTo>
                <a:cubicBezTo>
                  <a:pt x="2306024" y="4126247"/>
                  <a:pt x="2306825" y="4130515"/>
                  <a:pt x="2307892" y="4134784"/>
                </a:cubicBezTo>
                <a:cubicBezTo>
                  <a:pt x="2296687" y="4128915"/>
                  <a:pt x="2282815" y="4125980"/>
                  <a:pt x="2269743" y="4127314"/>
                </a:cubicBezTo>
                <a:cubicBezTo>
                  <a:pt x="2256404" y="4128648"/>
                  <a:pt x="2243865" y="4134784"/>
                  <a:pt x="2234795" y="4145988"/>
                </a:cubicBezTo>
                <a:lnTo>
                  <a:pt x="2233461" y="4080895"/>
                </a:lnTo>
                <a:close/>
                <a:moveTo>
                  <a:pt x="3159445" y="3809048"/>
                </a:moveTo>
                <a:lnTo>
                  <a:pt x="3296569" y="4037677"/>
                </a:lnTo>
                <a:cubicBezTo>
                  <a:pt x="3448099" y="3946972"/>
                  <a:pt x="3587623" y="3836793"/>
                  <a:pt x="3713008" y="3712742"/>
                </a:cubicBezTo>
                <a:cubicBezTo>
                  <a:pt x="3837060" y="3587356"/>
                  <a:pt x="3946972" y="3447832"/>
                  <a:pt x="4037943" y="3296302"/>
                </a:cubicBezTo>
                <a:lnTo>
                  <a:pt x="3803713" y="3155977"/>
                </a:lnTo>
                <a:lnTo>
                  <a:pt x="3800512" y="3160512"/>
                </a:lnTo>
                <a:cubicBezTo>
                  <a:pt x="3800245" y="3161046"/>
                  <a:pt x="3796243" y="3166115"/>
                  <a:pt x="3786105" y="3170383"/>
                </a:cubicBezTo>
                <a:cubicBezTo>
                  <a:pt x="3775968" y="3174652"/>
                  <a:pt x="3760228" y="3178120"/>
                  <a:pt x="3737019" y="3175185"/>
                </a:cubicBezTo>
                <a:lnTo>
                  <a:pt x="3733284" y="3174652"/>
                </a:lnTo>
                <a:cubicBezTo>
                  <a:pt x="3708207" y="3215469"/>
                  <a:pt x="3679928" y="3253885"/>
                  <a:pt x="3651916" y="3292567"/>
                </a:cubicBezTo>
                <a:lnTo>
                  <a:pt x="3650316" y="3294168"/>
                </a:lnTo>
                <a:cubicBezTo>
                  <a:pt x="3648448" y="3296302"/>
                  <a:pt x="3646848" y="3298436"/>
                  <a:pt x="3645514" y="3300571"/>
                </a:cubicBezTo>
                <a:cubicBezTo>
                  <a:pt x="3623905" y="3327515"/>
                  <a:pt x="3603630" y="3355260"/>
                  <a:pt x="3580420" y="3380871"/>
                </a:cubicBezTo>
                <a:lnTo>
                  <a:pt x="3546539" y="3420087"/>
                </a:lnTo>
                <a:lnTo>
                  <a:pt x="3510791" y="3457436"/>
                </a:lnTo>
                <a:lnTo>
                  <a:pt x="3520662" y="3490783"/>
                </a:lnTo>
                <a:lnTo>
                  <a:pt x="3551608" y="3521196"/>
                </a:lnTo>
                <a:lnTo>
                  <a:pt x="3555610" y="3519061"/>
                </a:lnTo>
                <a:cubicBezTo>
                  <a:pt x="3555610" y="3519061"/>
                  <a:pt x="3560945" y="3516127"/>
                  <a:pt x="3569215" y="3514793"/>
                </a:cubicBezTo>
                <a:cubicBezTo>
                  <a:pt x="3577486" y="3513192"/>
                  <a:pt x="3588957" y="3512925"/>
                  <a:pt x="3601229" y="3517461"/>
                </a:cubicBezTo>
                <a:cubicBezTo>
                  <a:pt x="3620170" y="3524664"/>
                  <a:pt x="3636710" y="3542271"/>
                  <a:pt x="3649516" y="3570283"/>
                </a:cubicBezTo>
                <a:cubicBezTo>
                  <a:pt x="3650850" y="3574551"/>
                  <a:pt x="3664455" y="3620704"/>
                  <a:pt x="3648448" y="3648715"/>
                </a:cubicBezTo>
                <a:lnTo>
                  <a:pt x="3648448" y="3648715"/>
                </a:lnTo>
                <a:cubicBezTo>
                  <a:pt x="3620437" y="3664722"/>
                  <a:pt x="3574284" y="3651116"/>
                  <a:pt x="3570016" y="3649782"/>
                </a:cubicBezTo>
                <a:cubicBezTo>
                  <a:pt x="3542004" y="3636977"/>
                  <a:pt x="3524397" y="3620437"/>
                  <a:pt x="3516927" y="3601496"/>
                </a:cubicBezTo>
                <a:cubicBezTo>
                  <a:pt x="3512125" y="3589224"/>
                  <a:pt x="3512659" y="3577752"/>
                  <a:pt x="3514259" y="3569482"/>
                </a:cubicBezTo>
                <a:cubicBezTo>
                  <a:pt x="3515860" y="3561212"/>
                  <a:pt x="3518794" y="3555876"/>
                  <a:pt x="3518794" y="3555876"/>
                </a:cubicBezTo>
                <a:lnTo>
                  <a:pt x="3520929" y="3551875"/>
                </a:lnTo>
                <a:lnTo>
                  <a:pt x="3490516" y="3520929"/>
                </a:lnTo>
                <a:lnTo>
                  <a:pt x="3457169" y="3511058"/>
                </a:lnTo>
                <a:lnTo>
                  <a:pt x="3419820" y="3546806"/>
                </a:lnTo>
                <a:lnTo>
                  <a:pt x="3380604" y="3580687"/>
                </a:lnTo>
                <a:cubicBezTo>
                  <a:pt x="3354993" y="3603896"/>
                  <a:pt x="3327248" y="3624438"/>
                  <a:pt x="3300304" y="3645781"/>
                </a:cubicBezTo>
                <a:cubicBezTo>
                  <a:pt x="3298170" y="3647115"/>
                  <a:pt x="3295769" y="3648715"/>
                  <a:pt x="3293901" y="3650583"/>
                </a:cubicBezTo>
                <a:lnTo>
                  <a:pt x="3292301" y="3652183"/>
                </a:lnTo>
                <a:cubicBezTo>
                  <a:pt x="3253618" y="3680195"/>
                  <a:pt x="3215202" y="3708740"/>
                  <a:pt x="3174385" y="3733550"/>
                </a:cubicBezTo>
                <a:lnTo>
                  <a:pt x="3174918" y="3737285"/>
                </a:lnTo>
                <a:cubicBezTo>
                  <a:pt x="3177853" y="3760495"/>
                  <a:pt x="3174385" y="3776501"/>
                  <a:pt x="3170116" y="3786372"/>
                </a:cubicBezTo>
                <a:cubicBezTo>
                  <a:pt x="3165848" y="3796510"/>
                  <a:pt x="3160779" y="3800512"/>
                  <a:pt x="3160246" y="3800778"/>
                </a:cubicBezTo>
                <a:lnTo>
                  <a:pt x="3155977" y="3803980"/>
                </a:lnTo>
                <a:lnTo>
                  <a:pt x="3159445" y="3809048"/>
                </a:lnTo>
                <a:close/>
                <a:moveTo>
                  <a:pt x="3329916" y="3653250"/>
                </a:moveTo>
                <a:cubicBezTo>
                  <a:pt x="3362996" y="3660720"/>
                  <a:pt x="3393676" y="3689799"/>
                  <a:pt x="3405147" y="3727948"/>
                </a:cubicBezTo>
                <a:cubicBezTo>
                  <a:pt x="3400079" y="3731149"/>
                  <a:pt x="3395277" y="3734884"/>
                  <a:pt x="3391008" y="3738886"/>
                </a:cubicBezTo>
                <a:cubicBezTo>
                  <a:pt x="3376869" y="3700203"/>
                  <a:pt x="3348057" y="3679128"/>
                  <a:pt x="3346990" y="3678061"/>
                </a:cubicBezTo>
                <a:cubicBezTo>
                  <a:pt x="3339253" y="3672992"/>
                  <a:pt x="3328849" y="3669791"/>
                  <a:pt x="3322180" y="3674326"/>
                </a:cubicBezTo>
                <a:cubicBezTo>
                  <a:pt x="3319512" y="3675926"/>
                  <a:pt x="3315510" y="3680728"/>
                  <a:pt x="3317911" y="3691133"/>
                </a:cubicBezTo>
                <a:cubicBezTo>
                  <a:pt x="3319779" y="3699403"/>
                  <a:pt x="3326448" y="3704472"/>
                  <a:pt x="3332050" y="3708473"/>
                </a:cubicBezTo>
                <a:cubicBezTo>
                  <a:pt x="3339520" y="3714076"/>
                  <a:pt x="3341654" y="3716210"/>
                  <a:pt x="3340854" y="3720745"/>
                </a:cubicBezTo>
                <a:cubicBezTo>
                  <a:pt x="3340320" y="3725014"/>
                  <a:pt x="3333651" y="3729015"/>
                  <a:pt x="3328582" y="3729815"/>
                </a:cubicBezTo>
                <a:cubicBezTo>
                  <a:pt x="3319779" y="3731149"/>
                  <a:pt x="3311508" y="3725014"/>
                  <a:pt x="3307240" y="3721279"/>
                </a:cubicBezTo>
                <a:cubicBezTo>
                  <a:pt x="3297636" y="3712742"/>
                  <a:pt x="3290700" y="3699669"/>
                  <a:pt x="3290433" y="3689532"/>
                </a:cubicBezTo>
                <a:cubicBezTo>
                  <a:pt x="3289899" y="3679395"/>
                  <a:pt x="3294435" y="3669791"/>
                  <a:pt x="3301371" y="3662054"/>
                </a:cubicBezTo>
                <a:lnTo>
                  <a:pt x="3309108" y="3655918"/>
                </a:lnTo>
                <a:cubicBezTo>
                  <a:pt x="3315243" y="3652717"/>
                  <a:pt x="3322446" y="3651650"/>
                  <a:pt x="3329916" y="3653250"/>
                </a:cubicBezTo>
                <a:close/>
                <a:moveTo>
                  <a:pt x="3356594" y="3843996"/>
                </a:moveTo>
                <a:cubicBezTo>
                  <a:pt x="3359528" y="3852000"/>
                  <a:pt x="3363530" y="3859736"/>
                  <a:pt x="3368866" y="3866939"/>
                </a:cubicBezTo>
                <a:cubicBezTo>
                  <a:pt x="3356861" y="3865605"/>
                  <a:pt x="3336586" y="3859469"/>
                  <a:pt x="3311508" y="3836793"/>
                </a:cubicBezTo>
                <a:cubicBezTo>
                  <a:pt x="3308841" y="3834392"/>
                  <a:pt x="3306173" y="3832258"/>
                  <a:pt x="3303238" y="3830124"/>
                </a:cubicBezTo>
                <a:cubicBezTo>
                  <a:pt x="3310175" y="3827189"/>
                  <a:pt x="3315510" y="3821854"/>
                  <a:pt x="3318178" y="3815451"/>
                </a:cubicBezTo>
                <a:cubicBezTo>
                  <a:pt x="3320312" y="3809582"/>
                  <a:pt x="3320045" y="3802913"/>
                  <a:pt x="3317378" y="3796510"/>
                </a:cubicBezTo>
                <a:cubicBezTo>
                  <a:pt x="3315510" y="3792241"/>
                  <a:pt x="3312842" y="3787973"/>
                  <a:pt x="3308841" y="3783438"/>
                </a:cubicBezTo>
                <a:cubicBezTo>
                  <a:pt x="3306973" y="3781037"/>
                  <a:pt x="3303772" y="3778102"/>
                  <a:pt x="3299770" y="3775968"/>
                </a:cubicBezTo>
                <a:cubicBezTo>
                  <a:pt x="3301638" y="3775168"/>
                  <a:pt x="3303505" y="3774367"/>
                  <a:pt x="3305906" y="3774101"/>
                </a:cubicBezTo>
                <a:cubicBezTo>
                  <a:pt x="3317911" y="3772500"/>
                  <a:pt x="3334451" y="3780503"/>
                  <a:pt x="3354193" y="3797310"/>
                </a:cubicBezTo>
                <a:cubicBezTo>
                  <a:pt x="3350191" y="3812250"/>
                  <a:pt x="3350992" y="3828256"/>
                  <a:pt x="3356594" y="3843996"/>
                </a:cubicBezTo>
                <a:close/>
                <a:moveTo>
                  <a:pt x="3296035" y="3818119"/>
                </a:moveTo>
                <a:cubicBezTo>
                  <a:pt x="3286431" y="3821587"/>
                  <a:pt x="3271759" y="3809582"/>
                  <a:pt x="3265623" y="3800245"/>
                </a:cubicBezTo>
                <a:cubicBezTo>
                  <a:pt x="3260554" y="3792508"/>
                  <a:pt x="3255485" y="3780236"/>
                  <a:pt x="3256552" y="3770899"/>
                </a:cubicBezTo>
                <a:cubicBezTo>
                  <a:pt x="3258687" y="3745022"/>
                  <a:pt x="3283230" y="3732216"/>
                  <a:pt x="3305906" y="3735685"/>
                </a:cubicBezTo>
                <a:cubicBezTo>
                  <a:pt x="3313910" y="3741020"/>
                  <a:pt x="3322180" y="3743688"/>
                  <a:pt x="3329916" y="3742888"/>
                </a:cubicBezTo>
                <a:cubicBezTo>
                  <a:pt x="3344322" y="3747423"/>
                  <a:pt x="3359262" y="3762629"/>
                  <a:pt x="3365398" y="3769832"/>
                </a:cubicBezTo>
                <a:cubicBezTo>
                  <a:pt x="3362996" y="3773834"/>
                  <a:pt x="3360596" y="3778102"/>
                  <a:pt x="3358728" y="3782371"/>
                </a:cubicBezTo>
                <a:lnTo>
                  <a:pt x="3357928" y="3784238"/>
                </a:lnTo>
                <a:cubicBezTo>
                  <a:pt x="3336052" y="3766364"/>
                  <a:pt x="3317378" y="3758361"/>
                  <a:pt x="3301904" y="3760495"/>
                </a:cubicBezTo>
                <a:cubicBezTo>
                  <a:pt x="3285631" y="3762896"/>
                  <a:pt x="3279495" y="3776235"/>
                  <a:pt x="3279228" y="3776769"/>
                </a:cubicBezTo>
                <a:lnTo>
                  <a:pt x="3272292" y="3792241"/>
                </a:lnTo>
                <a:lnTo>
                  <a:pt x="3287499" y="3786372"/>
                </a:lnTo>
                <a:cubicBezTo>
                  <a:pt x="3293101" y="3784238"/>
                  <a:pt x="3298703" y="3790641"/>
                  <a:pt x="3298703" y="3790908"/>
                </a:cubicBezTo>
                <a:cubicBezTo>
                  <a:pt x="3301638" y="3794643"/>
                  <a:pt x="3303772" y="3797577"/>
                  <a:pt x="3304839" y="3800512"/>
                </a:cubicBezTo>
                <a:cubicBezTo>
                  <a:pt x="3306173" y="3803713"/>
                  <a:pt x="3306440" y="3806647"/>
                  <a:pt x="3305373" y="3809315"/>
                </a:cubicBezTo>
                <a:cubicBezTo>
                  <a:pt x="3304572" y="3813050"/>
                  <a:pt x="3300837" y="3816518"/>
                  <a:pt x="3296035" y="3818119"/>
                </a:cubicBezTo>
                <a:close/>
                <a:moveTo>
                  <a:pt x="3337653" y="3698069"/>
                </a:moveTo>
                <a:cubicBezTo>
                  <a:pt x="3333918" y="3695134"/>
                  <a:pt x="3330183" y="3692467"/>
                  <a:pt x="3329649" y="3690066"/>
                </a:cubicBezTo>
                <a:cubicBezTo>
                  <a:pt x="3329116" y="3687932"/>
                  <a:pt x="3329383" y="3686064"/>
                  <a:pt x="3329649" y="3685797"/>
                </a:cubicBezTo>
                <a:cubicBezTo>
                  <a:pt x="3330983" y="3684997"/>
                  <a:pt x="3336052" y="3685530"/>
                  <a:pt x="3340854" y="3688732"/>
                </a:cubicBezTo>
                <a:cubicBezTo>
                  <a:pt x="3340854" y="3688732"/>
                  <a:pt x="3369666" y="3710341"/>
                  <a:pt x="3380871" y="3748757"/>
                </a:cubicBezTo>
                <a:cubicBezTo>
                  <a:pt x="3377936" y="3752225"/>
                  <a:pt x="3375002" y="3755693"/>
                  <a:pt x="3372334" y="3759428"/>
                </a:cubicBezTo>
                <a:cubicBezTo>
                  <a:pt x="3366465" y="3753025"/>
                  <a:pt x="3356594" y="3743688"/>
                  <a:pt x="3345389" y="3737019"/>
                </a:cubicBezTo>
                <a:cubicBezTo>
                  <a:pt x="3348857" y="3734084"/>
                  <a:pt x="3351792" y="3730082"/>
                  <a:pt x="3352592" y="3725014"/>
                </a:cubicBezTo>
                <a:cubicBezTo>
                  <a:pt x="3355260" y="3710607"/>
                  <a:pt x="3344589" y="3703138"/>
                  <a:pt x="3337653" y="3698069"/>
                </a:cubicBezTo>
                <a:close/>
                <a:moveTo>
                  <a:pt x="3439561" y="3676727"/>
                </a:moveTo>
                <a:cubicBezTo>
                  <a:pt x="3430758" y="3655651"/>
                  <a:pt x="3410750" y="3646848"/>
                  <a:pt x="3409949" y="3646314"/>
                </a:cubicBezTo>
                <a:lnTo>
                  <a:pt x="3397944" y="3640978"/>
                </a:lnTo>
                <a:lnTo>
                  <a:pt x="3402480" y="3653784"/>
                </a:lnTo>
                <a:cubicBezTo>
                  <a:pt x="3404347" y="3659120"/>
                  <a:pt x="3404347" y="3663121"/>
                  <a:pt x="3402746" y="3666056"/>
                </a:cubicBezTo>
                <a:cubicBezTo>
                  <a:pt x="3400345" y="3670058"/>
                  <a:pt x="3395010" y="3670858"/>
                  <a:pt x="3392876" y="3671124"/>
                </a:cubicBezTo>
                <a:cubicBezTo>
                  <a:pt x="3383805" y="3668457"/>
                  <a:pt x="3376602" y="3661254"/>
                  <a:pt x="3373934" y="3652450"/>
                </a:cubicBezTo>
                <a:cubicBezTo>
                  <a:pt x="3371267" y="3643646"/>
                  <a:pt x="3373668" y="3635376"/>
                  <a:pt x="3380604" y="3630308"/>
                </a:cubicBezTo>
                <a:cubicBezTo>
                  <a:pt x="3392342" y="3620704"/>
                  <a:pt x="3416085" y="3622838"/>
                  <a:pt x="3431291" y="3635109"/>
                </a:cubicBezTo>
                <a:cubicBezTo>
                  <a:pt x="3454501" y="3653517"/>
                  <a:pt x="3465439" y="3683663"/>
                  <a:pt x="3456902" y="3707406"/>
                </a:cubicBezTo>
                <a:cubicBezTo>
                  <a:pt x="3451567" y="3708473"/>
                  <a:pt x="3446498" y="3710341"/>
                  <a:pt x="3441162" y="3711675"/>
                </a:cubicBezTo>
                <a:cubicBezTo>
                  <a:pt x="3444630" y="3699403"/>
                  <a:pt x="3443830" y="3687398"/>
                  <a:pt x="3439561" y="3676727"/>
                </a:cubicBezTo>
                <a:close/>
                <a:moveTo>
                  <a:pt x="3423555" y="3718077"/>
                </a:moveTo>
                <a:cubicBezTo>
                  <a:pt x="3421154" y="3719145"/>
                  <a:pt x="3418486" y="3720478"/>
                  <a:pt x="3416085" y="3721545"/>
                </a:cubicBezTo>
                <a:cubicBezTo>
                  <a:pt x="3411283" y="3707673"/>
                  <a:pt x="3404347" y="3695134"/>
                  <a:pt x="3395810" y="3683930"/>
                </a:cubicBezTo>
                <a:cubicBezTo>
                  <a:pt x="3399545" y="3683396"/>
                  <a:pt x="3408615" y="3681795"/>
                  <a:pt x="3413417" y="3674059"/>
                </a:cubicBezTo>
                <a:cubicBezTo>
                  <a:pt x="3415018" y="3671391"/>
                  <a:pt x="3415818" y="3668190"/>
                  <a:pt x="3416085" y="3664989"/>
                </a:cubicBezTo>
                <a:cubicBezTo>
                  <a:pt x="3420354" y="3668724"/>
                  <a:pt x="3425156" y="3673792"/>
                  <a:pt x="3427824" y="3680728"/>
                </a:cubicBezTo>
                <a:cubicBezTo>
                  <a:pt x="3432359" y="3691666"/>
                  <a:pt x="3431025" y="3704205"/>
                  <a:pt x="3423555" y="3718077"/>
                </a:cubicBezTo>
                <a:close/>
                <a:moveTo>
                  <a:pt x="3531066" y="3639645"/>
                </a:moveTo>
                <a:cubicBezTo>
                  <a:pt x="3524130" y="3638844"/>
                  <a:pt x="3517994" y="3641779"/>
                  <a:pt x="3513192" y="3645781"/>
                </a:cubicBezTo>
                <a:cubicBezTo>
                  <a:pt x="3508123" y="3649516"/>
                  <a:pt x="3504122" y="3654051"/>
                  <a:pt x="3501721" y="3656985"/>
                </a:cubicBezTo>
                <a:cubicBezTo>
                  <a:pt x="3493184" y="3667923"/>
                  <a:pt x="3490249" y="3682863"/>
                  <a:pt x="3492917" y="3698869"/>
                </a:cubicBezTo>
                <a:cubicBezTo>
                  <a:pt x="3493184" y="3700470"/>
                  <a:pt x="3493451" y="3702071"/>
                  <a:pt x="3493984" y="3703671"/>
                </a:cubicBezTo>
                <a:cubicBezTo>
                  <a:pt x="3486248" y="3703405"/>
                  <a:pt x="3478511" y="3703938"/>
                  <a:pt x="3471041" y="3704738"/>
                </a:cubicBezTo>
                <a:cubicBezTo>
                  <a:pt x="3476911" y="3676727"/>
                  <a:pt x="3463572" y="3645247"/>
                  <a:pt x="3437694" y="3624972"/>
                </a:cubicBezTo>
                <a:cubicBezTo>
                  <a:pt x="3417419" y="3609232"/>
                  <a:pt x="3387273" y="3606297"/>
                  <a:pt x="3371533" y="3619370"/>
                </a:cubicBezTo>
                <a:cubicBezTo>
                  <a:pt x="3361396" y="3627106"/>
                  <a:pt x="3357661" y="3639912"/>
                  <a:pt x="3361396" y="3653250"/>
                </a:cubicBezTo>
                <a:cubicBezTo>
                  <a:pt x="3351525" y="3647381"/>
                  <a:pt x="3341121" y="3642846"/>
                  <a:pt x="3330450" y="3640445"/>
                </a:cubicBezTo>
                <a:lnTo>
                  <a:pt x="3329116" y="3640178"/>
                </a:lnTo>
                <a:lnTo>
                  <a:pt x="3363797" y="3612967"/>
                </a:lnTo>
                <a:lnTo>
                  <a:pt x="3397144" y="3584155"/>
                </a:lnTo>
                <a:lnTo>
                  <a:pt x="3430491" y="3555343"/>
                </a:lnTo>
                <a:lnTo>
                  <a:pt x="3462504" y="3524931"/>
                </a:lnTo>
                <a:lnTo>
                  <a:pt x="3485181" y="3531600"/>
                </a:lnTo>
                <a:lnTo>
                  <a:pt x="3505189" y="3552409"/>
                </a:lnTo>
                <a:cubicBezTo>
                  <a:pt x="3501988" y="3560945"/>
                  <a:pt x="3496119" y="3580954"/>
                  <a:pt x="3504922" y="3604430"/>
                </a:cubicBezTo>
                <a:cubicBezTo>
                  <a:pt x="3509991" y="3617235"/>
                  <a:pt x="3518794" y="3629240"/>
                  <a:pt x="3531066" y="3639645"/>
                </a:cubicBezTo>
                <a:close/>
                <a:moveTo>
                  <a:pt x="3600695" y="3668724"/>
                </a:moveTo>
                <a:cubicBezTo>
                  <a:pt x="3592425" y="3678861"/>
                  <a:pt x="3581754" y="3689265"/>
                  <a:pt x="3568949" y="3694334"/>
                </a:cubicBezTo>
                <a:cubicBezTo>
                  <a:pt x="3563080" y="3696735"/>
                  <a:pt x="3554543" y="3698603"/>
                  <a:pt x="3547073" y="3694868"/>
                </a:cubicBezTo>
                <a:cubicBezTo>
                  <a:pt x="3545205" y="3694067"/>
                  <a:pt x="3544405" y="3693267"/>
                  <a:pt x="3543872" y="3693000"/>
                </a:cubicBezTo>
                <a:cubicBezTo>
                  <a:pt x="3544405" y="3691666"/>
                  <a:pt x="3546006" y="3689532"/>
                  <a:pt x="3547340" y="3687932"/>
                </a:cubicBezTo>
                <a:cubicBezTo>
                  <a:pt x="3547873" y="3687131"/>
                  <a:pt x="3548674" y="3686064"/>
                  <a:pt x="3549474" y="3685264"/>
                </a:cubicBezTo>
                <a:cubicBezTo>
                  <a:pt x="3556143" y="3675126"/>
                  <a:pt x="3556410" y="3665255"/>
                  <a:pt x="3550008" y="3653784"/>
                </a:cubicBezTo>
                <a:cubicBezTo>
                  <a:pt x="3549741" y="3653250"/>
                  <a:pt x="3549474" y="3652717"/>
                  <a:pt x="3548940" y="3652183"/>
                </a:cubicBezTo>
                <a:cubicBezTo>
                  <a:pt x="3554276" y="3655385"/>
                  <a:pt x="3560145" y="3658586"/>
                  <a:pt x="3566548" y="3661520"/>
                </a:cubicBezTo>
                <a:lnTo>
                  <a:pt x="3567348" y="3661787"/>
                </a:lnTo>
                <a:cubicBezTo>
                  <a:pt x="3567882" y="3662321"/>
                  <a:pt x="3582288" y="3666856"/>
                  <a:pt x="3600695" y="3668724"/>
                </a:cubicBezTo>
                <a:close/>
                <a:moveTo>
                  <a:pt x="3644447" y="3664989"/>
                </a:moveTo>
                <a:cubicBezTo>
                  <a:pt x="3641246" y="3687932"/>
                  <a:pt x="3619903" y="3714876"/>
                  <a:pt x="3591358" y="3730349"/>
                </a:cubicBezTo>
                <a:cubicBezTo>
                  <a:pt x="3564947" y="3743421"/>
                  <a:pt x="3540937" y="3743421"/>
                  <a:pt x="3524931" y="3730883"/>
                </a:cubicBezTo>
                <a:cubicBezTo>
                  <a:pt x="3514793" y="3722879"/>
                  <a:pt x="3507857" y="3710874"/>
                  <a:pt x="3505723" y="3697802"/>
                </a:cubicBezTo>
                <a:cubicBezTo>
                  <a:pt x="3503588" y="3685264"/>
                  <a:pt x="3505989" y="3673792"/>
                  <a:pt x="3512392" y="3665522"/>
                </a:cubicBezTo>
                <a:cubicBezTo>
                  <a:pt x="3518794" y="3657252"/>
                  <a:pt x="3526264" y="3652183"/>
                  <a:pt x="3531066" y="3652717"/>
                </a:cubicBezTo>
                <a:cubicBezTo>
                  <a:pt x="3533467" y="3652983"/>
                  <a:pt x="3535868" y="3655385"/>
                  <a:pt x="3538269" y="3659386"/>
                </a:cubicBezTo>
                <a:cubicBezTo>
                  <a:pt x="3542004" y="3666322"/>
                  <a:pt x="3542004" y="3670858"/>
                  <a:pt x="3538002" y="3676727"/>
                </a:cubicBezTo>
                <a:cubicBezTo>
                  <a:pt x="3537469" y="3677527"/>
                  <a:pt x="3536669" y="3678328"/>
                  <a:pt x="3536135" y="3679128"/>
                </a:cubicBezTo>
                <a:cubicBezTo>
                  <a:pt x="3532667" y="3683930"/>
                  <a:pt x="3528932" y="3688732"/>
                  <a:pt x="3530800" y="3695134"/>
                </a:cubicBezTo>
                <a:cubicBezTo>
                  <a:pt x="3532400" y="3701003"/>
                  <a:pt x="3537736" y="3704205"/>
                  <a:pt x="3541737" y="3706339"/>
                </a:cubicBezTo>
                <a:cubicBezTo>
                  <a:pt x="3553476" y="3712208"/>
                  <a:pt x="3566281" y="3710074"/>
                  <a:pt x="3574284" y="3706873"/>
                </a:cubicBezTo>
                <a:cubicBezTo>
                  <a:pt x="3593492" y="3699403"/>
                  <a:pt x="3607898" y="3682329"/>
                  <a:pt x="3617502" y="3668990"/>
                </a:cubicBezTo>
                <a:cubicBezTo>
                  <a:pt x="3626573" y="3668990"/>
                  <a:pt x="3635643" y="3667923"/>
                  <a:pt x="3644447" y="3664989"/>
                </a:cubicBezTo>
                <a:close/>
                <a:moveTo>
                  <a:pt x="3652183" y="3548407"/>
                </a:moveTo>
                <a:cubicBezTo>
                  <a:pt x="3652717" y="3548674"/>
                  <a:pt x="3653250" y="3548940"/>
                  <a:pt x="3653784" y="3549474"/>
                </a:cubicBezTo>
                <a:cubicBezTo>
                  <a:pt x="3665255" y="3555876"/>
                  <a:pt x="3674859" y="3555610"/>
                  <a:pt x="3685264" y="3548940"/>
                </a:cubicBezTo>
                <a:cubicBezTo>
                  <a:pt x="3686331" y="3548140"/>
                  <a:pt x="3687131" y="3547606"/>
                  <a:pt x="3687932" y="3546806"/>
                </a:cubicBezTo>
                <a:cubicBezTo>
                  <a:pt x="3689532" y="3545739"/>
                  <a:pt x="3691666" y="3543872"/>
                  <a:pt x="3693000" y="3543338"/>
                </a:cubicBezTo>
                <a:cubicBezTo>
                  <a:pt x="3693267" y="3543872"/>
                  <a:pt x="3694067" y="3544672"/>
                  <a:pt x="3694868" y="3546539"/>
                </a:cubicBezTo>
                <a:cubicBezTo>
                  <a:pt x="3698603" y="3554009"/>
                  <a:pt x="3696735" y="3562813"/>
                  <a:pt x="3694334" y="3568415"/>
                </a:cubicBezTo>
                <a:cubicBezTo>
                  <a:pt x="3689265" y="3581221"/>
                  <a:pt x="3678594" y="3592158"/>
                  <a:pt x="3668724" y="3600162"/>
                </a:cubicBezTo>
                <a:cubicBezTo>
                  <a:pt x="3666856" y="3581754"/>
                  <a:pt x="3662321" y="3567348"/>
                  <a:pt x="3661787" y="3566281"/>
                </a:cubicBezTo>
                <a:lnTo>
                  <a:pt x="3661520" y="3565480"/>
                </a:lnTo>
                <a:cubicBezTo>
                  <a:pt x="3658853" y="3559611"/>
                  <a:pt x="3655651" y="3554009"/>
                  <a:pt x="3652183" y="3548407"/>
                </a:cubicBezTo>
                <a:close/>
                <a:moveTo>
                  <a:pt x="3711675" y="3440895"/>
                </a:moveTo>
                <a:cubicBezTo>
                  <a:pt x="3710074" y="3446231"/>
                  <a:pt x="3708473" y="3451033"/>
                  <a:pt x="3707406" y="3456636"/>
                </a:cubicBezTo>
                <a:cubicBezTo>
                  <a:pt x="3683663" y="3464906"/>
                  <a:pt x="3653250" y="3453968"/>
                  <a:pt x="3635109" y="3431025"/>
                </a:cubicBezTo>
                <a:cubicBezTo>
                  <a:pt x="3623104" y="3415818"/>
                  <a:pt x="3620704" y="3392075"/>
                  <a:pt x="3630308" y="3380337"/>
                </a:cubicBezTo>
                <a:cubicBezTo>
                  <a:pt x="3635376" y="3373401"/>
                  <a:pt x="3643646" y="3371000"/>
                  <a:pt x="3652450" y="3373668"/>
                </a:cubicBezTo>
                <a:cubicBezTo>
                  <a:pt x="3661254" y="3376335"/>
                  <a:pt x="3668457" y="3383538"/>
                  <a:pt x="3671124" y="3392609"/>
                </a:cubicBezTo>
                <a:cubicBezTo>
                  <a:pt x="3670858" y="3394743"/>
                  <a:pt x="3669791" y="3400079"/>
                  <a:pt x="3666056" y="3402480"/>
                </a:cubicBezTo>
                <a:cubicBezTo>
                  <a:pt x="3663388" y="3404347"/>
                  <a:pt x="3659120" y="3404080"/>
                  <a:pt x="3653784" y="3402213"/>
                </a:cubicBezTo>
                <a:lnTo>
                  <a:pt x="3640978" y="3397678"/>
                </a:lnTo>
                <a:lnTo>
                  <a:pt x="3646314" y="3409683"/>
                </a:lnTo>
                <a:cubicBezTo>
                  <a:pt x="3646848" y="3410483"/>
                  <a:pt x="3655651" y="3430758"/>
                  <a:pt x="3676727" y="3439295"/>
                </a:cubicBezTo>
                <a:cubicBezTo>
                  <a:pt x="3687398" y="3443830"/>
                  <a:pt x="3699403" y="3444630"/>
                  <a:pt x="3711675" y="3440895"/>
                </a:cubicBezTo>
                <a:close/>
                <a:moveTo>
                  <a:pt x="3680462" y="3427824"/>
                </a:moveTo>
                <a:cubicBezTo>
                  <a:pt x="3673525" y="3425156"/>
                  <a:pt x="3668457" y="3420354"/>
                  <a:pt x="3664722" y="3416085"/>
                </a:cubicBezTo>
                <a:cubicBezTo>
                  <a:pt x="3668190" y="3415818"/>
                  <a:pt x="3671124" y="3415018"/>
                  <a:pt x="3673792" y="3413417"/>
                </a:cubicBezTo>
                <a:cubicBezTo>
                  <a:pt x="3681529" y="3408349"/>
                  <a:pt x="3683396" y="3399545"/>
                  <a:pt x="3683663" y="3395810"/>
                </a:cubicBezTo>
                <a:cubicBezTo>
                  <a:pt x="3694601" y="3404347"/>
                  <a:pt x="3707406" y="3411550"/>
                  <a:pt x="3721279" y="3416085"/>
                </a:cubicBezTo>
                <a:cubicBezTo>
                  <a:pt x="3719945" y="3418486"/>
                  <a:pt x="3718877" y="3420887"/>
                  <a:pt x="3717811" y="3423555"/>
                </a:cubicBezTo>
                <a:cubicBezTo>
                  <a:pt x="3703938" y="3431025"/>
                  <a:pt x="3691666" y="3432359"/>
                  <a:pt x="3680462" y="3427824"/>
                </a:cubicBezTo>
                <a:close/>
                <a:moveTo>
                  <a:pt x="3731149" y="3524931"/>
                </a:moveTo>
                <a:cubicBezTo>
                  <a:pt x="3743688" y="3540937"/>
                  <a:pt x="3743688" y="3564947"/>
                  <a:pt x="3730616" y="3591358"/>
                </a:cubicBezTo>
                <a:cubicBezTo>
                  <a:pt x="3714876" y="3619903"/>
                  <a:pt x="3687932" y="3641512"/>
                  <a:pt x="3665255" y="3644447"/>
                </a:cubicBezTo>
                <a:cubicBezTo>
                  <a:pt x="3668190" y="3635910"/>
                  <a:pt x="3669257" y="3626573"/>
                  <a:pt x="3669524" y="3617769"/>
                </a:cubicBezTo>
                <a:cubicBezTo>
                  <a:pt x="3682596" y="3608165"/>
                  <a:pt x="3699669" y="3593492"/>
                  <a:pt x="3707406" y="3574551"/>
                </a:cubicBezTo>
                <a:cubicBezTo>
                  <a:pt x="3710607" y="3566281"/>
                  <a:pt x="3712742" y="3553476"/>
                  <a:pt x="3706873" y="3542004"/>
                </a:cubicBezTo>
                <a:cubicBezTo>
                  <a:pt x="3705005" y="3538002"/>
                  <a:pt x="3701537" y="3532667"/>
                  <a:pt x="3695668" y="3531066"/>
                </a:cubicBezTo>
                <a:cubicBezTo>
                  <a:pt x="3689265" y="3529199"/>
                  <a:pt x="3684463" y="3532934"/>
                  <a:pt x="3679661" y="3536402"/>
                </a:cubicBezTo>
                <a:cubicBezTo>
                  <a:pt x="3678861" y="3536935"/>
                  <a:pt x="3678061" y="3537736"/>
                  <a:pt x="3677260" y="3538269"/>
                </a:cubicBezTo>
                <a:cubicBezTo>
                  <a:pt x="3671124" y="3542538"/>
                  <a:pt x="3666856" y="3542538"/>
                  <a:pt x="3659920" y="3538536"/>
                </a:cubicBezTo>
                <a:cubicBezTo>
                  <a:pt x="3655918" y="3536135"/>
                  <a:pt x="3653517" y="3533734"/>
                  <a:pt x="3653250" y="3531333"/>
                </a:cubicBezTo>
                <a:cubicBezTo>
                  <a:pt x="3652717" y="3526531"/>
                  <a:pt x="3658052" y="3519061"/>
                  <a:pt x="3666056" y="3512659"/>
                </a:cubicBezTo>
                <a:cubicBezTo>
                  <a:pt x="3674593" y="3506256"/>
                  <a:pt x="3685797" y="3503855"/>
                  <a:pt x="3698336" y="3505989"/>
                </a:cubicBezTo>
                <a:cubicBezTo>
                  <a:pt x="3711141" y="3507857"/>
                  <a:pt x="3723146" y="3514793"/>
                  <a:pt x="3731149" y="3524931"/>
                </a:cubicBezTo>
                <a:close/>
                <a:moveTo>
                  <a:pt x="3653250" y="3361396"/>
                </a:moveTo>
                <a:cubicBezTo>
                  <a:pt x="3639645" y="3357661"/>
                  <a:pt x="3627106" y="3361396"/>
                  <a:pt x="3619370" y="3371533"/>
                </a:cubicBezTo>
                <a:cubicBezTo>
                  <a:pt x="3606564" y="3387273"/>
                  <a:pt x="3609232" y="3417419"/>
                  <a:pt x="3624972" y="3437694"/>
                </a:cubicBezTo>
                <a:cubicBezTo>
                  <a:pt x="3645247" y="3463572"/>
                  <a:pt x="3676994" y="3476911"/>
                  <a:pt x="3704738" y="3471041"/>
                </a:cubicBezTo>
                <a:cubicBezTo>
                  <a:pt x="3703938" y="3478511"/>
                  <a:pt x="3703405" y="3485981"/>
                  <a:pt x="3703671" y="3493984"/>
                </a:cubicBezTo>
                <a:cubicBezTo>
                  <a:pt x="3702071" y="3493718"/>
                  <a:pt x="3700470" y="3493184"/>
                  <a:pt x="3698869" y="3492917"/>
                </a:cubicBezTo>
                <a:cubicBezTo>
                  <a:pt x="3682863" y="3490249"/>
                  <a:pt x="3667923" y="3493451"/>
                  <a:pt x="3656985" y="3501721"/>
                </a:cubicBezTo>
                <a:cubicBezTo>
                  <a:pt x="3654051" y="3503855"/>
                  <a:pt x="3649516" y="3507857"/>
                  <a:pt x="3645781" y="3513192"/>
                </a:cubicBezTo>
                <a:cubicBezTo>
                  <a:pt x="3641779" y="3518261"/>
                  <a:pt x="3638844" y="3524397"/>
                  <a:pt x="3639645" y="3531066"/>
                </a:cubicBezTo>
                <a:cubicBezTo>
                  <a:pt x="3629240" y="3518794"/>
                  <a:pt x="3617235" y="3510258"/>
                  <a:pt x="3604163" y="3505189"/>
                </a:cubicBezTo>
                <a:cubicBezTo>
                  <a:pt x="3580687" y="3496385"/>
                  <a:pt x="3560679" y="3501988"/>
                  <a:pt x="3552142" y="3505456"/>
                </a:cubicBezTo>
                <a:lnTo>
                  <a:pt x="3531333" y="3485447"/>
                </a:lnTo>
                <a:lnTo>
                  <a:pt x="3524664" y="3462771"/>
                </a:lnTo>
                <a:lnTo>
                  <a:pt x="3555076" y="3430758"/>
                </a:lnTo>
                <a:lnTo>
                  <a:pt x="3583888" y="3397411"/>
                </a:lnTo>
                <a:lnTo>
                  <a:pt x="3612700" y="3364064"/>
                </a:lnTo>
                <a:lnTo>
                  <a:pt x="3639912" y="3329383"/>
                </a:lnTo>
                <a:lnTo>
                  <a:pt x="3640178" y="3330716"/>
                </a:lnTo>
                <a:cubicBezTo>
                  <a:pt x="3643113" y="3341121"/>
                  <a:pt x="3647381" y="3351525"/>
                  <a:pt x="3653250" y="3361396"/>
                </a:cubicBezTo>
                <a:close/>
                <a:moveTo>
                  <a:pt x="3662587" y="3301104"/>
                </a:moveTo>
                <a:cubicBezTo>
                  <a:pt x="3670058" y="3294168"/>
                  <a:pt x="3679661" y="3289633"/>
                  <a:pt x="3690066" y="3290166"/>
                </a:cubicBezTo>
                <a:cubicBezTo>
                  <a:pt x="3699936" y="3290700"/>
                  <a:pt x="3713008" y="3297369"/>
                  <a:pt x="3721545" y="3306973"/>
                </a:cubicBezTo>
                <a:cubicBezTo>
                  <a:pt x="3725280" y="3310975"/>
                  <a:pt x="3731416" y="3319245"/>
                  <a:pt x="3730082" y="3328316"/>
                </a:cubicBezTo>
                <a:cubicBezTo>
                  <a:pt x="3729282" y="3333384"/>
                  <a:pt x="3725280" y="3340054"/>
                  <a:pt x="3721012" y="3340587"/>
                </a:cubicBezTo>
                <a:cubicBezTo>
                  <a:pt x="3716477" y="3341388"/>
                  <a:pt x="3714076" y="3339253"/>
                  <a:pt x="3708740" y="3331784"/>
                </a:cubicBezTo>
                <a:cubicBezTo>
                  <a:pt x="3704738" y="3326181"/>
                  <a:pt x="3699669" y="3319512"/>
                  <a:pt x="3691399" y="3317644"/>
                </a:cubicBezTo>
                <a:cubicBezTo>
                  <a:pt x="3680995" y="3315243"/>
                  <a:pt x="3676193" y="3319245"/>
                  <a:pt x="3674593" y="3321913"/>
                </a:cubicBezTo>
                <a:cubicBezTo>
                  <a:pt x="3670324" y="3328316"/>
                  <a:pt x="3673259" y="3338720"/>
                  <a:pt x="3678061" y="3346190"/>
                </a:cubicBezTo>
                <a:cubicBezTo>
                  <a:pt x="3679395" y="3347790"/>
                  <a:pt x="3700203" y="3376335"/>
                  <a:pt x="3739153" y="3390474"/>
                </a:cubicBezTo>
                <a:cubicBezTo>
                  <a:pt x="3735151" y="3395010"/>
                  <a:pt x="3731683" y="3399812"/>
                  <a:pt x="3728215" y="3404614"/>
                </a:cubicBezTo>
                <a:cubicBezTo>
                  <a:pt x="3690066" y="3393142"/>
                  <a:pt x="3660987" y="3362463"/>
                  <a:pt x="3653517" y="3329383"/>
                </a:cubicBezTo>
                <a:cubicBezTo>
                  <a:pt x="3651916" y="3322180"/>
                  <a:pt x="3652983" y="3314710"/>
                  <a:pt x="3656719" y="3308307"/>
                </a:cubicBezTo>
                <a:lnTo>
                  <a:pt x="3662587" y="3301104"/>
                </a:lnTo>
                <a:close/>
                <a:moveTo>
                  <a:pt x="3784238" y="3358194"/>
                </a:moveTo>
                <a:lnTo>
                  <a:pt x="3782371" y="3358995"/>
                </a:lnTo>
                <a:cubicBezTo>
                  <a:pt x="3778102" y="3360862"/>
                  <a:pt x="3773834" y="3363263"/>
                  <a:pt x="3769832" y="3365664"/>
                </a:cubicBezTo>
                <a:cubicBezTo>
                  <a:pt x="3762629" y="3359262"/>
                  <a:pt x="3747423" y="3344322"/>
                  <a:pt x="3742888" y="3330183"/>
                </a:cubicBezTo>
                <a:cubicBezTo>
                  <a:pt x="3743688" y="3322446"/>
                  <a:pt x="3741020" y="3313910"/>
                  <a:pt x="3735685" y="3306173"/>
                </a:cubicBezTo>
                <a:cubicBezTo>
                  <a:pt x="3732216" y="3283497"/>
                  <a:pt x="3744755" y="3258953"/>
                  <a:pt x="3770899" y="3256819"/>
                </a:cubicBezTo>
                <a:cubicBezTo>
                  <a:pt x="3780236" y="3255752"/>
                  <a:pt x="3792775" y="3260821"/>
                  <a:pt x="3800245" y="3265889"/>
                </a:cubicBezTo>
                <a:cubicBezTo>
                  <a:pt x="3809315" y="3272025"/>
                  <a:pt x="3821587" y="3286698"/>
                  <a:pt x="3818119" y="3296302"/>
                </a:cubicBezTo>
                <a:cubicBezTo>
                  <a:pt x="3816518" y="3301104"/>
                  <a:pt x="3813050" y="3304839"/>
                  <a:pt x="3809315" y="3306173"/>
                </a:cubicBezTo>
                <a:cubicBezTo>
                  <a:pt x="3806647" y="3307240"/>
                  <a:pt x="3803713" y="3306973"/>
                  <a:pt x="3800512" y="3305639"/>
                </a:cubicBezTo>
                <a:cubicBezTo>
                  <a:pt x="3797577" y="3304306"/>
                  <a:pt x="3794643" y="3302438"/>
                  <a:pt x="3791174" y="3299503"/>
                </a:cubicBezTo>
                <a:cubicBezTo>
                  <a:pt x="3790908" y="3299237"/>
                  <a:pt x="3784238" y="3293901"/>
                  <a:pt x="3786372" y="3288032"/>
                </a:cubicBezTo>
                <a:lnTo>
                  <a:pt x="3792241" y="3272826"/>
                </a:lnTo>
                <a:lnTo>
                  <a:pt x="3776769" y="3279762"/>
                </a:lnTo>
                <a:cubicBezTo>
                  <a:pt x="3776235" y="3280029"/>
                  <a:pt x="3762629" y="3285898"/>
                  <a:pt x="3760495" y="3302438"/>
                </a:cubicBezTo>
                <a:cubicBezTo>
                  <a:pt x="3758361" y="3317378"/>
                  <a:pt x="3766364" y="3336052"/>
                  <a:pt x="3784238" y="3358194"/>
                </a:cubicBezTo>
                <a:close/>
                <a:moveTo>
                  <a:pt x="3773567" y="3305639"/>
                </a:moveTo>
                <a:cubicBezTo>
                  <a:pt x="3773834" y="3303238"/>
                  <a:pt x="3774634" y="3301104"/>
                  <a:pt x="3775435" y="3299237"/>
                </a:cubicBezTo>
                <a:cubicBezTo>
                  <a:pt x="3777569" y="3303238"/>
                  <a:pt x="3780503" y="3306440"/>
                  <a:pt x="3783171" y="3308574"/>
                </a:cubicBezTo>
                <a:cubicBezTo>
                  <a:pt x="3787706" y="3312309"/>
                  <a:pt x="3791975" y="3315243"/>
                  <a:pt x="3796243" y="3317111"/>
                </a:cubicBezTo>
                <a:cubicBezTo>
                  <a:pt x="3802646" y="3320045"/>
                  <a:pt x="3809315" y="3320312"/>
                  <a:pt x="3815184" y="3317911"/>
                </a:cubicBezTo>
                <a:cubicBezTo>
                  <a:pt x="3821587" y="3315510"/>
                  <a:pt x="3826922" y="3310175"/>
                  <a:pt x="3829857" y="3302972"/>
                </a:cubicBezTo>
                <a:cubicBezTo>
                  <a:pt x="3831725" y="3305906"/>
                  <a:pt x="3834126" y="3308574"/>
                  <a:pt x="3836526" y="3311242"/>
                </a:cubicBezTo>
                <a:cubicBezTo>
                  <a:pt x="3859203" y="3336052"/>
                  <a:pt x="3865338" y="3356594"/>
                  <a:pt x="3866672" y="3368599"/>
                </a:cubicBezTo>
                <a:cubicBezTo>
                  <a:pt x="3859469" y="3363530"/>
                  <a:pt x="3852000" y="3359262"/>
                  <a:pt x="3843730" y="3356327"/>
                </a:cubicBezTo>
                <a:cubicBezTo>
                  <a:pt x="3827990" y="3350725"/>
                  <a:pt x="3811983" y="3349924"/>
                  <a:pt x="3796510" y="3353659"/>
                </a:cubicBezTo>
                <a:cubicBezTo>
                  <a:pt x="3780236" y="3334185"/>
                  <a:pt x="3771966" y="3317644"/>
                  <a:pt x="3773567" y="3305639"/>
                </a:cubicBezTo>
                <a:close/>
                <a:moveTo>
                  <a:pt x="3759428" y="3372600"/>
                </a:moveTo>
                <a:cubicBezTo>
                  <a:pt x="3755693" y="3375268"/>
                  <a:pt x="3752225" y="3377936"/>
                  <a:pt x="3748757" y="3381137"/>
                </a:cubicBezTo>
                <a:cubicBezTo>
                  <a:pt x="3729549" y="3375535"/>
                  <a:pt x="3714609" y="3365398"/>
                  <a:pt x="3704472" y="3356861"/>
                </a:cubicBezTo>
                <a:cubicBezTo>
                  <a:pt x="3699403" y="3352592"/>
                  <a:pt x="3695401" y="3348590"/>
                  <a:pt x="3692733" y="3345656"/>
                </a:cubicBezTo>
                <a:cubicBezTo>
                  <a:pt x="3690066" y="3342722"/>
                  <a:pt x="3688732" y="3340854"/>
                  <a:pt x="3688732" y="3340854"/>
                </a:cubicBezTo>
                <a:cubicBezTo>
                  <a:pt x="3685797" y="3336319"/>
                  <a:pt x="3684997" y="3331517"/>
                  <a:pt x="3686064" y="3330183"/>
                </a:cubicBezTo>
                <a:lnTo>
                  <a:pt x="3686064" y="3330183"/>
                </a:lnTo>
                <a:cubicBezTo>
                  <a:pt x="3686598" y="3329649"/>
                  <a:pt x="3688198" y="3329649"/>
                  <a:pt x="3690332" y="3330183"/>
                </a:cubicBezTo>
                <a:cubicBezTo>
                  <a:pt x="3693000" y="3330716"/>
                  <a:pt x="3695668" y="3334451"/>
                  <a:pt x="3698336" y="3338186"/>
                </a:cubicBezTo>
                <a:cubicBezTo>
                  <a:pt x="3703405" y="3345122"/>
                  <a:pt x="3710874" y="3355527"/>
                  <a:pt x="3725014" y="3353392"/>
                </a:cubicBezTo>
                <a:cubicBezTo>
                  <a:pt x="3730082" y="3352592"/>
                  <a:pt x="3734084" y="3349658"/>
                  <a:pt x="3737019" y="3345923"/>
                </a:cubicBezTo>
                <a:cubicBezTo>
                  <a:pt x="3743421" y="3356594"/>
                  <a:pt x="3753025" y="3366465"/>
                  <a:pt x="3759428" y="3372600"/>
                </a:cubicBezTo>
                <a:close/>
                <a:moveTo>
                  <a:pt x="3863471" y="3206398"/>
                </a:moveTo>
                <a:cubicBezTo>
                  <a:pt x="3834392" y="3210133"/>
                  <a:pt x="3816518" y="3237878"/>
                  <a:pt x="3816518" y="3263755"/>
                </a:cubicBezTo>
                <a:cubicBezTo>
                  <a:pt x="3813317" y="3260554"/>
                  <a:pt x="3810116" y="3257886"/>
                  <a:pt x="3806914" y="3255752"/>
                </a:cubicBezTo>
                <a:cubicBezTo>
                  <a:pt x="3796777" y="3248816"/>
                  <a:pt x="3780503" y="3242680"/>
                  <a:pt x="3767698" y="3244281"/>
                </a:cubicBezTo>
                <a:cubicBezTo>
                  <a:pt x="3740487" y="3247215"/>
                  <a:pt x="3724213" y="3268291"/>
                  <a:pt x="3722346" y="3292034"/>
                </a:cubicBezTo>
                <a:cubicBezTo>
                  <a:pt x="3711675" y="3283764"/>
                  <a:pt x="3699136" y="3278428"/>
                  <a:pt x="3688198" y="3277895"/>
                </a:cubicBezTo>
                <a:cubicBezTo>
                  <a:pt x="3685264" y="3277895"/>
                  <a:pt x="3682062" y="3277895"/>
                  <a:pt x="3679128" y="3278428"/>
                </a:cubicBezTo>
                <a:cubicBezTo>
                  <a:pt x="3700203" y="3248549"/>
                  <a:pt x="3722079" y="3219203"/>
                  <a:pt x="3741020" y="3187724"/>
                </a:cubicBezTo>
                <a:cubicBezTo>
                  <a:pt x="3779703" y="3191725"/>
                  <a:pt x="3799978" y="3179187"/>
                  <a:pt x="3807714" y="3172784"/>
                </a:cubicBezTo>
                <a:lnTo>
                  <a:pt x="3863471" y="3206398"/>
                </a:lnTo>
                <a:close/>
                <a:moveTo>
                  <a:pt x="3902954" y="3472909"/>
                </a:moveTo>
                <a:cubicBezTo>
                  <a:pt x="3904555" y="3467307"/>
                  <a:pt x="3905355" y="3461704"/>
                  <a:pt x="3905622" y="3456369"/>
                </a:cubicBezTo>
                <a:cubicBezTo>
                  <a:pt x="3906155" y="3449432"/>
                  <a:pt x="3906422" y="3438495"/>
                  <a:pt x="3904555" y="3427290"/>
                </a:cubicBezTo>
                <a:cubicBezTo>
                  <a:pt x="3914425" y="3410750"/>
                  <a:pt x="3919228" y="3391542"/>
                  <a:pt x="3918160" y="3371533"/>
                </a:cubicBezTo>
                <a:cubicBezTo>
                  <a:pt x="3917360" y="3357661"/>
                  <a:pt x="3913358" y="3342988"/>
                  <a:pt x="3906956" y="3328316"/>
                </a:cubicBezTo>
                <a:cubicBezTo>
                  <a:pt x="3904555" y="3323247"/>
                  <a:pt x="3902420" y="3318978"/>
                  <a:pt x="3900020" y="3314977"/>
                </a:cubicBezTo>
                <a:cubicBezTo>
                  <a:pt x="3896551" y="3309374"/>
                  <a:pt x="3892550" y="3304572"/>
                  <a:pt x="3888281" y="3300037"/>
                </a:cubicBezTo>
                <a:cubicBezTo>
                  <a:pt x="3885080" y="3296569"/>
                  <a:pt x="3882146" y="3293101"/>
                  <a:pt x="3879478" y="3289366"/>
                </a:cubicBezTo>
                <a:cubicBezTo>
                  <a:pt x="3875476" y="3283497"/>
                  <a:pt x="3872808" y="3278428"/>
                  <a:pt x="3871208" y="3273626"/>
                </a:cubicBezTo>
                <a:cubicBezTo>
                  <a:pt x="3869874" y="3269358"/>
                  <a:pt x="3869607" y="3265889"/>
                  <a:pt x="3870141" y="3262421"/>
                </a:cubicBezTo>
                <a:cubicBezTo>
                  <a:pt x="3871208" y="3257353"/>
                  <a:pt x="3873075" y="3254151"/>
                  <a:pt x="3876009" y="3253084"/>
                </a:cubicBezTo>
                <a:cubicBezTo>
                  <a:pt x="3876543" y="3252817"/>
                  <a:pt x="3877343" y="3252551"/>
                  <a:pt x="3877877" y="3252551"/>
                </a:cubicBezTo>
                <a:cubicBezTo>
                  <a:pt x="3877077" y="3254151"/>
                  <a:pt x="3876276" y="3255752"/>
                  <a:pt x="3875743" y="3257619"/>
                </a:cubicBezTo>
                <a:cubicBezTo>
                  <a:pt x="3873875" y="3264289"/>
                  <a:pt x="3875209" y="3271759"/>
                  <a:pt x="3879478" y="3277628"/>
                </a:cubicBezTo>
                <a:cubicBezTo>
                  <a:pt x="3885880" y="3286431"/>
                  <a:pt x="3897885" y="3293634"/>
                  <a:pt x="3909624" y="3295235"/>
                </a:cubicBezTo>
                <a:cubicBezTo>
                  <a:pt x="3926697" y="3297369"/>
                  <a:pt x="3938702" y="3283497"/>
                  <a:pt x="3940036" y="3269358"/>
                </a:cubicBezTo>
                <a:cubicBezTo>
                  <a:pt x="3940570" y="3263222"/>
                  <a:pt x="3939503" y="3257086"/>
                  <a:pt x="3937102" y="3251217"/>
                </a:cubicBezTo>
                <a:lnTo>
                  <a:pt x="4019269" y="3301104"/>
                </a:lnTo>
                <a:lnTo>
                  <a:pt x="3963246" y="3388607"/>
                </a:lnTo>
                <a:lnTo>
                  <a:pt x="3902954" y="3472909"/>
                </a:lnTo>
                <a:close/>
                <a:moveTo>
                  <a:pt x="3897885" y="3405414"/>
                </a:moveTo>
                <a:cubicBezTo>
                  <a:pt x="3893083" y="3396077"/>
                  <a:pt x="3887214" y="3387807"/>
                  <a:pt x="3880278" y="3380604"/>
                </a:cubicBezTo>
                <a:cubicBezTo>
                  <a:pt x="3881345" y="3370200"/>
                  <a:pt x="3880812" y="3340854"/>
                  <a:pt x="3846130" y="3303505"/>
                </a:cubicBezTo>
                <a:cubicBezTo>
                  <a:pt x="3835993" y="3292567"/>
                  <a:pt x="3830124" y="3279228"/>
                  <a:pt x="3829590" y="3266690"/>
                </a:cubicBezTo>
                <a:cubicBezTo>
                  <a:pt x="3828790" y="3245348"/>
                  <a:pt x="3843730" y="3221071"/>
                  <a:pt x="3867206" y="3218403"/>
                </a:cubicBezTo>
                <a:cubicBezTo>
                  <a:pt x="3877877" y="3217336"/>
                  <a:pt x="3887748" y="3221605"/>
                  <a:pt x="3894150" y="3225339"/>
                </a:cubicBezTo>
                <a:cubicBezTo>
                  <a:pt x="3909624" y="3234677"/>
                  <a:pt x="3927764" y="3249349"/>
                  <a:pt x="3926164" y="3266957"/>
                </a:cubicBezTo>
                <a:cubicBezTo>
                  <a:pt x="3925363" y="3274960"/>
                  <a:pt x="3918961" y="3282963"/>
                  <a:pt x="3910157" y="3281896"/>
                </a:cubicBezTo>
                <a:cubicBezTo>
                  <a:pt x="3902687" y="3280829"/>
                  <a:pt x="3894150" y="3276027"/>
                  <a:pt x="3890149" y="3270691"/>
                </a:cubicBezTo>
                <a:cubicBezTo>
                  <a:pt x="3888281" y="3268024"/>
                  <a:pt x="3887748" y="3264822"/>
                  <a:pt x="3888548" y="3261621"/>
                </a:cubicBezTo>
                <a:cubicBezTo>
                  <a:pt x="3889348" y="3258420"/>
                  <a:pt x="3891750" y="3256019"/>
                  <a:pt x="3894951" y="3254952"/>
                </a:cubicBezTo>
                <a:lnTo>
                  <a:pt x="3908556" y="3250150"/>
                </a:lnTo>
                <a:lnTo>
                  <a:pt x="3894951" y="3243213"/>
                </a:lnTo>
                <a:cubicBezTo>
                  <a:pt x="3893617" y="3242413"/>
                  <a:pt x="3880812" y="3236277"/>
                  <a:pt x="3869607" y="3241079"/>
                </a:cubicBezTo>
                <a:cubicBezTo>
                  <a:pt x="3862670" y="3244014"/>
                  <a:pt x="3858402" y="3249883"/>
                  <a:pt x="3856802" y="3258953"/>
                </a:cubicBezTo>
                <a:cubicBezTo>
                  <a:pt x="3855734" y="3264289"/>
                  <a:pt x="3856268" y="3269891"/>
                  <a:pt x="3858135" y="3276294"/>
                </a:cubicBezTo>
                <a:cubicBezTo>
                  <a:pt x="3860003" y="3282430"/>
                  <a:pt x="3863471" y="3289099"/>
                  <a:pt x="3868273" y="3296035"/>
                </a:cubicBezTo>
                <a:cubicBezTo>
                  <a:pt x="3871208" y="3300571"/>
                  <a:pt x="3874676" y="3304306"/>
                  <a:pt x="3878144" y="3308307"/>
                </a:cubicBezTo>
                <a:cubicBezTo>
                  <a:pt x="3881878" y="3312576"/>
                  <a:pt x="3885613" y="3316577"/>
                  <a:pt x="3888281" y="3321112"/>
                </a:cubicBezTo>
                <a:cubicBezTo>
                  <a:pt x="3890416" y="3324581"/>
                  <a:pt x="3892550" y="3328582"/>
                  <a:pt x="3894417" y="3333384"/>
                </a:cubicBezTo>
                <a:cubicBezTo>
                  <a:pt x="3900553" y="3346723"/>
                  <a:pt x="3903488" y="3359262"/>
                  <a:pt x="3904288" y="3372067"/>
                </a:cubicBezTo>
                <a:cubicBezTo>
                  <a:pt x="3905088" y="3384872"/>
                  <a:pt x="3902954" y="3397144"/>
                  <a:pt x="3898686" y="3408349"/>
                </a:cubicBezTo>
                <a:lnTo>
                  <a:pt x="3897885" y="3405414"/>
                </a:lnTo>
                <a:close/>
                <a:moveTo>
                  <a:pt x="3843996" y="3523597"/>
                </a:moveTo>
                <a:cubicBezTo>
                  <a:pt x="3826922" y="3528132"/>
                  <a:pt x="3806114" y="3516927"/>
                  <a:pt x="3799444" y="3500387"/>
                </a:cubicBezTo>
                <a:cubicBezTo>
                  <a:pt x="3794909" y="3489182"/>
                  <a:pt x="3799978" y="3474243"/>
                  <a:pt x="3810116" y="3467573"/>
                </a:cubicBezTo>
                <a:cubicBezTo>
                  <a:pt x="3814918" y="3464372"/>
                  <a:pt x="3822387" y="3463038"/>
                  <a:pt x="3827189" y="3466773"/>
                </a:cubicBezTo>
                <a:cubicBezTo>
                  <a:pt x="3830657" y="3469441"/>
                  <a:pt x="3830657" y="3471308"/>
                  <a:pt x="3829323" y="3477977"/>
                </a:cubicBezTo>
                <a:cubicBezTo>
                  <a:pt x="3828790" y="3480112"/>
                  <a:pt x="3828523" y="3482513"/>
                  <a:pt x="3828256" y="3485181"/>
                </a:cubicBezTo>
                <a:lnTo>
                  <a:pt x="3827990" y="3493184"/>
                </a:lnTo>
                <a:lnTo>
                  <a:pt x="3835993" y="3492650"/>
                </a:lnTo>
                <a:cubicBezTo>
                  <a:pt x="3846130" y="3491850"/>
                  <a:pt x="3854934" y="3487315"/>
                  <a:pt x="3861070" y="3479311"/>
                </a:cubicBezTo>
                <a:lnTo>
                  <a:pt x="3861337" y="3478778"/>
                </a:lnTo>
                <a:cubicBezTo>
                  <a:pt x="3869874" y="3467307"/>
                  <a:pt x="3873608" y="3449699"/>
                  <a:pt x="3869607" y="3433159"/>
                </a:cubicBezTo>
                <a:cubicBezTo>
                  <a:pt x="3869340" y="3431558"/>
                  <a:pt x="3860537" y="3400612"/>
                  <a:pt x="3837327" y="3389141"/>
                </a:cubicBezTo>
                <a:cubicBezTo>
                  <a:pt x="3825855" y="3383272"/>
                  <a:pt x="3813050" y="3383272"/>
                  <a:pt x="3799711" y="3388874"/>
                </a:cubicBezTo>
                <a:cubicBezTo>
                  <a:pt x="3798377" y="3389674"/>
                  <a:pt x="3781570" y="3396077"/>
                  <a:pt x="3765831" y="3414218"/>
                </a:cubicBezTo>
                <a:cubicBezTo>
                  <a:pt x="3749824" y="3432359"/>
                  <a:pt x="3736218" y="3462771"/>
                  <a:pt x="3735151" y="3511058"/>
                </a:cubicBezTo>
                <a:cubicBezTo>
                  <a:pt x="3729815" y="3505989"/>
                  <a:pt x="3723680" y="3501721"/>
                  <a:pt x="3716744" y="3498519"/>
                </a:cubicBezTo>
                <a:cubicBezTo>
                  <a:pt x="3716210" y="3484380"/>
                  <a:pt x="3717544" y="3470508"/>
                  <a:pt x="3720745" y="3457703"/>
                </a:cubicBezTo>
                <a:cubicBezTo>
                  <a:pt x="3723680" y="3444630"/>
                  <a:pt x="3727948" y="3432092"/>
                  <a:pt x="3734351" y="3420887"/>
                </a:cubicBezTo>
                <a:cubicBezTo>
                  <a:pt x="3746356" y="3398211"/>
                  <a:pt x="3765831" y="3381137"/>
                  <a:pt x="3788773" y="3370733"/>
                </a:cubicBezTo>
                <a:cubicBezTo>
                  <a:pt x="3805047" y="3363263"/>
                  <a:pt x="3822921" y="3362463"/>
                  <a:pt x="3839995" y="3368866"/>
                </a:cubicBezTo>
                <a:cubicBezTo>
                  <a:pt x="3858936" y="3375802"/>
                  <a:pt x="3875209" y="3390474"/>
                  <a:pt x="3885613" y="3411016"/>
                </a:cubicBezTo>
                <a:cubicBezTo>
                  <a:pt x="3890949" y="3421421"/>
                  <a:pt x="3893350" y="3437428"/>
                  <a:pt x="3892016" y="3455035"/>
                </a:cubicBezTo>
                <a:cubicBezTo>
                  <a:pt x="3889882" y="3482780"/>
                  <a:pt x="3870141" y="3516393"/>
                  <a:pt x="3843996" y="3523597"/>
                </a:cubicBezTo>
                <a:close/>
                <a:moveTo>
                  <a:pt x="3767165" y="3609766"/>
                </a:moveTo>
                <a:cubicBezTo>
                  <a:pt x="3759428" y="3602830"/>
                  <a:pt x="3749557" y="3600429"/>
                  <a:pt x="3740220" y="3602029"/>
                </a:cubicBezTo>
                <a:cubicBezTo>
                  <a:pt x="3741020" y="3600695"/>
                  <a:pt x="3741820" y="3599361"/>
                  <a:pt x="3742621" y="3597761"/>
                </a:cubicBezTo>
                <a:cubicBezTo>
                  <a:pt x="3754893" y="3573217"/>
                  <a:pt x="3757027" y="3550008"/>
                  <a:pt x="3749557" y="3531333"/>
                </a:cubicBezTo>
                <a:cubicBezTo>
                  <a:pt x="3747689" y="3504655"/>
                  <a:pt x="3750624" y="3484114"/>
                  <a:pt x="3754893" y="3466773"/>
                </a:cubicBezTo>
                <a:cubicBezTo>
                  <a:pt x="3759428" y="3449699"/>
                  <a:pt x="3766364" y="3436627"/>
                  <a:pt x="3773834" y="3427023"/>
                </a:cubicBezTo>
                <a:cubicBezTo>
                  <a:pt x="3781304" y="3417419"/>
                  <a:pt x="3789307" y="3410750"/>
                  <a:pt x="3795176" y="3406748"/>
                </a:cubicBezTo>
                <a:cubicBezTo>
                  <a:pt x="3798110" y="3404614"/>
                  <a:pt x="3800778" y="3403280"/>
                  <a:pt x="3802646" y="3402213"/>
                </a:cubicBezTo>
                <a:cubicBezTo>
                  <a:pt x="3804513" y="3401146"/>
                  <a:pt x="3805580" y="3400879"/>
                  <a:pt x="3805580" y="3400879"/>
                </a:cubicBezTo>
                <a:cubicBezTo>
                  <a:pt x="3815718" y="3396877"/>
                  <a:pt x="3823988" y="3396610"/>
                  <a:pt x="3831991" y="3400612"/>
                </a:cubicBezTo>
                <a:cubicBezTo>
                  <a:pt x="3840528" y="3404881"/>
                  <a:pt x="3846664" y="3413417"/>
                  <a:pt x="3850666" y="3421154"/>
                </a:cubicBezTo>
                <a:cubicBezTo>
                  <a:pt x="3854667" y="3428624"/>
                  <a:pt x="3856535" y="3435560"/>
                  <a:pt x="3856535" y="3435560"/>
                </a:cubicBezTo>
                <a:cubicBezTo>
                  <a:pt x="3858669" y="3445698"/>
                  <a:pt x="3857602" y="3460637"/>
                  <a:pt x="3850132" y="3470508"/>
                </a:cubicBezTo>
                <a:cubicBezTo>
                  <a:pt x="3847998" y="3473176"/>
                  <a:pt x="3845864" y="3475310"/>
                  <a:pt x="3843196" y="3476644"/>
                </a:cubicBezTo>
                <a:cubicBezTo>
                  <a:pt x="3843996" y="3470508"/>
                  <a:pt x="3843196" y="3463038"/>
                  <a:pt x="3834926" y="3456636"/>
                </a:cubicBezTo>
                <a:cubicBezTo>
                  <a:pt x="3824522" y="3448632"/>
                  <a:pt x="3810916" y="3450766"/>
                  <a:pt x="3801845" y="3456369"/>
                </a:cubicBezTo>
                <a:cubicBezTo>
                  <a:pt x="3786639" y="3465973"/>
                  <a:pt x="3779970" y="3487315"/>
                  <a:pt x="3786639" y="3504655"/>
                </a:cubicBezTo>
                <a:cubicBezTo>
                  <a:pt x="3795176" y="3527598"/>
                  <a:pt x="3823721" y="3543605"/>
                  <a:pt x="3847464" y="3536935"/>
                </a:cubicBezTo>
                <a:cubicBezTo>
                  <a:pt x="3849865" y="3536402"/>
                  <a:pt x="3852000" y="3535601"/>
                  <a:pt x="3854134" y="3534535"/>
                </a:cubicBezTo>
                <a:cubicBezTo>
                  <a:pt x="3842129" y="3550541"/>
                  <a:pt x="3828790" y="3565480"/>
                  <a:pt x="3815718" y="3580420"/>
                </a:cubicBezTo>
                <a:lnTo>
                  <a:pt x="3776501" y="3625772"/>
                </a:lnTo>
                <a:cubicBezTo>
                  <a:pt x="3775168" y="3619903"/>
                  <a:pt x="3771966" y="3614301"/>
                  <a:pt x="3767165" y="3609766"/>
                </a:cubicBezTo>
                <a:close/>
                <a:moveTo>
                  <a:pt x="3734884" y="3644447"/>
                </a:moveTo>
                <a:cubicBezTo>
                  <a:pt x="3727681" y="3637777"/>
                  <a:pt x="3727148" y="3626839"/>
                  <a:pt x="3733550" y="3620170"/>
                </a:cubicBezTo>
                <a:cubicBezTo>
                  <a:pt x="3739953" y="3613500"/>
                  <a:pt x="3751158" y="3613234"/>
                  <a:pt x="3758361" y="3619903"/>
                </a:cubicBezTo>
                <a:cubicBezTo>
                  <a:pt x="3765564" y="3626573"/>
                  <a:pt x="3766097" y="3637511"/>
                  <a:pt x="3759694" y="3644180"/>
                </a:cubicBezTo>
                <a:cubicBezTo>
                  <a:pt x="3753025" y="3651116"/>
                  <a:pt x="3742087" y="3651116"/>
                  <a:pt x="3734884" y="3644447"/>
                </a:cubicBezTo>
                <a:close/>
                <a:moveTo>
                  <a:pt x="3654051" y="3725814"/>
                </a:moveTo>
                <a:cubicBezTo>
                  <a:pt x="3647915" y="3719411"/>
                  <a:pt x="3640178" y="3716210"/>
                  <a:pt x="3632175" y="3715676"/>
                </a:cubicBezTo>
                <a:cubicBezTo>
                  <a:pt x="3647915" y="3698869"/>
                  <a:pt x="3658586" y="3678594"/>
                  <a:pt x="3658052" y="3658853"/>
                </a:cubicBezTo>
                <a:lnTo>
                  <a:pt x="3658586" y="3658586"/>
                </a:lnTo>
                <a:lnTo>
                  <a:pt x="3658586" y="3658586"/>
                </a:lnTo>
                <a:lnTo>
                  <a:pt x="3658853" y="3658319"/>
                </a:lnTo>
                <a:cubicBezTo>
                  <a:pt x="3678594" y="3658853"/>
                  <a:pt x="3698869" y="3648182"/>
                  <a:pt x="3715676" y="3632442"/>
                </a:cubicBezTo>
                <a:cubicBezTo>
                  <a:pt x="3716210" y="3640178"/>
                  <a:pt x="3719411" y="3648182"/>
                  <a:pt x="3725814" y="3654317"/>
                </a:cubicBezTo>
                <a:cubicBezTo>
                  <a:pt x="3730616" y="3658853"/>
                  <a:pt x="3736218" y="3661787"/>
                  <a:pt x="3742354" y="3662587"/>
                </a:cubicBezTo>
                <a:lnTo>
                  <a:pt x="3703405" y="3703405"/>
                </a:lnTo>
                <a:lnTo>
                  <a:pt x="3662587" y="3742354"/>
                </a:lnTo>
                <a:cubicBezTo>
                  <a:pt x="3661254" y="3736218"/>
                  <a:pt x="3658586" y="3730349"/>
                  <a:pt x="3654051" y="3725814"/>
                </a:cubicBezTo>
                <a:close/>
                <a:moveTo>
                  <a:pt x="3619636" y="3758361"/>
                </a:moveTo>
                <a:cubicBezTo>
                  <a:pt x="3612967" y="3751158"/>
                  <a:pt x="3613234" y="3739953"/>
                  <a:pt x="3619903" y="3733550"/>
                </a:cubicBezTo>
                <a:cubicBezTo>
                  <a:pt x="3626573" y="3727148"/>
                  <a:pt x="3637511" y="3727681"/>
                  <a:pt x="3644180" y="3734884"/>
                </a:cubicBezTo>
                <a:cubicBezTo>
                  <a:pt x="3650850" y="3742087"/>
                  <a:pt x="3650850" y="3753025"/>
                  <a:pt x="3643913" y="3759694"/>
                </a:cubicBezTo>
                <a:cubicBezTo>
                  <a:pt x="3637244" y="3766097"/>
                  <a:pt x="3626306" y="3765564"/>
                  <a:pt x="3619636" y="3758361"/>
                </a:cubicBezTo>
                <a:close/>
                <a:moveTo>
                  <a:pt x="3534535" y="3854667"/>
                </a:moveTo>
                <a:cubicBezTo>
                  <a:pt x="3535335" y="3852533"/>
                  <a:pt x="3536135" y="3850399"/>
                  <a:pt x="3536935" y="3847998"/>
                </a:cubicBezTo>
                <a:cubicBezTo>
                  <a:pt x="3543605" y="3824255"/>
                  <a:pt x="3527598" y="3795709"/>
                  <a:pt x="3504655" y="3787173"/>
                </a:cubicBezTo>
                <a:cubicBezTo>
                  <a:pt x="3487581" y="3780503"/>
                  <a:pt x="3465973" y="3787439"/>
                  <a:pt x="3456369" y="3802379"/>
                </a:cubicBezTo>
                <a:cubicBezTo>
                  <a:pt x="3450766" y="3811183"/>
                  <a:pt x="3448632" y="3825055"/>
                  <a:pt x="3456636" y="3835459"/>
                </a:cubicBezTo>
                <a:cubicBezTo>
                  <a:pt x="3463038" y="3843730"/>
                  <a:pt x="3470508" y="3844530"/>
                  <a:pt x="3476644" y="3843730"/>
                </a:cubicBezTo>
                <a:cubicBezTo>
                  <a:pt x="3475043" y="3846397"/>
                  <a:pt x="3473176" y="3848798"/>
                  <a:pt x="3470508" y="3850666"/>
                </a:cubicBezTo>
                <a:cubicBezTo>
                  <a:pt x="3460904" y="3858135"/>
                  <a:pt x="3445964" y="3859203"/>
                  <a:pt x="3435293" y="3857068"/>
                </a:cubicBezTo>
                <a:cubicBezTo>
                  <a:pt x="3435293" y="3857068"/>
                  <a:pt x="3409416" y="3849599"/>
                  <a:pt x="3400612" y="3832525"/>
                </a:cubicBezTo>
                <a:cubicBezTo>
                  <a:pt x="3396610" y="3824788"/>
                  <a:pt x="3396877" y="3816251"/>
                  <a:pt x="3400879" y="3806114"/>
                </a:cubicBezTo>
                <a:cubicBezTo>
                  <a:pt x="3401412" y="3804780"/>
                  <a:pt x="3408082" y="3787973"/>
                  <a:pt x="3427557" y="3773300"/>
                </a:cubicBezTo>
                <a:cubicBezTo>
                  <a:pt x="3437161" y="3766097"/>
                  <a:pt x="3450233" y="3759161"/>
                  <a:pt x="3467307" y="3754893"/>
                </a:cubicBezTo>
                <a:cubicBezTo>
                  <a:pt x="3484647" y="3750624"/>
                  <a:pt x="3504922" y="3747689"/>
                  <a:pt x="3531333" y="3749557"/>
                </a:cubicBezTo>
                <a:cubicBezTo>
                  <a:pt x="3550008" y="3757027"/>
                  <a:pt x="3573217" y="3754626"/>
                  <a:pt x="3597761" y="3742621"/>
                </a:cubicBezTo>
                <a:cubicBezTo>
                  <a:pt x="3599361" y="3741820"/>
                  <a:pt x="3600695" y="3741020"/>
                  <a:pt x="3602029" y="3740220"/>
                </a:cubicBezTo>
                <a:cubicBezTo>
                  <a:pt x="3600429" y="3749557"/>
                  <a:pt x="3602830" y="3759428"/>
                  <a:pt x="3609766" y="3767165"/>
                </a:cubicBezTo>
                <a:cubicBezTo>
                  <a:pt x="3614301" y="3771966"/>
                  <a:pt x="3619636" y="3775435"/>
                  <a:pt x="3625772" y="3776769"/>
                </a:cubicBezTo>
                <a:lnTo>
                  <a:pt x="3580420" y="3815984"/>
                </a:lnTo>
                <a:cubicBezTo>
                  <a:pt x="3565214" y="3829057"/>
                  <a:pt x="3550541" y="3842396"/>
                  <a:pt x="3534535" y="3854667"/>
                </a:cubicBezTo>
                <a:close/>
                <a:moveTo>
                  <a:pt x="3454768" y="3892283"/>
                </a:moveTo>
                <a:cubicBezTo>
                  <a:pt x="3437428" y="3893617"/>
                  <a:pt x="3421421" y="3891216"/>
                  <a:pt x="3410750" y="3885880"/>
                </a:cubicBezTo>
                <a:cubicBezTo>
                  <a:pt x="3390208" y="3875743"/>
                  <a:pt x="3375535" y="3859203"/>
                  <a:pt x="3368599" y="3840261"/>
                </a:cubicBezTo>
                <a:cubicBezTo>
                  <a:pt x="3362463" y="3823188"/>
                  <a:pt x="3362996" y="3805580"/>
                  <a:pt x="3370466" y="3789040"/>
                </a:cubicBezTo>
                <a:cubicBezTo>
                  <a:pt x="3380871" y="3766097"/>
                  <a:pt x="3397944" y="3746623"/>
                  <a:pt x="3420620" y="3734618"/>
                </a:cubicBezTo>
                <a:cubicBezTo>
                  <a:pt x="3431825" y="3728481"/>
                  <a:pt x="3444364" y="3724213"/>
                  <a:pt x="3457436" y="3721012"/>
                </a:cubicBezTo>
                <a:cubicBezTo>
                  <a:pt x="3470241" y="3717811"/>
                  <a:pt x="3484114" y="3716477"/>
                  <a:pt x="3498253" y="3717010"/>
                </a:cubicBezTo>
                <a:cubicBezTo>
                  <a:pt x="3501454" y="3723680"/>
                  <a:pt x="3505723" y="3730082"/>
                  <a:pt x="3510791" y="3735418"/>
                </a:cubicBezTo>
                <a:cubicBezTo>
                  <a:pt x="3462771" y="3736485"/>
                  <a:pt x="3432359" y="3750091"/>
                  <a:pt x="3413951" y="3766097"/>
                </a:cubicBezTo>
                <a:cubicBezTo>
                  <a:pt x="3395810" y="3781837"/>
                  <a:pt x="3389408" y="3798644"/>
                  <a:pt x="3388607" y="3799978"/>
                </a:cubicBezTo>
                <a:cubicBezTo>
                  <a:pt x="3383005" y="3813317"/>
                  <a:pt x="3383005" y="3826122"/>
                  <a:pt x="3388874" y="3837594"/>
                </a:cubicBezTo>
                <a:cubicBezTo>
                  <a:pt x="3400345" y="3860803"/>
                  <a:pt x="3431291" y="3869607"/>
                  <a:pt x="3432625" y="3869874"/>
                </a:cubicBezTo>
                <a:cubicBezTo>
                  <a:pt x="3449432" y="3873875"/>
                  <a:pt x="3467040" y="3870141"/>
                  <a:pt x="3478511" y="3861604"/>
                </a:cubicBezTo>
                <a:cubicBezTo>
                  <a:pt x="3486781" y="3855468"/>
                  <a:pt x="3491583" y="3846397"/>
                  <a:pt x="3492384" y="3836260"/>
                </a:cubicBezTo>
                <a:lnTo>
                  <a:pt x="3492917" y="3828256"/>
                </a:lnTo>
                <a:lnTo>
                  <a:pt x="3484914" y="3828523"/>
                </a:lnTo>
                <a:cubicBezTo>
                  <a:pt x="3482246" y="3828523"/>
                  <a:pt x="3480112" y="3829057"/>
                  <a:pt x="3477711" y="3829590"/>
                </a:cubicBezTo>
                <a:cubicBezTo>
                  <a:pt x="3471041" y="3830924"/>
                  <a:pt x="3469174" y="3830657"/>
                  <a:pt x="3466506" y="3827456"/>
                </a:cubicBezTo>
                <a:cubicBezTo>
                  <a:pt x="3462771" y="3822654"/>
                  <a:pt x="3464372" y="3815184"/>
                  <a:pt x="3467307" y="3810382"/>
                </a:cubicBezTo>
                <a:cubicBezTo>
                  <a:pt x="3473976" y="3799978"/>
                  <a:pt x="3488649" y="3795176"/>
                  <a:pt x="3500120" y="3799711"/>
                </a:cubicBezTo>
                <a:cubicBezTo>
                  <a:pt x="3516661" y="3806114"/>
                  <a:pt x="3527865" y="3827189"/>
                  <a:pt x="3523330" y="3844263"/>
                </a:cubicBezTo>
                <a:cubicBezTo>
                  <a:pt x="3516393" y="3870141"/>
                  <a:pt x="3482780" y="3889882"/>
                  <a:pt x="3454768" y="3892283"/>
                </a:cubicBezTo>
                <a:close/>
                <a:moveTo>
                  <a:pt x="3250950" y="3937102"/>
                </a:moveTo>
                <a:cubicBezTo>
                  <a:pt x="3256819" y="3939503"/>
                  <a:pt x="3262955" y="3940570"/>
                  <a:pt x="3269091" y="3940036"/>
                </a:cubicBezTo>
                <a:cubicBezTo>
                  <a:pt x="3283230" y="3938702"/>
                  <a:pt x="3297102" y="3926697"/>
                  <a:pt x="3294968" y="3909624"/>
                </a:cubicBezTo>
                <a:cubicBezTo>
                  <a:pt x="3293368" y="3897885"/>
                  <a:pt x="3286431" y="3885880"/>
                  <a:pt x="3277361" y="3879478"/>
                </a:cubicBezTo>
                <a:cubicBezTo>
                  <a:pt x="3271492" y="3875209"/>
                  <a:pt x="3264022" y="3873875"/>
                  <a:pt x="3257353" y="3875743"/>
                </a:cubicBezTo>
                <a:cubicBezTo>
                  <a:pt x="3255485" y="3876276"/>
                  <a:pt x="3253885" y="3877077"/>
                  <a:pt x="3252284" y="3877877"/>
                </a:cubicBezTo>
                <a:cubicBezTo>
                  <a:pt x="3252284" y="3877343"/>
                  <a:pt x="3252551" y="3876543"/>
                  <a:pt x="3252817" y="3876009"/>
                </a:cubicBezTo>
                <a:cubicBezTo>
                  <a:pt x="3254151" y="3873075"/>
                  <a:pt x="3257353" y="3871208"/>
                  <a:pt x="3262155" y="3870141"/>
                </a:cubicBezTo>
                <a:cubicBezTo>
                  <a:pt x="3265623" y="3869607"/>
                  <a:pt x="3269091" y="3869874"/>
                  <a:pt x="3273359" y="3871208"/>
                </a:cubicBezTo>
                <a:cubicBezTo>
                  <a:pt x="3278161" y="3872808"/>
                  <a:pt x="3283497" y="3875476"/>
                  <a:pt x="3289099" y="3879478"/>
                </a:cubicBezTo>
                <a:cubicBezTo>
                  <a:pt x="3292834" y="3881878"/>
                  <a:pt x="3296035" y="3885080"/>
                  <a:pt x="3299770" y="3888281"/>
                </a:cubicBezTo>
                <a:cubicBezTo>
                  <a:pt x="3304306" y="3892283"/>
                  <a:pt x="3309108" y="3896551"/>
                  <a:pt x="3314710" y="3900020"/>
                </a:cubicBezTo>
                <a:cubicBezTo>
                  <a:pt x="3318712" y="3902420"/>
                  <a:pt x="3322980" y="3904555"/>
                  <a:pt x="3328049" y="3906956"/>
                </a:cubicBezTo>
                <a:cubicBezTo>
                  <a:pt x="3342455" y="3913625"/>
                  <a:pt x="3357127" y="3917627"/>
                  <a:pt x="3371267" y="3918160"/>
                </a:cubicBezTo>
                <a:cubicBezTo>
                  <a:pt x="3391275" y="3919494"/>
                  <a:pt x="3410483" y="3914692"/>
                  <a:pt x="3427023" y="3904555"/>
                </a:cubicBezTo>
                <a:cubicBezTo>
                  <a:pt x="3438228" y="3906422"/>
                  <a:pt x="3449165" y="3906155"/>
                  <a:pt x="3456102" y="3905622"/>
                </a:cubicBezTo>
                <a:cubicBezTo>
                  <a:pt x="3461437" y="3905088"/>
                  <a:pt x="3467040" y="3904288"/>
                  <a:pt x="3472642" y="3902954"/>
                </a:cubicBezTo>
                <a:lnTo>
                  <a:pt x="3388074" y="3963246"/>
                </a:lnTo>
                <a:lnTo>
                  <a:pt x="3300571" y="4019269"/>
                </a:lnTo>
                <a:lnTo>
                  <a:pt x="3250950" y="3937102"/>
                </a:lnTo>
                <a:close/>
                <a:moveTo>
                  <a:pt x="3218670" y="3867473"/>
                </a:moveTo>
                <a:cubicBezTo>
                  <a:pt x="3221071" y="3843996"/>
                  <a:pt x="3245615" y="3829057"/>
                  <a:pt x="3266957" y="3829590"/>
                </a:cubicBezTo>
                <a:cubicBezTo>
                  <a:pt x="3279495" y="3830124"/>
                  <a:pt x="3292834" y="3835993"/>
                  <a:pt x="3303772" y="3846130"/>
                </a:cubicBezTo>
                <a:cubicBezTo>
                  <a:pt x="3341121" y="3880812"/>
                  <a:pt x="3370466" y="3881078"/>
                  <a:pt x="3380871" y="3880278"/>
                </a:cubicBezTo>
                <a:cubicBezTo>
                  <a:pt x="3388074" y="3886947"/>
                  <a:pt x="3396344" y="3893083"/>
                  <a:pt x="3405681" y="3897885"/>
                </a:cubicBezTo>
                <a:lnTo>
                  <a:pt x="3408082" y="3898952"/>
                </a:lnTo>
                <a:cubicBezTo>
                  <a:pt x="3396877" y="3903488"/>
                  <a:pt x="3384606" y="3905355"/>
                  <a:pt x="3371800" y="3904555"/>
                </a:cubicBezTo>
                <a:cubicBezTo>
                  <a:pt x="3359262" y="3903754"/>
                  <a:pt x="3346456" y="3900820"/>
                  <a:pt x="3333118" y="3894684"/>
                </a:cubicBezTo>
                <a:cubicBezTo>
                  <a:pt x="3328582" y="3892550"/>
                  <a:pt x="3324581" y="3890682"/>
                  <a:pt x="3320846" y="3888548"/>
                </a:cubicBezTo>
                <a:cubicBezTo>
                  <a:pt x="3316310" y="3885880"/>
                  <a:pt x="3312309" y="3882412"/>
                  <a:pt x="3308040" y="3878411"/>
                </a:cubicBezTo>
                <a:cubicBezTo>
                  <a:pt x="3304306" y="3874942"/>
                  <a:pt x="3300304" y="3871474"/>
                  <a:pt x="3295769" y="3868540"/>
                </a:cubicBezTo>
                <a:cubicBezTo>
                  <a:pt x="3288832" y="3863738"/>
                  <a:pt x="3282430" y="3860537"/>
                  <a:pt x="3276027" y="3858402"/>
                </a:cubicBezTo>
                <a:cubicBezTo>
                  <a:pt x="3269891" y="3856535"/>
                  <a:pt x="3264289" y="3856001"/>
                  <a:pt x="3258687" y="3857068"/>
                </a:cubicBezTo>
                <a:cubicBezTo>
                  <a:pt x="3249616" y="3858669"/>
                  <a:pt x="3243747" y="3862938"/>
                  <a:pt x="3240813" y="3869874"/>
                </a:cubicBezTo>
                <a:cubicBezTo>
                  <a:pt x="3236277" y="3881078"/>
                  <a:pt x="3242413" y="3893884"/>
                  <a:pt x="3242947" y="3895217"/>
                </a:cubicBezTo>
                <a:lnTo>
                  <a:pt x="3249883" y="3908823"/>
                </a:lnTo>
                <a:lnTo>
                  <a:pt x="3254685" y="3895217"/>
                </a:lnTo>
                <a:cubicBezTo>
                  <a:pt x="3255752" y="3892016"/>
                  <a:pt x="3258153" y="3889882"/>
                  <a:pt x="3261354" y="3888815"/>
                </a:cubicBezTo>
                <a:cubicBezTo>
                  <a:pt x="3264556" y="3888015"/>
                  <a:pt x="3267757" y="3888548"/>
                  <a:pt x="3270425" y="3890416"/>
                </a:cubicBezTo>
                <a:cubicBezTo>
                  <a:pt x="3276027" y="3894417"/>
                  <a:pt x="3280829" y="3902687"/>
                  <a:pt x="3281629" y="3910424"/>
                </a:cubicBezTo>
                <a:cubicBezTo>
                  <a:pt x="3282697" y="3919228"/>
                  <a:pt x="3274693" y="3925630"/>
                  <a:pt x="3266690" y="3926430"/>
                </a:cubicBezTo>
                <a:cubicBezTo>
                  <a:pt x="3249083" y="3928031"/>
                  <a:pt x="3234410" y="3909890"/>
                  <a:pt x="3225073" y="3894417"/>
                </a:cubicBezTo>
                <a:cubicBezTo>
                  <a:pt x="3221871" y="3888015"/>
                  <a:pt x="3217603" y="3878144"/>
                  <a:pt x="3218670" y="3867473"/>
                </a:cubicBezTo>
                <a:close/>
                <a:moveTo>
                  <a:pt x="3172517" y="3807981"/>
                </a:moveTo>
                <a:cubicBezTo>
                  <a:pt x="3179187" y="3800245"/>
                  <a:pt x="3191459" y="3779970"/>
                  <a:pt x="3187457" y="3741287"/>
                </a:cubicBezTo>
                <a:cubicBezTo>
                  <a:pt x="3218670" y="3722079"/>
                  <a:pt x="3248282" y="3700470"/>
                  <a:pt x="3278161" y="3679395"/>
                </a:cubicBezTo>
                <a:cubicBezTo>
                  <a:pt x="3277628" y="3682329"/>
                  <a:pt x="3277361" y="3685264"/>
                  <a:pt x="3277628" y="3688465"/>
                </a:cubicBezTo>
                <a:cubicBezTo>
                  <a:pt x="3278161" y="3699136"/>
                  <a:pt x="3283497" y="3711941"/>
                  <a:pt x="3291767" y="3722612"/>
                </a:cubicBezTo>
                <a:cubicBezTo>
                  <a:pt x="3268024" y="3724480"/>
                  <a:pt x="3246948" y="3740753"/>
                  <a:pt x="3244014" y="3767965"/>
                </a:cubicBezTo>
                <a:cubicBezTo>
                  <a:pt x="3242680" y="3781037"/>
                  <a:pt x="3248816" y="3797043"/>
                  <a:pt x="3255485" y="3807181"/>
                </a:cubicBezTo>
                <a:cubicBezTo>
                  <a:pt x="3257619" y="3810382"/>
                  <a:pt x="3260287" y="3813584"/>
                  <a:pt x="3263489" y="3816785"/>
                </a:cubicBezTo>
                <a:cubicBezTo>
                  <a:pt x="3237611" y="3816785"/>
                  <a:pt x="3210133" y="3834659"/>
                  <a:pt x="3206131" y="3863738"/>
                </a:cubicBezTo>
                <a:lnTo>
                  <a:pt x="3172517" y="3807981"/>
                </a:lnTo>
                <a:close/>
                <a:moveTo>
                  <a:pt x="4071291" y="3238411"/>
                </a:moveTo>
                <a:cubicBezTo>
                  <a:pt x="4082762" y="3219470"/>
                  <a:pt x="4092366" y="3199729"/>
                  <a:pt x="4102504" y="3179987"/>
                </a:cubicBezTo>
                <a:cubicBezTo>
                  <a:pt x="4112374" y="3160246"/>
                  <a:pt x="4122778" y="3140771"/>
                  <a:pt x="4132382" y="3121029"/>
                </a:cubicBezTo>
                <a:lnTo>
                  <a:pt x="4159594" y="3060738"/>
                </a:lnTo>
                <a:lnTo>
                  <a:pt x="4173199" y="3030592"/>
                </a:lnTo>
                <a:lnTo>
                  <a:pt x="4185471" y="2999912"/>
                </a:lnTo>
                <a:lnTo>
                  <a:pt x="4209748" y="2938287"/>
                </a:lnTo>
                <a:cubicBezTo>
                  <a:pt x="4217485" y="2917478"/>
                  <a:pt x="4224154" y="2896670"/>
                  <a:pt x="4231357" y="2875594"/>
                </a:cubicBezTo>
                <a:cubicBezTo>
                  <a:pt x="4246297" y="2833977"/>
                  <a:pt x="4257501" y="2791292"/>
                  <a:pt x="4269773" y="2748875"/>
                </a:cubicBezTo>
                <a:cubicBezTo>
                  <a:pt x="4276176" y="2727799"/>
                  <a:pt x="4280444" y="2705924"/>
                  <a:pt x="4285780" y="2684581"/>
                </a:cubicBezTo>
                <a:cubicBezTo>
                  <a:pt x="4290582" y="2662973"/>
                  <a:pt x="4295917" y="2641630"/>
                  <a:pt x="4300452" y="2620021"/>
                </a:cubicBezTo>
                <a:lnTo>
                  <a:pt x="4312191" y="2554928"/>
                </a:lnTo>
                <a:lnTo>
                  <a:pt x="4318060" y="2522381"/>
                </a:lnTo>
                <a:cubicBezTo>
                  <a:pt x="4319660" y="2511443"/>
                  <a:pt x="4320994" y="2500505"/>
                  <a:pt x="4322328" y="2489567"/>
                </a:cubicBezTo>
                <a:lnTo>
                  <a:pt x="4330598" y="2423940"/>
                </a:lnTo>
                <a:cubicBezTo>
                  <a:pt x="4333533" y="2402064"/>
                  <a:pt x="4334333" y="2379922"/>
                  <a:pt x="4336201" y="2358046"/>
                </a:cubicBezTo>
                <a:cubicBezTo>
                  <a:pt x="4337535" y="2336170"/>
                  <a:pt x="4339935" y="2314028"/>
                  <a:pt x="4340736" y="2292152"/>
                </a:cubicBezTo>
                <a:lnTo>
                  <a:pt x="4342337" y="2225991"/>
                </a:lnTo>
                <a:lnTo>
                  <a:pt x="4069156" y="2221723"/>
                </a:lnTo>
                <a:lnTo>
                  <a:pt x="4068623" y="2227058"/>
                </a:lnTo>
                <a:cubicBezTo>
                  <a:pt x="4068623" y="2227592"/>
                  <a:pt x="4067556" y="2233994"/>
                  <a:pt x="4061153" y="2242798"/>
                </a:cubicBezTo>
                <a:cubicBezTo>
                  <a:pt x="4054751" y="2251602"/>
                  <a:pt x="4043012" y="2262540"/>
                  <a:pt x="4021670" y="2271610"/>
                </a:cubicBezTo>
                <a:lnTo>
                  <a:pt x="4018202" y="2273211"/>
                </a:lnTo>
                <a:cubicBezTo>
                  <a:pt x="4017935" y="2297221"/>
                  <a:pt x="4015001" y="2320964"/>
                  <a:pt x="4013400" y="2344707"/>
                </a:cubicBezTo>
                <a:lnTo>
                  <a:pt x="4010732" y="2380455"/>
                </a:lnTo>
                <a:lnTo>
                  <a:pt x="4006197" y="2415937"/>
                </a:lnTo>
                <a:lnTo>
                  <a:pt x="4005663" y="2418071"/>
                </a:lnTo>
                <a:cubicBezTo>
                  <a:pt x="4005130" y="2420739"/>
                  <a:pt x="4004863" y="2423406"/>
                  <a:pt x="4004863" y="2426074"/>
                </a:cubicBezTo>
                <a:cubicBezTo>
                  <a:pt x="4002462" y="2443148"/>
                  <a:pt x="4000861" y="2460222"/>
                  <a:pt x="3998193" y="2477295"/>
                </a:cubicBezTo>
                <a:lnTo>
                  <a:pt x="3989123" y="2528250"/>
                </a:lnTo>
                <a:cubicBezTo>
                  <a:pt x="3983788" y="2562398"/>
                  <a:pt x="3974984" y="2595745"/>
                  <a:pt x="3967514" y="2629358"/>
                </a:cubicBezTo>
                <a:lnTo>
                  <a:pt x="3992858" y="2653369"/>
                </a:lnTo>
                <a:lnTo>
                  <a:pt x="4035009" y="2664040"/>
                </a:lnTo>
                <a:lnTo>
                  <a:pt x="4037410" y="2660038"/>
                </a:lnTo>
                <a:cubicBezTo>
                  <a:pt x="4037410" y="2660038"/>
                  <a:pt x="4040611" y="2654969"/>
                  <a:pt x="4047014" y="2649367"/>
                </a:cubicBezTo>
                <a:cubicBezTo>
                  <a:pt x="4053417" y="2643765"/>
                  <a:pt x="4063021" y="2637895"/>
                  <a:pt x="4075826" y="2635761"/>
                </a:cubicBezTo>
                <a:cubicBezTo>
                  <a:pt x="4095834" y="2632560"/>
                  <a:pt x="4119044" y="2639496"/>
                  <a:pt x="4144121" y="2657370"/>
                </a:cubicBezTo>
                <a:cubicBezTo>
                  <a:pt x="4145721" y="2658971"/>
                  <a:pt x="4155325" y="2668041"/>
                  <a:pt x="4164663" y="2680580"/>
                </a:cubicBezTo>
                <a:cubicBezTo>
                  <a:pt x="4174000" y="2693385"/>
                  <a:pt x="4182803" y="2709925"/>
                  <a:pt x="4182270" y="2725665"/>
                </a:cubicBezTo>
                <a:lnTo>
                  <a:pt x="4182270" y="2725665"/>
                </a:lnTo>
                <a:cubicBezTo>
                  <a:pt x="4166263" y="2753410"/>
                  <a:pt x="4119844" y="2764881"/>
                  <a:pt x="4115309" y="2765949"/>
                </a:cubicBezTo>
                <a:cubicBezTo>
                  <a:pt x="4084630" y="2768883"/>
                  <a:pt x="4061153" y="2763281"/>
                  <a:pt x="4045147" y="2750475"/>
                </a:cubicBezTo>
                <a:cubicBezTo>
                  <a:pt x="4034742" y="2742205"/>
                  <a:pt x="4029406" y="2732068"/>
                  <a:pt x="4026739" y="2724065"/>
                </a:cubicBezTo>
                <a:cubicBezTo>
                  <a:pt x="4023804" y="2716061"/>
                  <a:pt x="4023538" y="2709925"/>
                  <a:pt x="4023538" y="2709925"/>
                </a:cubicBezTo>
                <a:lnTo>
                  <a:pt x="4023271" y="2705390"/>
                </a:lnTo>
                <a:lnTo>
                  <a:pt x="3981387" y="2693652"/>
                </a:lnTo>
                <a:lnTo>
                  <a:pt x="3947773" y="2701922"/>
                </a:lnTo>
                <a:cubicBezTo>
                  <a:pt x="3929365" y="2768350"/>
                  <a:pt x="3905088" y="2832910"/>
                  <a:pt x="3879478" y="2896936"/>
                </a:cubicBezTo>
                <a:cubicBezTo>
                  <a:pt x="3878144" y="2899337"/>
                  <a:pt x="3877077" y="2901738"/>
                  <a:pt x="3876276" y="2904406"/>
                </a:cubicBezTo>
                <a:lnTo>
                  <a:pt x="3875743" y="2906540"/>
                </a:lnTo>
                <a:lnTo>
                  <a:pt x="3846130" y="2971634"/>
                </a:lnTo>
                <a:cubicBezTo>
                  <a:pt x="3836526" y="2993510"/>
                  <a:pt x="3824788" y="3014318"/>
                  <a:pt x="3814117" y="3035661"/>
                </a:cubicBezTo>
                <a:lnTo>
                  <a:pt x="3816518" y="3038862"/>
                </a:lnTo>
                <a:cubicBezTo>
                  <a:pt x="3830657" y="3057536"/>
                  <a:pt x="3835726" y="3073010"/>
                  <a:pt x="3837060" y="3083947"/>
                </a:cubicBezTo>
                <a:cubicBezTo>
                  <a:pt x="3838127" y="3094618"/>
                  <a:pt x="3835459" y="3100488"/>
                  <a:pt x="3835459" y="3101021"/>
                </a:cubicBezTo>
                <a:lnTo>
                  <a:pt x="3833325" y="3105823"/>
                </a:lnTo>
                <a:lnTo>
                  <a:pt x="3838661" y="3109024"/>
                </a:lnTo>
                <a:lnTo>
                  <a:pt x="4071291" y="3238411"/>
                </a:lnTo>
                <a:close/>
                <a:moveTo>
                  <a:pt x="3941903" y="3073010"/>
                </a:moveTo>
                <a:cubicBezTo>
                  <a:pt x="3952841" y="3067140"/>
                  <a:pt x="3967514" y="3065540"/>
                  <a:pt x="3981920" y="3069008"/>
                </a:cubicBezTo>
                <a:cubicBezTo>
                  <a:pt x="4032074" y="3080746"/>
                  <a:pt x="4057685" y="3066340"/>
                  <a:pt x="4065955" y="3060204"/>
                </a:cubicBezTo>
                <a:cubicBezTo>
                  <a:pt x="4075559" y="3062605"/>
                  <a:pt x="4085696" y="3063406"/>
                  <a:pt x="4096101" y="3062872"/>
                </a:cubicBezTo>
                <a:lnTo>
                  <a:pt x="4098502" y="3062605"/>
                </a:lnTo>
                <a:cubicBezTo>
                  <a:pt x="4091032" y="3071942"/>
                  <a:pt x="4081428" y="3079946"/>
                  <a:pt x="4070224" y="3085548"/>
                </a:cubicBezTo>
                <a:cubicBezTo>
                  <a:pt x="4059286" y="3091150"/>
                  <a:pt x="4045680" y="3094618"/>
                  <a:pt x="4031541" y="3095952"/>
                </a:cubicBezTo>
                <a:cubicBezTo>
                  <a:pt x="4026472" y="3096486"/>
                  <a:pt x="4021937" y="3096753"/>
                  <a:pt x="4017935" y="3096753"/>
                </a:cubicBezTo>
                <a:cubicBezTo>
                  <a:pt x="4012600" y="3096753"/>
                  <a:pt x="4007531" y="3095686"/>
                  <a:pt x="4001928" y="3094352"/>
                </a:cubicBezTo>
                <a:cubicBezTo>
                  <a:pt x="3996860" y="3093284"/>
                  <a:pt x="3991791" y="3092218"/>
                  <a:pt x="3986455" y="3091951"/>
                </a:cubicBezTo>
                <a:cubicBezTo>
                  <a:pt x="3978185" y="3091417"/>
                  <a:pt x="3970982" y="3091684"/>
                  <a:pt x="3964313" y="3093018"/>
                </a:cubicBezTo>
                <a:cubicBezTo>
                  <a:pt x="3957910" y="3094352"/>
                  <a:pt x="3952841" y="3096753"/>
                  <a:pt x="3948840" y="3100488"/>
                </a:cubicBezTo>
                <a:cubicBezTo>
                  <a:pt x="3941903" y="3106357"/>
                  <a:pt x="3938969" y="3113293"/>
                  <a:pt x="3939769" y="3120496"/>
                </a:cubicBezTo>
                <a:cubicBezTo>
                  <a:pt x="3941370" y="3132501"/>
                  <a:pt x="3953108" y="3140504"/>
                  <a:pt x="3954442" y="3141304"/>
                </a:cubicBezTo>
                <a:lnTo>
                  <a:pt x="3967248" y="3149841"/>
                </a:lnTo>
                <a:lnTo>
                  <a:pt x="3964580" y="3135702"/>
                </a:lnTo>
                <a:cubicBezTo>
                  <a:pt x="3964046" y="3132501"/>
                  <a:pt x="3964846" y="3129300"/>
                  <a:pt x="3967248" y="3126898"/>
                </a:cubicBezTo>
                <a:cubicBezTo>
                  <a:pt x="3969381" y="3124498"/>
                  <a:pt x="3972583" y="3123430"/>
                  <a:pt x="3975784" y="3123697"/>
                </a:cubicBezTo>
                <a:cubicBezTo>
                  <a:pt x="3982454" y="3124498"/>
                  <a:pt x="3990991" y="3129300"/>
                  <a:pt x="3995526" y="3135435"/>
                </a:cubicBezTo>
                <a:cubicBezTo>
                  <a:pt x="4000861" y="3142638"/>
                  <a:pt x="3997393" y="3152242"/>
                  <a:pt x="3990724" y="3156778"/>
                </a:cubicBezTo>
                <a:cubicBezTo>
                  <a:pt x="3976318" y="3167182"/>
                  <a:pt x="3953909" y="3158378"/>
                  <a:pt x="3938436" y="3149575"/>
                </a:cubicBezTo>
                <a:cubicBezTo>
                  <a:pt x="3932033" y="3145840"/>
                  <a:pt x="3923496" y="3139704"/>
                  <a:pt x="3919228" y="3129833"/>
                </a:cubicBezTo>
                <a:cubicBezTo>
                  <a:pt x="3909624" y="3108224"/>
                  <a:pt x="3922962" y="3082880"/>
                  <a:pt x="3941903" y="3073010"/>
                </a:cubicBezTo>
                <a:close/>
                <a:moveTo>
                  <a:pt x="3926697" y="3020721"/>
                </a:moveTo>
                <a:cubicBezTo>
                  <a:pt x="3927498" y="3026323"/>
                  <a:pt x="3927764" y="3031926"/>
                  <a:pt x="3928298" y="3037528"/>
                </a:cubicBezTo>
                <a:cubicBezTo>
                  <a:pt x="3932033" y="3033526"/>
                  <a:pt x="3935768" y="3029258"/>
                  <a:pt x="3938969" y="3024989"/>
                </a:cubicBezTo>
                <a:cubicBezTo>
                  <a:pt x="3942704" y="3020187"/>
                  <a:pt x="3950707" y="3023122"/>
                  <a:pt x="3950974" y="3023389"/>
                </a:cubicBezTo>
                <a:cubicBezTo>
                  <a:pt x="3955509" y="3024989"/>
                  <a:pt x="3958711" y="3026590"/>
                  <a:pt x="3961111" y="3028458"/>
                </a:cubicBezTo>
                <a:cubicBezTo>
                  <a:pt x="3963779" y="3030592"/>
                  <a:pt x="3965380" y="3032993"/>
                  <a:pt x="3965914" y="3035927"/>
                </a:cubicBezTo>
                <a:cubicBezTo>
                  <a:pt x="3966447" y="3039929"/>
                  <a:pt x="3965113" y="3044731"/>
                  <a:pt x="3961645" y="3048466"/>
                </a:cubicBezTo>
                <a:cubicBezTo>
                  <a:pt x="3954709" y="3055936"/>
                  <a:pt x="3936301" y="3053001"/>
                  <a:pt x="3926164" y="3048199"/>
                </a:cubicBezTo>
                <a:cubicBezTo>
                  <a:pt x="3917894" y="3044197"/>
                  <a:pt x="3907223" y="3035927"/>
                  <a:pt x="3903488" y="3027124"/>
                </a:cubicBezTo>
                <a:cubicBezTo>
                  <a:pt x="3893350" y="3003914"/>
                  <a:pt x="3907223" y="2980438"/>
                  <a:pt x="3928832" y="2972168"/>
                </a:cubicBezTo>
                <a:cubicBezTo>
                  <a:pt x="3938436" y="2972968"/>
                  <a:pt x="3946706" y="2970834"/>
                  <a:pt x="3953108" y="2966299"/>
                </a:cubicBezTo>
                <a:cubicBezTo>
                  <a:pt x="3967781" y="2963097"/>
                  <a:pt x="3988323" y="2968699"/>
                  <a:pt x="3997393" y="2971901"/>
                </a:cubicBezTo>
                <a:cubicBezTo>
                  <a:pt x="3997393" y="2976703"/>
                  <a:pt x="3997393" y="2981238"/>
                  <a:pt x="3997927" y="2986040"/>
                </a:cubicBezTo>
                <a:lnTo>
                  <a:pt x="3998193" y="2987907"/>
                </a:lnTo>
                <a:cubicBezTo>
                  <a:pt x="3970449" y="2983372"/>
                  <a:pt x="3950174" y="2985773"/>
                  <a:pt x="3938169" y="2995377"/>
                </a:cubicBezTo>
                <a:cubicBezTo>
                  <a:pt x="3925097" y="3005515"/>
                  <a:pt x="3926697" y="3020187"/>
                  <a:pt x="3926697" y="3020721"/>
                </a:cubicBezTo>
                <a:close/>
                <a:moveTo>
                  <a:pt x="3937902" y="2923614"/>
                </a:moveTo>
                <a:cubicBezTo>
                  <a:pt x="3933100" y="2923081"/>
                  <a:pt x="3928832" y="2922547"/>
                  <a:pt x="3926964" y="2920680"/>
                </a:cubicBezTo>
                <a:cubicBezTo>
                  <a:pt x="3925363" y="2919079"/>
                  <a:pt x="3924830" y="2917478"/>
                  <a:pt x="3924830" y="2916945"/>
                </a:cubicBezTo>
                <a:cubicBezTo>
                  <a:pt x="3925630" y="2915344"/>
                  <a:pt x="3930166" y="2913477"/>
                  <a:pt x="3935768" y="2914010"/>
                </a:cubicBezTo>
                <a:cubicBezTo>
                  <a:pt x="3935768" y="2914010"/>
                  <a:pt x="3971249" y="2918279"/>
                  <a:pt x="4000328" y="2946023"/>
                </a:cubicBezTo>
                <a:cubicBezTo>
                  <a:pt x="3999261" y="2950559"/>
                  <a:pt x="3998994" y="2955094"/>
                  <a:pt x="3998193" y="2959362"/>
                </a:cubicBezTo>
                <a:cubicBezTo>
                  <a:pt x="3989923" y="2956961"/>
                  <a:pt x="3976585" y="2953493"/>
                  <a:pt x="3963513" y="2953226"/>
                </a:cubicBezTo>
                <a:cubicBezTo>
                  <a:pt x="3965380" y="2948958"/>
                  <a:pt x="3966180" y="2944156"/>
                  <a:pt x="3964313" y="2939354"/>
                </a:cubicBezTo>
                <a:cubicBezTo>
                  <a:pt x="3959244" y="2925748"/>
                  <a:pt x="3946439" y="2924681"/>
                  <a:pt x="3937902" y="2923614"/>
                </a:cubicBezTo>
                <a:close/>
                <a:moveTo>
                  <a:pt x="4000861" y="3000979"/>
                </a:moveTo>
                <a:cubicBezTo>
                  <a:pt x="4005397" y="3016186"/>
                  <a:pt x="4014200" y="3029791"/>
                  <a:pt x="4027005" y="3040463"/>
                </a:cubicBezTo>
                <a:cubicBezTo>
                  <a:pt x="4033675" y="3046065"/>
                  <a:pt x="4041145" y="3050600"/>
                  <a:pt x="4049148" y="3054335"/>
                </a:cubicBezTo>
                <a:cubicBezTo>
                  <a:pt x="4037943" y="3059137"/>
                  <a:pt x="4017669" y="3064206"/>
                  <a:pt x="3984588" y="3056736"/>
                </a:cubicBezTo>
                <a:cubicBezTo>
                  <a:pt x="3981120" y="3055936"/>
                  <a:pt x="3977652" y="3055402"/>
                  <a:pt x="3973917" y="3055135"/>
                </a:cubicBezTo>
                <a:cubicBezTo>
                  <a:pt x="3978985" y="3049266"/>
                  <a:pt x="3980586" y="3041796"/>
                  <a:pt x="3979519" y="3035127"/>
                </a:cubicBezTo>
                <a:cubicBezTo>
                  <a:pt x="3978452" y="3028724"/>
                  <a:pt x="3974984" y="3023389"/>
                  <a:pt x="3969115" y="3019120"/>
                </a:cubicBezTo>
                <a:cubicBezTo>
                  <a:pt x="3965380" y="3016453"/>
                  <a:pt x="3960845" y="3014052"/>
                  <a:pt x="3954976" y="3011917"/>
                </a:cubicBezTo>
                <a:cubicBezTo>
                  <a:pt x="3952041" y="3010850"/>
                  <a:pt x="3947773" y="3009783"/>
                  <a:pt x="3943237" y="3010050"/>
                </a:cubicBezTo>
                <a:cubicBezTo>
                  <a:pt x="3944305" y="3008449"/>
                  <a:pt x="3945638" y="3006849"/>
                  <a:pt x="3947773" y="3005248"/>
                </a:cubicBezTo>
                <a:cubicBezTo>
                  <a:pt x="3957110" y="2997511"/>
                  <a:pt x="3975518" y="2996444"/>
                  <a:pt x="4000861" y="3000979"/>
                </a:cubicBezTo>
                <a:close/>
                <a:moveTo>
                  <a:pt x="3909890" y="2967366"/>
                </a:moveTo>
                <a:cubicBezTo>
                  <a:pt x="3890416" y="2980971"/>
                  <a:pt x="3880278" y="3005515"/>
                  <a:pt x="3890949" y="3030325"/>
                </a:cubicBezTo>
                <a:cubicBezTo>
                  <a:pt x="3896285" y="3042330"/>
                  <a:pt x="3909624" y="3053268"/>
                  <a:pt x="3920562" y="3058604"/>
                </a:cubicBezTo>
                <a:cubicBezTo>
                  <a:pt x="3924029" y="3060204"/>
                  <a:pt x="3928031" y="3061805"/>
                  <a:pt x="3932299" y="3062872"/>
                </a:cubicBezTo>
                <a:cubicBezTo>
                  <a:pt x="3909890" y="3075677"/>
                  <a:pt x="3895484" y="3105290"/>
                  <a:pt x="3905889" y="3131967"/>
                </a:cubicBezTo>
                <a:lnTo>
                  <a:pt x="3849065" y="3100754"/>
                </a:lnTo>
                <a:cubicBezTo>
                  <a:pt x="3851733" y="3091150"/>
                  <a:pt x="3851733" y="3066874"/>
                  <a:pt x="3829057" y="3035394"/>
                </a:cubicBezTo>
                <a:cubicBezTo>
                  <a:pt x="3837327" y="3019120"/>
                  <a:pt x="3845864" y="3002847"/>
                  <a:pt x="3853867" y="2986573"/>
                </a:cubicBezTo>
                <a:lnTo>
                  <a:pt x="3876543" y="2936686"/>
                </a:lnTo>
                <a:cubicBezTo>
                  <a:pt x="3877610" y="2939354"/>
                  <a:pt x="3878944" y="2942289"/>
                  <a:pt x="3880545" y="2944689"/>
                </a:cubicBezTo>
                <a:cubicBezTo>
                  <a:pt x="3886414" y="2954027"/>
                  <a:pt x="3897352" y="2962564"/>
                  <a:pt x="3909890" y="2967366"/>
                </a:cubicBezTo>
                <a:close/>
                <a:moveTo>
                  <a:pt x="3908556" y="2888666"/>
                </a:moveTo>
                <a:cubicBezTo>
                  <a:pt x="3940836" y="2878529"/>
                  <a:pt x="3981920" y="2888399"/>
                  <a:pt x="4010999" y="2915878"/>
                </a:cubicBezTo>
                <a:cubicBezTo>
                  <a:pt x="4008331" y="2921213"/>
                  <a:pt x="4005930" y="2926815"/>
                  <a:pt x="4004063" y="2932418"/>
                </a:cubicBezTo>
                <a:cubicBezTo>
                  <a:pt x="3972316" y="2905740"/>
                  <a:pt x="3937102" y="2902005"/>
                  <a:pt x="3935501" y="2901738"/>
                </a:cubicBezTo>
                <a:cubicBezTo>
                  <a:pt x="3926164" y="2901205"/>
                  <a:pt x="3915759" y="2903873"/>
                  <a:pt x="3912291" y="2910809"/>
                </a:cubicBezTo>
                <a:cubicBezTo>
                  <a:pt x="3910958" y="2913743"/>
                  <a:pt x="3909624" y="2919612"/>
                  <a:pt x="3916827" y="2927616"/>
                </a:cubicBezTo>
                <a:cubicBezTo>
                  <a:pt x="3922429" y="2934018"/>
                  <a:pt x="3930966" y="2934819"/>
                  <a:pt x="3937635" y="2935619"/>
                </a:cubicBezTo>
                <a:cubicBezTo>
                  <a:pt x="3946972" y="2936686"/>
                  <a:pt x="3949907" y="2937487"/>
                  <a:pt x="3951507" y="2942022"/>
                </a:cubicBezTo>
                <a:cubicBezTo>
                  <a:pt x="3952841" y="2945757"/>
                  <a:pt x="3949107" y="2952693"/>
                  <a:pt x="3945105" y="2955894"/>
                </a:cubicBezTo>
                <a:cubicBezTo>
                  <a:pt x="3938169" y="2961497"/>
                  <a:pt x="3928031" y="2960429"/>
                  <a:pt x="3922429" y="2959095"/>
                </a:cubicBezTo>
                <a:cubicBezTo>
                  <a:pt x="3909890" y="2956428"/>
                  <a:pt x="3897352" y="2948424"/>
                  <a:pt x="3892016" y="2940154"/>
                </a:cubicBezTo>
                <a:cubicBezTo>
                  <a:pt x="3886414" y="2931617"/>
                  <a:pt x="3885080" y="2920946"/>
                  <a:pt x="3888015" y="2911076"/>
                </a:cubicBezTo>
                <a:cubicBezTo>
                  <a:pt x="3889348" y="2908141"/>
                  <a:pt x="3890416" y="2904940"/>
                  <a:pt x="3891750" y="2902005"/>
                </a:cubicBezTo>
                <a:cubicBezTo>
                  <a:pt x="3895751" y="2895602"/>
                  <a:pt x="3901354" y="2891067"/>
                  <a:pt x="3908556" y="2888666"/>
                </a:cubicBezTo>
                <a:close/>
                <a:moveTo>
                  <a:pt x="3961378" y="2844114"/>
                </a:moveTo>
                <a:lnTo>
                  <a:pt x="3971516" y="2852918"/>
                </a:lnTo>
                <a:cubicBezTo>
                  <a:pt x="3975784" y="2856653"/>
                  <a:pt x="3977652" y="2860121"/>
                  <a:pt x="3977652" y="2863322"/>
                </a:cubicBezTo>
                <a:cubicBezTo>
                  <a:pt x="3977652" y="2867858"/>
                  <a:pt x="3973383" y="2871592"/>
                  <a:pt x="3971783" y="2872660"/>
                </a:cubicBezTo>
                <a:cubicBezTo>
                  <a:pt x="3962445" y="2874794"/>
                  <a:pt x="3952841" y="2872126"/>
                  <a:pt x="3945905" y="2865990"/>
                </a:cubicBezTo>
                <a:cubicBezTo>
                  <a:pt x="3939236" y="2859588"/>
                  <a:pt x="3937102" y="2851317"/>
                  <a:pt x="3940570" y="2843581"/>
                </a:cubicBezTo>
                <a:cubicBezTo>
                  <a:pt x="3946706" y="2829708"/>
                  <a:pt x="3967514" y="2819571"/>
                  <a:pt x="3986989" y="2822506"/>
                </a:cubicBezTo>
                <a:cubicBezTo>
                  <a:pt x="4016068" y="2826774"/>
                  <a:pt x="4040878" y="2847582"/>
                  <a:pt x="4045413" y="2872393"/>
                </a:cubicBezTo>
                <a:cubicBezTo>
                  <a:pt x="4041145" y="2876128"/>
                  <a:pt x="4037410" y="2879862"/>
                  <a:pt x="4033675" y="2883864"/>
                </a:cubicBezTo>
                <a:cubicBezTo>
                  <a:pt x="4030740" y="2871326"/>
                  <a:pt x="4024871" y="2861722"/>
                  <a:pt x="4015534" y="2854519"/>
                </a:cubicBezTo>
                <a:cubicBezTo>
                  <a:pt x="3997393" y="2840646"/>
                  <a:pt x="3975518" y="2843047"/>
                  <a:pt x="3974717" y="2843047"/>
                </a:cubicBezTo>
                <a:lnTo>
                  <a:pt x="3961378" y="2844114"/>
                </a:lnTo>
                <a:close/>
                <a:moveTo>
                  <a:pt x="4021937" y="2897737"/>
                </a:moveTo>
                <a:cubicBezTo>
                  <a:pt x="4020336" y="2899871"/>
                  <a:pt x="4018735" y="2902272"/>
                  <a:pt x="4017401" y="2904673"/>
                </a:cubicBezTo>
                <a:cubicBezTo>
                  <a:pt x="4006464" y="2895069"/>
                  <a:pt x="3993925" y="2887599"/>
                  <a:pt x="3981120" y="2882264"/>
                </a:cubicBezTo>
                <a:cubicBezTo>
                  <a:pt x="3984321" y="2879862"/>
                  <a:pt x="3990991" y="2873994"/>
                  <a:pt x="3991257" y="2864656"/>
                </a:cubicBezTo>
                <a:cubicBezTo>
                  <a:pt x="3991524" y="2861455"/>
                  <a:pt x="3990724" y="2858520"/>
                  <a:pt x="3989390" y="2855586"/>
                </a:cubicBezTo>
                <a:cubicBezTo>
                  <a:pt x="3994992" y="2856653"/>
                  <a:pt x="4001662" y="2858787"/>
                  <a:pt x="4007264" y="2863322"/>
                </a:cubicBezTo>
                <a:cubicBezTo>
                  <a:pt x="4016335" y="2870525"/>
                  <a:pt x="4021136" y="2882264"/>
                  <a:pt x="4021937" y="2897737"/>
                </a:cubicBezTo>
                <a:close/>
                <a:moveTo>
                  <a:pt x="4076092" y="2776620"/>
                </a:moveTo>
                <a:cubicBezTo>
                  <a:pt x="4063287" y="2782222"/>
                  <a:pt x="4059819" y="2799029"/>
                  <a:pt x="4059019" y="2805965"/>
                </a:cubicBezTo>
                <a:cubicBezTo>
                  <a:pt x="4057151" y="2819838"/>
                  <a:pt x="4061953" y="2834244"/>
                  <a:pt x="4072358" y="2846782"/>
                </a:cubicBezTo>
                <a:cubicBezTo>
                  <a:pt x="4073425" y="2848116"/>
                  <a:pt x="4074492" y="2849183"/>
                  <a:pt x="4075826" y="2850517"/>
                </a:cubicBezTo>
                <a:cubicBezTo>
                  <a:pt x="4069156" y="2854252"/>
                  <a:pt x="4062754" y="2858520"/>
                  <a:pt x="4056618" y="2863056"/>
                </a:cubicBezTo>
                <a:cubicBezTo>
                  <a:pt x="4047547" y="2835844"/>
                  <a:pt x="4020336" y="2815036"/>
                  <a:pt x="3987523" y="2810500"/>
                </a:cubicBezTo>
                <a:cubicBezTo>
                  <a:pt x="3961912" y="2806766"/>
                  <a:pt x="3935234" y="2819838"/>
                  <a:pt x="3927231" y="2838512"/>
                </a:cubicBezTo>
                <a:cubicBezTo>
                  <a:pt x="3922162" y="2850250"/>
                  <a:pt x="3925363" y="2863322"/>
                  <a:pt x="3935501" y="2872926"/>
                </a:cubicBezTo>
                <a:cubicBezTo>
                  <a:pt x="3924029" y="2872660"/>
                  <a:pt x="3912825" y="2874260"/>
                  <a:pt x="3902420" y="2877462"/>
                </a:cubicBezTo>
                <a:lnTo>
                  <a:pt x="3901354" y="2877995"/>
                </a:lnTo>
                <a:cubicBezTo>
                  <a:pt x="3912024" y="2850517"/>
                  <a:pt x="3923496" y="2823572"/>
                  <a:pt x="3932299" y="2795294"/>
                </a:cubicBezTo>
                <a:cubicBezTo>
                  <a:pt x="3941637" y="2767283"/>
                  <a:pt x="3951774" y="2739804"/>
                  <a:pt x="3959244" y="2711259"/>
                </a:cubicBezTo>
                <a:lnTo>
                  <a:pt x="3982187" y="2705657"/>
                </a:lnTo>
                <a:lnTo>
                  <a:pt x="4009932" y="2713660"/>
                </a:lnTo>
                <a:cubicBezTo>
                  <a:pt x="4011266" y="2722731"/>
                  <a:pt x="4016601" y="2742739"/>
                  <a:pt x="4036076" y="2758746"/>
                </a:cubicBezTo>
                <a:cubicBezTo>
                  <a:pt x="4046747" y="2767549"/>
                  <a:pt x="4060353" y="2773418"/>
                  <a:pt x="4076092" y="2776620"/>
                </a:cubicBezTo>
                <a:close/>
                <a:moveTo>
                  <a:pt x="4150790" y="2766749"/>
                </a:moveTo>
                <a:cubicBezTo>
                  <a:pt x="4148656" y="2779554"/>
                  <a:pt x="4145188" y="2794227"/>
                  <a:pt x="4136117" y="2804898"/>
                </a:cubicBezTo>
                <a:cubicBezTo>
                  <a:pt x="4131849" y="2809700"/>
                  <a:pt x="4125180" y="2815569"/>
                  <a:pt x="4116910" y="2816103"/>
                </a:cubicBezTo>
                <a:cubicBezTo>
                  <a:pt x="4115042" y="2816103"/>
                  <a:pt x="4113708" y="2816103"/>
                  <a:pt x="4113174" y="2816103"/>
                </a:cubicBezTo>
                <a:cubicBezTo>
                  <a:pt x="4112908" y="2814769"/>
                  <a:pt x="4113442" y="2812101"/>
                  <a:pt x="4113708" y="2809967"/>
                </a:cubicBezTo>
                <a:cubicBezTo>
                  <a:pt x="4113708" y="2808900"/>
                  <a:pt x="4113975" y="2807833"/>
                  <a:pt x="4113975" y="2806499"/>
                </a:cubicBezTo>
                <a:cubicBezTo>
                  <a:pt x="4115309" y="2794494"/>
                  <a:pt x="4110774" y="2785957"/>
                  <a:pt x="4099302" y="2779287"/>
                </a:cubicBezTo>
                <a:cubicBezTo>
                  <a:pt x="4098769" y="2779021"/>
                  <a:pt x="4098235" y="2778754"/>
                  <a:pt x="4097702" y="2778487"/>
                </a:cubicBezTo>
                <a:cubicBezTo>
                  <a:pt x="4104104" y="2778487"/>
                  <a:pt x="4110507" y="2778487"/>
                  <a:pt x="4117443" y="2777687"/>
                </a:cubicBezTo>
                <a:lnTo>
                  <a:pt x="4118243" y="2777687"/>
                </a:lnTo>
                <a:cubicBezTo>
                  <a:pt x="4119311" y="2777687"/>
                  <a:pt x="4133983" y="2774485"/>
                  <a:pt x="4150790" y="2766749"/>
                </a:cubicBezTo>
                <a:close/>
                <a:moveTo>
                  <a:pt x="4186538" y="2741672"/>
                </a:moveTo>
                <a:cubicBezTo>
                  <a:pt x="4195075" y="2763014"/>
                  <a:pt x="4191340" y="2797428"/>
                  <a:pt x="4173199" y="2824906"/>
                </a:cubicBezTo>
                <a:cubicBezTo>
                  <a:pt x="4156926" y="2849450"/>
                  <a:pt x="4136384" y="2861722"/>
                  <a:pt x="4116376" y="2858787"/>
                </a:cubicBezTo>
                <a:cubicBezTo>
                  <a:pt x="4103838" y="2856920"/>
                  <a:pt x="4091566" y="2849984"/>
                  <a:pt x="4083029" y="2839579"/>
                </a:cubicBezTo>
                <a:cubicBezTo>
                  <a:pt x="4075026" y="2829708"/>
                  <a:pt x="4071291" y="2818771"/>
                  <a:pt x="4072625" y="2808100"/>
                </a:cubicBezTo>
                <a:cubicBezTo>
                  <a:pt x="4073959" y="2797695"/>
                  <a:pt x="4077960" y="2789425"/>
                  <a:pt x="4082762" y="2787558"/>
                </a:cubicBezTo>
                <a:cubicBezTo>
                  <a:pt x="4085163" y="2786490"/>
                  <a:pt x="4088364" y="2787291"/>
                  <a:pt x="4092366" y="2789692"/>
                </a:cubicBezTo>
                <a:cubicBezTo>
                  <a:pt x="4099035" y="2793693"/>
                  <a:pt x="4101170" y="2797428"/>
                  <a:pt x="4100369" y="2804898"/>
                </a:cubicBezTo>
                <a:cubicBezTo>
                  <a:pt x="4100369" y="2805965"/>
                  <a:pt x="4100103" y="2807032"/>
                  <a:pt x="4100103" y="2808100"/>
                </a:cubicBezTo>
                <a:cubicBezTo>
                  <a:pt x="4099302" y="2813969"/>
                  <a:pt x="4098769" y="2820104"/>
                  <a:pt x="4103571" y="2824640"/>
                </a:cubicBezTo>
                <a:cubicBezTo>
                  <a:pt x="4107839" y="2828908"/>
                  <a:pt x="4114242" y="2829175"/>
                  <a:pt x="4118777" y="2828908"/>
                </a:cubicBezTo>
                <a:cubicBezTo>
                  <a:pt x="4131849" y="2828108"/>
                  <a:pt x="4141453" y="2819838"/>
                  <a:pt x="4147322" y="2812902"/>
                </a:cubicBezTo>
                <a:cubicBezTo>
                  <a:pt x="4160928" y="2797162"/>
                  <a:pt x="4164129" y="2774752"/>
                  <a:pt x="4165997" y="2758479"/>
                </a:cubicBezTo>
                <a:cubicBezTo>
                  <a:pt x="4173199" y="2754210"/>
                  <a:pt x="4180403" y="2748341"/>
                  <a:pt x="4186538" y="2741672"/>
                </a:cubicBezTo>
                <a:close/>
                <a:moveTo>
                  <a:pt x="4135050" y="2636828"/>
                </a:moveTo>
                <a:cubicBezTo>
                  <a:pt x="4135584" y="2636828"/>
                  <a:pt x="4136384" y="2636828"/>
                  <a:pt x="4136918" y="2636828"/>
                </a:cubicBezTo>
                <a:cubicBezTo>
                  <a:pt x="4149990" y="2636562"/>
                  <a:pt x="4158260" y="2631760"/>
                  <a:pt x="4163596" y="2620555"/>
                </a:cubicBezTo>
                <a:cubicBezTo>
                  <a:pt x="4164129" y="2619488"/>
                  <a:pt x="4164663" y="2618421"/>
                  <a:pt x="4164929" y="2617354"/>
                </a:cubicBezTo>
                <a:cubicBezTo>
                  <a:pt x="4165730" y="2615486"/>
                  <a:pt x="4166797" y="2613085"/>
                  <a:pt x="4167864" y="2612018"/>
                </a:cubicBezTo>
                <a:cubicBezTo>
                  <a:pt x="4168398" y="2612285"/>
                  <a:pt x="4169465" y="2612818"/>
                  <a:pt x="4171066" y="2613886"/>
                </a:cubicBezTo>
                <a:cubicBezTo>
                  <a:pt x="4178002" y="2618421"/>
                  <a:pt x="4180403" y="2626691"/>
                  <a:pt x="4181470" y="2633093"/>
                </a:cubicBezTo>
                <a:cubicBezTo>
                  <a:pt x="4183604" y="2646699"/>
                  <a:pt x="4179869" y="2661372"/>
                  <a:pt x="4175601" y="2673644"/>
                </a:cubicBezTo>
                <a:cubicBezTo>
                  <a:pt x="4164663" y="2658437"/>
                  <a:pt x="4153458" y="2648567"/>
                  <a:pt x="4152391" y="2647766"/>
                </a:cubicBezTo>
                <a:lnTo>
                  <a:pt x="4151858" y="2647233"/>
                </a:lnTo>
                <a:cubicBezTo>
                  <a:pt x="4146255" y="2643231"/>
                  <a:pt x="4140653" y="2639763"/>
                  <a:pt x="4135050" y="2636828"/>
                </a:cubicBezTo>
                <a:close/>
                <a:moveTo>
                  <a:pt x="4128915" y="2598946"/>
                </a:moveTo>
                <a:cubicBezTo>
                  <a:pt x="4133450" y="2589342"/>
                  <a:pt x="4141720" y="2581339"/>
                  <a:pt x="4153458" y="2577070"/>
                </a:cubicBezTo>
                <a:cubicBezTo>
                  <a:pt x="4165730" y="2572535"/>
                  <a:pt x="4179869" y="2572268"/>
                  <a:pt x="4191607" y="2577070"/>
                </a:cubicBezTo>
                <a:cubicBezTo>
                  <a:pt x="4210282" y="2584540"/>
                  <a:pt x="4223354" y="2605615"/>
                  <a:pt x="4223887" y="2634694"/>
                </a:cubicBezTo>
                <a:cubicBezTo>
                  <a:pt x="4224954" y="2667508"/>
                  <a:pt x="4212950" y="2699521"/>
                  <a:pt x="4194542" y="2713660"/>
                </a:cubicBezTo>
                <a:cubicBezTo>
                  <a:pt x="4192941" y="2704857"/>
                  <a:pt x="4189206" y="2696320"/>
                  <a:pt x="4184938" y="2688316"/>
                </a:cubicBezTo>
                <a:cubicBezTo>
                  <a:pt x="4191340" y="2673377"/>
                  <a:pt x="4198544" y="2652301"/>
                  <a:pt x="4195342" y="2631760"/>
                </a:cubicBezTo>
                <a:cubicBezTo>
                  <a:pt x="4194008" y="2622956"/>
                  <a:pt x="4190007" y="2610951"/>
                  <a:pt x="4179336" y="2604015"/>
                </a:cubicBezTo>
                <a:cubicBezTo>
                  <a:pt x="4175601" y="2601614"/>
                  <a:pt x="4170265" y="2598679"/>
                  <a:pt x="4164129" y="2600013"/>
                </a:cubicBezTo>
                <a:cubicBezTo>
                  <a:pt x="4157727" y="2601614"/>
                  <a:pt x="4155059" y="2607216"/>
                  <a:pt x="4152391" y="2612552"/>
                </a:cubicBezTo>
                <a:cubicBezTo>
                  <a:pt x="4151858" y="2613352"/>
                  <a:pt x="4151591" y="2614419"/>
                  <a:pt x="4151057" y="2615486"/>
                </a:cubicBezTo>
                <a:cubicBezTo>
                  <a:pt x="4147856" y="2622156"/>
                  <a:pt x="4144121" y="2624290"/>
                  <a:pt x="4136117" y="2624556"/>
                </a:cubicBezTo>
                <a:cubicBezTo>
                  <a:pt x="4131316" y="2624556"/>
                  <a:pt x="4128114" y="2623756"/>
                  <a:pt x="4126780" y="2621622"/>
                </a:cubicBezTo>
                <a:cubicBezTo>
                  <a:pt x="4123579" y="2617620"/>
                  <a:pt x="4124379" y="2608550"/>
                  <a:pt x="4128915" y="2598946"/>
                </a:cubicBezTo>
                <a:close/>
                <a:moveTo>
                  <a:pt x="4042745" y="2474628"/>
                </a:moveTo>
                <a:cubicBezTo>
                  <a:pt x="4029406" y="2478096"/>
                  <a:pt x="4019269" y="2487700"/>
                  <a:pt x="4017669" y="2500238"/>
                </a:cubicBezTo>
                <a:cubicBezTo>
                  <a:pt x="4014734" y="2520247"/>
                  <a:pt x="4032341" y="2545057"/>
                  <a:pt x="4056351" y="2554661"/>
                </a:cubicBezTo>
                <a:cubicBezTo>
                  <a:pt x="4087030" y="2566933"/>
                  <a:pt x="4120911" y="2562398"/>
                  <a:pt x="4141720" y="2543456"/>
                </a:cubicBezTo>
                <a:cubicBezTo>
                  <a:pt x="4144654" y="2550392"/>
                  <a:pt x="4148389" y="2557062"/>
                  <a:pt x="4152391" y="2563731"/>
                </a:cubicBezTo>
                <a:cubicBezTo>
                  <a:pt x="4150790" y="2564265"/>
                  <a:pt x="4149190" y="2564798"/>
                  <a:pt x="4147589" y="2565332"/>
                </a:cubicBezTo>
                <a:cubicBezTo>
                  <a:pt x="4132382" y="2570934"/>
                  <a:pt x="4121712" y="2581339"/>
                  <a:pt x="4115842" y="2594144"/>
                </a:cubicBezTo>
                <a:cubicBezTo>
                  <a:pt x="4112908" y="2600813"/>
                  <a:pt x="4107039" y="2617087"/>
                  <a:pt x="4115042" y="2628025"/>
                </a:cubicBezTo>
                <a:cubicBezTo>
                  <a:pt x="4099836" y="2622689"/>
                  <a:pt x="4085163" y="2621088"/>
                  <a:pt x="4071557" y="2623489"/>
                </a:cubicBezTo>
                <a:cubicBezTo>
                  <a:pt x="4047014" y="2627491"/>
                  <a:pt x="4032608" y="2642431"/>
                  <a:pt x="4027005" y="2649634"/>
                </a:cubicBezTo>
                <a:lnTo>
                  <a:pt x="3998994" y="2642697"/>
                </a:lnTo>
                <a:lnTo>
                  <a:pt x="3981653" y="2626424"/>
                </a:lnTo>
                <a:cubicBezTo>
                  <a:pt x="3995793" y="2569334"/>
                  <a:pt x="4006464" y="2511443"/>
                  <a:pt x="4014734" y="2453285"/>
                </a:cubicBezTo>
                <a:lnTo>
                  <a:pt x="4015534" y="2454353"/>
                </a:lnTo>
                <a:cubicBezTo>
                  <a:pt x="4023538" y="2462089"/>
                  <a:pt x="4032608" y="2469025"/>
                  <a:pt x="4042745" y="2474628"/>
                </a:cubicBezTo>
                <a:close/>
                <a:moveTo>
                  <a:pt x="4165463" y="2335370"/>
                </a:moveTo>
                <a:cubicBezTo>
                  <a:pt x="4168664" y="2336970"/>
                  <a:pt x="4171866" y="2338304"/>
                  <a:pt x="4175334" y="2339372"/>
                </a:cubicBezTo>
                <a:cubicBezTo>
                  <a:pt x="4207614" y="2349509"/>
                  <a:pt x="4223354" y="2363915"/>
                  <a:pt x="4230824" y="2373786"/>
                </a:cubicBezTo>
                <a:cubicBezTo>
                  <a:pt x="4222020" y="2372985"/>
                  <a:pt x="4213483" y="2373252"/>
                  <a:pt x="4204946" y="2374853"/>
                </a:cubicBezTo>
                <a:cubicBezTo>
                  <a:pt x="4188673" y="2377787"/>
                  <a:pt x="4174533" y="2385257"/>
                  <a:pt x="4163062" y="2396195"/>
                </a:cubicBezTo>
                <a:cubicBezTo>
                  <a:pt x="4138785" y="2387658"/>
                  <a:pt x="4123312" y="2377254"/>
                  <a:pt x="4118510" y="2366049"/>
                </a:cubicBezTo>
                <a:cubicBezTo>
                  <a:pt x="4117443" y="2363648"/>
                  <a:pt x="4117176" y="2361514"/>
                  <a:pt x="4116910" y="2359646"/>
                </a:cubicBezTo>
                <a:cubicBezTo>
                  <a:pt x="4120911" y="2362048"/>
                  <a:pt x="4125180" y="2363381"/>
                  <a:pt x="4128381" y="2363915"/>
                </a:cubicBezTo>
                <a:cubicBezTo>
                  <a:pt x="4134250" y="2364982"/>
                  <a:pt x="4139319" y="2365249"/>
                  <a:pt x="4143854" y="2364715"/>
                </a:cubicBezTo>
                <a:cubicBezTo>
                  <a:pt x="4150790" y="2363915"/>
                  <a:pt x="4156659" y="2360980"/>
                  <a:pt x="4160661" y="2355912"/>
                </a:cubicBezTo>
                <a:cubicBezTo>
                  <a:pt x="4164929" y="2350309"/>
                  <a:pt x="4166530" y="2343106"/>
                  <a:pt x="4165463" y="2335370"/>
                </a:cubicBezTo>
                <a:close/>
                <a:moveTo>
                  <a:pt x="4153992" y="2406066"/>
                </a:moveTo>
                <a:lnTo>
                  <a:pt x="4152658" y="2407667"/>
                </a:lnTo>
                <a:cubicBezTo>
                  <a:pt x="4149723" y="2411668"/>
                  <a:pt x="4147055" y="2415670"/>
                  <a:pt x="4144921" y="2419671"/>
                </a:cubicBezTo>
                <a:cubicBezTo>
                  <a:pt x="4135584" y="2417804"/>
                  <a:pt x="4115042" y="2412469"/>
                  <a:pt x="4104371" y="2402331"/>
                </a:cubicBezTo>
                <a:cubicBezTo>
                  <a:pt x="4101170" y="2395128"/>
                  <a:pt x="4095300" y="2389259"/>
                  <a:pt x="4086497" y="2385257"/>
                </a:cubicBezTo>
                <a:cubicBezTo>
                  <a:pt x="4071824" y="2367383"/>
                  <a:pt x="4069957" y="2339905"/>
                  <a:pt x="4091032" y="2324699"/>
                </a:cubicBezTo>
                <a:cubicBezTo>
                  <a:pt x="4098769" y="2319096"/>
                  <a:pt x="4112374" y="2317229"/>
                  <a:pt x="4121445" y="2317762"/>
                </a:cubicBezTo>
                <a:cubicBezTo>
                  <a:pt x="4132650" y="2318563"/>
                  <a:pt x="4149990" y="2325232"/>
                  <a:pt x="4151858" y="2335103"/>
                </a:cubicBezTo>
                <a:cubicBezTo>
                  <a:pt x="4152924" y="2340172"/>
                  <a:pt x="4151858" y="2344974"/>
                  <a:pt x="4149456" y="2348175"/>
                </a:cubicBezTo>
                <a:cubicBezTo>
                  <a:pt x="4147589" y="2350309"/>
                  <a:pt x="4145188" y="2351643"/>
                  <a:pt x="4141720" y="2352177"/>
                </a:cubicBezTo>
                <a:cubicBezTo>
                  <a:pt x="4138519" y="2352444"/>
                  <a:pt x="4135050" y="2352444"/>
                  <a:pt x="4130515" y="2351643"/>
                </a:cubicBezTo>
                <a:cubicBezTo>
                  <a:pt x="4129982" y="2351643"/>
                  <a:pt x="4121712" y="2350042"/>
                  <a:pt x="4120645" y="2344174"/>
                </a:cubicBezTo>
                <a:lnTo>
                  <a:pt x="4117710" y="2327900"/>
                </a:lnTo>
                <a:lnTo>
                  <a:pt x="4107839" y="2341506"/>
                </a:lnTo>
                <a:cubicBezTo>
                  <a:pt x="4107572" y="2342039"/>
                  <a:pt x="4099035" y="2354044"/>
                  <a:pt x="4105438" y="2369250"/>
                </a:cubicBezTo>
                <a:cubicBezTo>
                  <a:pt x="4111574" y="2383657"/>
                  <a:pt x="4128114" y="2395928"/>
                  <a:pt x="4153992" y="2406066"/>
                </a:cubicBezTo>
                <a:close/>
                <a:moveTo>
                  <a:pt x="4086497" y="2488767"/>
                </a:moveTo>
                <a:cubicBezTo>
                  <a:pt x="4100369" y="2490634"/>
                  <a:pt x="4115042" y="2490367"/>
                  <a:pt x="4129181" y="2487433"/>
                </a:cubicBezTo>
                <a:lnTo>
                  <a:pt x="4129715" y="2495703"/>
                </a:lnTo>
                <a:cubicBezTo>
                  <a:pt x="4120911" y="2509042"/>
                  <a:pt x="4110507" y="2516512"/>
                  <a:pt x="4098769" y="2518112"/>
                </a:cubicBezTo>
                <a:cubicBezTo>
                  <a:pt x="4091566" y="2519179"/>
                  <a:pt x="4084630" y="2517846"/>
                  <a:pt x="4079294" y="2515978"/>
                </a:cubicBezTo>
                <a:cubicBezTo>
                  <a:pt x="4081962" y="2514111"/>
                  <a:pt x="4084096" y="2511710"/>
                  <a:pt x="4085696" y="2509042"/>
                </a:cubicBezTo>
                <a:cubicBezTo>
                  <a:pt x="4090499" y="2501039"/>
                  <a:pt x="4087831" y="2492502"/>
                  <a:pt x="4086497" y="2488767"/>
                </a:cubicBezTo>
                <a:close/>
                <a:moveTo>
                  <a:pt x="4132382" y="2513844"/>
                </a:moveTo>
                <a:cubicBezTo>
                  <a:pt x="4133450" y="2519179"/>
                  <a:pt x="4134784" y="2524248"/>
                  <a:pt x="4136384" y="2529584"/>
                </a:cubicBezTo>
                <a:cubicBezTo>
                  <a:pt x="4120378" y="2548792"/>
                  <a:pt x="4088631" y="2554661"/>
                  <a:pt x="4061153" y="2543723"/>
                </a:cubicBezTo>
                <a:cubicBezTo>
                  <a:pt x="4043012" y="2536520"/>
                  <a:pt x="4028873" y="2517045"/>
                  <a:pt x="4031274" y="2502106"/>
                </a:cubicBezTo>
                <a:cubicBezTo>
                  <a:pt x="4032341" y="2493836"/>
                  <a:pt x="4038744" y="2487433"/>
                  <a:pt x="4047814" y="2485299"/>
                </a:cubicBezTo>
                <a:cubicBezTo>
                  <a:pt x="4056885" y="2483165"/>
                  <a:pt x="4066755" y="2485832"/>
                  <a:pt x="4073425" y="2492235"/>
                </a:cubicBezTo>
                <a:cubicBezTo>
                  <a:pt x="4074225" y="2494102"/>
                  <a:pt x="4075826" y="2499171"/>
                  <a:pt x="4073425" y="2503173"/>
                </a:cubicBezTo>
                <a:cubicBezTo>
                  <a:pt x="4071824" y="2506107"/>
                  <a:pt x="4068089" y="2507975"/>
                  <a:pt x="4062754" y="2509042"/>
                </a:cubicBezTo>
                <a:lnTo>
                  <a:pt x="4049415" y="2511710"/>
                </a:lnTo>
                <a:lnTo>
                  <a:pt x="4060353" y="2519446"/>
                </a:lnTo>
                <a:cubicBezTo>
                  <a:pt x="4061153" y="2519980"/>
                  <a:pt x="4079027" y="2532785"/>
                  <a:pt x="4101437" y="2529851"/>
                </a:cubicBezTo>
                <a:cubicBezTo>
                  <a:pt x="4112908" y="2528783"/>
                  <a:pt x="4123312" y="2523181"/>
                  <a:pt x="4132382" y="2513844"/>
                </a:cubicBezTo>
                <a:close/>
                <a:moveTo>
                  <a:pt x="4083829" y="2444749"/>
                </a:moveTo>
                <a:cubicBezTo>
                  <a:pt x="4077160" y="2443681"/>
                  <a:pt x="4071824" y="2442081"/>
                  <a:pt x="4068089" y="2441014"/>
                </a:cubicBezTo>
                <a:cubicBezTo>
                  <a:pt x="4064355" y="2439947"/>
                  <a:pt x="4062220" y="2438879"/>
                  <a:pt x="4062220" y="2438879"/>
                </a:cubicBezTo>
                <a:cubicBezTo>
                  <a:pt x="4057418" y="2436479"/>
                  <a:pt x="4054217" y="2432477"/>
                  <a:pt x="4054484" y="2430876"/>
                </a:cubicBezTo>
                <a:lnTo>
                  <a:pt x="4054484" y="2430876"/>
                </a:lnTo>
                <a:cubicBezTo>
                  <a:pt x="4054484" y="2430076"/>
                  <a:pt x="4056084" y="2429275"/>
                  <a:pt x="4058218" y="2428742"/>
                </a:cubicBezTo>
                <a:cubicBezTo>
                  <a:pt x="4060620" y="2427942"/>
                  <a:pt x="4064888" y="2429809"/>
                  <a:pt x="4069156" y="2431677"/>
                </a:cubicBezTo>
                <a:cubicBezTo>
                  <a:pt x="4076893" y="2435145"/>
                  <a:pt x="4088898" y="2440480"/>
                  <a:pt x="4099836" y="2431410"/>
                </a:cubicBezTo>
                <a:cubicBezTo>
                  <a:pt x="4103838" y="2428208"/>
                  <a:pt x="4105705" y="2423673"/>
                  <a:pt x="4106505" y="2418871"/>
                </a:cubicBezTo>
                <a:cubicBezTo>
                  <a:pt x="4117977" y="2425274"/>
                  <a:pt x="4131049" y="2429009"/>
                  <a:pt x="4139586" y="2430876"/>
                </a:cubicBezTo>
                <a:cubicBezTo>
                  <a:pt x="4137718" y="2435145"/>
                  <a:pt x="4136117" y="2439146"/>
                  <a:pt x="4134784" y="2443681"/>
                </a:cubicBezTo>
                <a:cubicBezTo>
                  <a:pt x="4115042" y="2448483"/>
                  <a:pt x="4097168" y="2447150"/>
                  <a:pt x="4083829" y="2444749"/>
                </a:cubicBezTo>
                <a:close/>
                <a:moveTo>
                  <a:pt x="4038210" y="2394328"/>
                </a:moveTo>
                <a:cubicBezTo>
                  <a:pt x="4047281" y="2389792"/>
                  <a:pt x="4061953" y="2389259"/>
                  <a:pt x="4074225" y="2392994"/>
                </a:cubicBezTo>
                <a:cubicBezTo>
                  <a:pt x="4079561" y="2394594"/>
                  <a:pt x="4088631" y="2398863"/>
                  <a:pt x="4091833" y="2407133"/>
                </a:cubicBezTo>
                <a:cubicBezTo>
                  <a:pt x="4093700" y="2411935"/>
                  <a:pt x="4093166" y="2419671"/>
                  <a:pt x="4089965" y="2422339"/>
                </a:cubicBezTo>
                <a:cubicBezTo>
                  <a:pt x="4086230" y="2425274"/>
                  <a:pt x="4083563" y="2424740"/>
                  <a:pt x="4074759" y="2421005"/>
                </a:cubicBezTo>
                <a:cubicBezTo>
                  <a:pt x="4068623" y="2418338"/>
                  <a:pt x="4060620" y="2414869"/>
                  <a:pt x="4052616" y="2417537"/>
                </a:cubicBezTo>
                <a:cubicBezTo>
                  <a:pt x="4042479" y="2420739"/>
                  <a:pt x="4040611" y="2426608"/>
                  <a:pt x="4040344" y="2429809"/>
                </a:cubicBezTo>
                <a:cubicBezTo>
                  <a:pt x="4039811" y="2437546"/>
                  <a:pt x="4047814" y="2445015"/>
                  <a:pt x="4055817" y="2449284"/>
                </a:cubicBezTo>
                <a:cubicBezTo>
                  <a:pt x="4057685" y="2450084"/>
                  <a:pt x="4090232" y="2464223"/>
                  <a:pt x="4130782" y="2457020"/>
                </a:cubicBezTo>
                <a:cubicBezTo>
                  <a:pt x="4129715" y="2462889"/>
                  <a:pt x="4128915" y="2468759"/>
                  <a:pt x="4128915" y="2474894"/>
                </a:cubicBezTo>
                <a:cubicBezTo>
                  <a:pt x="4090232" y="2483965"/>
                  <a:pt x="4049682" y="2472227"/>
                  <a:pt x="4026205" y="2447150"/>
                </a:cubicBezTo>
                <a:cubicBezTo>
                  <a:pt x="4021136" y="2441814"/>
                  <a:pt x="4018202" y="2434611"/>
                  <a:pt x="4017935" y="2427141"/>
                </a:cubicBezTo>
                <a:lnTo>
                  <a:pt x="4019269" y="2417537"/>
                </a:lnTo>
                <a:cubicBezTo>
                  <a:pt x="4022204" y="2407667"/>
                  <a:pt x="4029140" y="2399130"/>
                  <a:pt x="4038210" y="2394328"/>
                </a:cubicBezTo>
                <a:close/>
                <a:moveTo>
                  <a:pt x="4145721" y="2234795"/>
                </a:moveTo>
                <a:cubicBezTo>
                  <a:pt x="4134250" y="2243598"/>
                  <a:pt x="4128381" y="2256404"/>
                  <a:pt x="4127047" y="2269743"/>
                </a:cubicBezTo>
                <a:cubicBezTo>
                  <a:pt x="4125713" y="2283081"/>
                  <a:pt x="4128648" y="2296954"/>
                  <a:pt x="4134517" y="2307892"/>
                </a:cubicBezTo>
                <a:cubicBezTo>
                  <a:pt x="4130249" y="2306825"/>
                  <a:pt x="4125980" y="2306024"/>
                  <a:pt x="4122245" y="2305758"/>
                </a:cubicBezTo>
                <a:cubicBezTo>
                  <a:pt x="4109973" y="2304957"/>
                  <a:pt x="4092900" y="2307625"/>
                  <a:pt x="4081962" y="2315362"/>
                </a:cubicBezTo>
                <a:cubicBezTo>
                  <a:pt x="4059286" y="2331368"/>
                  <a:pt x="4056885" y="2358046"/>
                  <a:pt x="4067556" y="2379388"/>
                </a:cubicBezTo>
                <a:cubicBezTo>
                  <a:pt x="4054217" y="2377521"/>
                  <a:pt x="4040611" y="2379388"/>
                  <a:pt x="4031007" y="2384190"/>
                </a:cubicBezTo>
                <a:cubicBezTo>
                  <a:pt x="4028339" y="2385524"/>
                  <a:pt x="4025672" y="2387391"/>
                  <a:pt x="4023271" y="2389259"/>
                </a:cubicBezTo>
                <a:cubicBezTo>
                  <a:pt x="4025672" y="2371118"/>
                  <a:pt x="4026205" y="2352710"/>
                  <a:pt x="4027806" y="2334570"/>
                </a:cubicBezTo>
                <a:cubicBezTo>
                  <a:pt x="4029140" y="2316429"/>
                  <a:pt x="4031007" y="2298021"/>
                  <a:pt x="4031541" y="2279880"/>
                </a:cubicBezTo>
                <a:cubicBezTo>
                  <a:pt x="4066488" y="2263873"/>
                  <a:pt x="4077426" y="2243065"/>
                  <a:pt x="4080628" y="2233461"/>
                </a:cubicBezTo>
                <a:lnTo>
                  <a:pt x="4145721" y="2234795"/>
                </a:lnTo>
                <a:close/>
                <a:moveTo>
                  <a:pt x="4231091" y="2255870"/>
                </a:moveTo>
                <a:cubicBezTo>
                  <a:pt x="4234558" y="2263073"/>
                  <a:pt x="4233224" y="2273211"/>
                  <a:pt x="4224954" y="2276679"/>
                </a:cubicBezTo>
                <a:cubicBezTo>
                  <a:pt x="4218018" y="2279613"/>
                  <a:pt x="4208414" y="2279613"/>
                  <a:pt x="4202012" y="2276946"/>
                </a:cubicBezTo>
                <a:cubicBezTo>
                  <a:pt x="4199077" y="2275612"/>
                  <a:pt x="4196943" y="2273211"/>
                  <a:pt x="4195876" y="2270009"/>
                </a:cubicBezTo>
                <a:cubicBezTo>
                  <a:pt x="4195075" y="2266808"/>
                  <a:pt x="4195609" y="2263607"/>
                  <a:pt x="4197743" y="2260939"/>
                </a:cubicBezTo>
                <a:lnTo>
                  <a:pt x="4206814" y="2250001"/>
                </a:lnTo>
                <a:lnTo>
                  <a:pt x="4191607" y="2250801"/>
                </a:lnTo>
                <a:cubicBezTo>
                  <a:pt x="4190007" y="2250801"/>
                  <a:pt x="4175867" y="2252135"/>
                  <a:pt x="4168664" y="2261472"/>
                </a:cubicBezTo>
                <a:cubicBezTo>
                  <a:pt x="4164396" y="2267342"/>
                  <a:pt x="4163862" y="2274545"/>
                  <a:pt x="4167064" y="2283348"/>
                </a:cubicBezTo>
                <a:cubicBezTo>
                  <a:pt x="4168931" y="2288417"/>
                  <a:pt x="4172399" y="2293219"/>
                  <a:pt x="4176935" y="2297488"/>
                </a:cubicBezTo>
                <a:cubicBezTo>
                  <a:pt x="4181736" y="2302023"/>
                  <a:pt x="4187606" y="2305758"/>
                  <a:pt x="4195075" y="2309492"/>
                </a:cubicBezTo>
                <a:cubicBezTo>
                  <a:pt x="4199877" y="2311894"/>
                  <a:pt x="4204946" y="2313494"/>
                  <a:pt x="4209748" y="2315095"/>
                </a:cubicBezTo>
                <a:cubicBezTo>
                  <a:pt x="4215084" y="2316962"/>
                  <a:pt x="4220153" y="2318563"/>
                  <a:pt x="4224688" y="2321231"/>
                </a:cubicBezTo>
                <a:cubicBezTo>
                  <a:pt x="4228156" y="2323365"/>
                  <a:pt x="4231891" y="2325766"/>
                  <a:pt x="4235892" y="2328700"/>
                </a:cubicBezTo>
                <a:cubicBezTo>
                  <a:pt x="4247364" y="2336970"/>
                  <a:pt x="4256701" y="2346574"/>
                  <a:pt x="4263904" y="2357246"/>
                </a:cubicBezTo>
                <a:cubicBezTo>
                  <a:pt x="4271107" y="2367917"/>
                  <a:pt x="4275642" y="2379388"/>
                  <a:pt x="4277777" y="2391393"/>
                </a:cubicBezTo>
                <a:lnTo>
                  <a:pt x="4275642" y="2389792"/>
                </a:lnTo>
                <a:cubicBezTo>
                  <a:pt x="4266839" y="2383923"/>
                  <a:pt x="4257501" y="2379922"/>
                  <a:pt x="4247897" y="2376987"/>
                </a:cubicBezTo>
                <a:cubicBezTo>
                  <a:pt x="4243629" y="2367650"/>
                  <a:pt x="4227622" y="2342039"/>
                  <a:pt x="4179336" y="2327366"/>
                </a:cubicBezTo>
                <a:cubicBezTo>
                  <a:pt x="4165463" y="2323098"/>
                  <a:pt x="4153725" y="2314561"/>
                  <a:pt x="4147322" y="2303890"/>
                </a:cubicBezTo>
                <a:cubicBezTo>
                  <a:pt x="4136918" y="2286016"/>
                  <a:pt x="4136117" y="2257204"/>
                  <a:pt x="4155059" y="2243332"/>
                </a:cubicBezTo>
                <a:cubicBezTo>
                  <a:pt x="4163596" y="2236929"/>
                  <a:pt x="4174267" y="2235862"/>
                  <a:pt x="4181736" y="2235862"/>
                </a:cubicBezTo>
                <a:cubicBezTo>
                  <a:pt x="4200411" y="2236129"/>
                  <a:pt x="4223354" y="2239863"/>
                  <a:pt x="4231091" y="2255870"/>
                </a:cubicBezTo>
                <a:close/>
                <a:moveTo>
                  <a:pt x="4308189" y="2430076"/>
                </a:moveTo>
                <a:cubicBezTo>
                  <a:pt x="4305255" y="2423673"/>
                  <a:pt x="4300452" y="2414336"/>
                  <a:pt x="4293249" y="2405532"/>
                </a:cubicBezTo>
                <a:cubicBezTo>
                  <a:pt x="4293249" y="2386324"/>
                  <a:pt x="4287647" y="2367116"/>
                  <a:pt x="4276176" y="2350309"/>
                </a:cubicBezTo>
                <a:cubicBezTo>
                  <a:pt x="4268173" y="2338571"/>
                  <a:pt x="4257768" y="2327900"/>
                  <a:pt x="4244963" y="2318830"/>
                </a:cubicBezTo>
                <a:cubicBezTo>
                  <a:pt x="4240428" y="2315628"/>
                  <a:pt x="4236426" y="2312960"/>
                  <a:pt x="4232424" y="2310560"/>
                </a:cubicBezTo>
                <a:cubicBezTo>
                  <a:pt x="4226822" y="2307358"/>
                  <a:pt x="4220686" y="2305491"/>
                  <a:pt x="4215084" y="2303356"/>
                </a:cubicBezTo>
                <a:cubicBezTo>
                  <a:pt x="4210549" y="2301756"/>
                  <a:pt x="4206280" y="2300422"/>
                  <a:pt x="4202279" y="2298555"/>
                </a:cubicBezTo>
                <a:cubicBezTo>
                  <a:pt x="4196142" y="2295620"/>
                  <a:pt x="4191074" y="2292419"/>
                  <a:pt x="4187339" y="2288951"/>
                </a:cubicBezTo>
                <a:cubicBezTo>
                  <a:pt x="4184137" y="2286016"/>
                  <a:pt x="4182003" y="2283081"/>
                  <a:pt x="4180670" y="2279880"/>
                </a:cubicBezTo>
                <a:cubicBezTo>
                  <a:pt x="4178802" y="2275078"/>
                  <a:pt x="4178802" y="2271343"/>
                  <a:pt x="4180670" y="2268675"/>
                </a:cubicBezTo>
                <a:cubicBezTo>
                  <a:pt x="4180936" y="2268142"/>
                  <a:pt x="4181470" y="2267608"/>
                  <a:pt x="4182003" y="2267342"/>
                </a:cubicBezTo>
                <a:cubicBezTo>
                  <a:pt x="4182003" y="2269209"/>
                  <a:pt x="4182270" y="2271076"/>
                  <a:pt x="4182803" y="2272677"/>
                </a:cubicBezTo>
                <a:cubicBezTo>
                  <a:pt x="4184671" y="2279347"/>
                  <a:pt x="4189740" y="2284949"/>
                  <a:pt x="4196409" y="2288150"/>
                </a:cubicBezTo>
                <a:cubicBezTo>
                  <a:pt x="4206547" y="2292686"/>
                  <a:pt x="4220419" y="2292686"/>
                  <a:pt x="4231091" y="2288150"/>
                </a:cubicBezTo>
                <a:cubicBezTo>
                  <a:pt x="4246830" y="2281481"/>
                  <a:pt x="4249765" y="2263340"/>
                  <a:pt x="4243629" y="2250535"/>
                </a:cubicBezTo>
                <a:cubicBezTo>
                  <a:pt x="4240961" y="2244932"/>
                  <a:pt x="4236960" y="2240130"/>
                  <a:pt x="4231624" y="2236395"/>
                </a:cubicBezTo>
                <a:lnTo>
                  <a:pt x="4327664" y="2238530"/>
                </a:lnTo>
                <a:lnTo>
                  <a:pt x="4326330" y="2290284"/>
                </a:lnTo>
                <a:cubicBezTo>
                  <a:pt x="4326063" y="2307625"/>
                  <a:pt x="4324196" y="2324699"/>
                  <a:pt x="4323129" y="2342039"/>
                </a:cubicBezTo>
                <a:cubicBezTo>
                  <a:pt x="4320461" y="2376454"/>
                  <a:pt x="4318594" y="2411135"/>
                  <a:pt x="4313525" y="2445282"/>
                </a:cubicBezTo>
                <a:cubicBezTo>
                  <a:pt x="4312191" y="2440213"/>
                  <a:pt x="4310324" y="2434878"/>
                  <a:pt x="4308189" y="2430076"/>
                </a:cubicBezTo>
                <a:close/>
                <a:moveTo>
                  <a:pt x="4288981" y="2519446"/>
                </a:moveTo>
                <a:cubicBezTo>
                  <a:pt x="4276176" y="2531985"/>
                  <a:pt x="4252166" y="2532785"/>
                  <a:pt x="4238560" y="2521580"/>
                </a:cubicBezTo>
                <a:cubicBezTo>
                  <a:pt x="4234025" y="2517846"/>
                  <a:pt x="4230824" y="2511977"/>
                  <a:pt x="4229757" y="2506107"/>
                </a:cubicBezTo>
                <a:cubicBezTo>
                  <a:pt x="4228423" y="2499971"/>
                  <a:pt x="4228956" y="2493302"/>
                  <a:pt x="4231624" y="2487967"/>
                </a:cubicBezTo>
                <a:cubicBezTo>
                  <a:pt x="4234292" y="2482898"/>
                  <a:pt x="4239627" y="2477829"/>
                  <a:pt x="4246030" y="2478629"/>
                </a:cubicBezTo>
                <a:cubicBezTo>
                  <a:pt x="4250299" y="2479163"/>
                  <a:pt x="4251366" y="2480763"/>
                  <a:pt x="4253766" y="2487166"/>
                </a:cubicBezTo>
                <a:cubicBezTo>
                  <a:pt x="4254567" y="2489300"/>
                  <a:pt x="4255367" y="2491435"/>
                  <a:pt x="4256701" y="2493836"/>
                </a:cubicBezTo>
                <a:lnTo>
                  <a:pt x="4260436" y="2501039"/>
                </a:lnTo>
                <a:lnTo>
                  <a:pt x="4267105" y="2496503"/>
                </a:lnTo>
                <a:cubicBezTo>
                  <a:pt x="4275375" y="2490634"/>
                  <a:pt x="4280444" y="2482364"/>
                  <a:pt x="4281778" y="2472227"/>
                </a:cubicBezTo>
                <a:lnTo>
                  <a:pt x="4281778" y="2471693"/>
                </a:lnTo>
                <a:cubicBezTo>
                  <a:pt x="4283379" y="2457554"/>
                  <a:pt x="4277243" y="2440213"/>
                  <a:pt x="4266038" y="2427942"/>
                </a:cubicBezTo>
                <a:cubicBezTo>
                  <a:pt x="4264971" y="2426608"/>
                  <a:pt x="4242562" y="2404465"/>
                  <a:pt x="4216684" y="2406066"/>
                </a:cubicBezTo>
                <a:cubicBezTo>
                  <a:pt x="4203613" y="2406866"/>
                  <a:pt x="4192407" y="2413269"/>
                  <a:pt x="4183337" y="2424740"/>
                </a:cubicBezTo>
                <a:cubicBezTo>
                  <a:pt x="4182270" y="2426074"/>
                  <a:pt x="4171332" y="2439947"/>
                  <a:pt x="4167331" y="2463690"/>
                </a:cubicBezTo>
                <a:cubicBezTo>
                  <a:pt x="4164929" y="2475428"/>
                  <a:pt x="4165463" y="2489834"/>
                  <a:pt x="4167864" y="2506374"/>
                </a:cubicBezTo>
                <a:cubicBezTo>
                  <a:pt x="4170532" y="2522914"/>
                  <a:pt x="4176935" y="2541589"/>
                  <a:pt x="4189206" y="2562931"/>
                </a:cubicBezTo>
                <a:cubicBezTo>
                  <a:pt x="4182003" y="2561330"/>
                  <a:pt x="4174533" y="2560530"/>
                  <a:pt x="4167064" y="2561330"/>
                </a:cubicBezTo>
                <a:cubicBezTo>
                  <a:pt x="4151324" y="2537320"/>
                  <a:pt x="4144121" y="2510909"/>
                  <a:pt x="4143588" y="2485565"/>
                </a:cubicBezTo>
                <a:cubicBezTo>
                  <a:pt x="4142520" y="2459955"/>
                  <a:pt x="4149723" y="2435411"/>
                  <a:pt x="4164929" y="2414869"/>
                </a:cubicBezTo>
                <a:cubicBezTo>
                  <a:pt x="4176134" y="2400197"/>
                  <a:pt x="4191074" y="2390860"/>
                  <a:pt x="4208681" y="2387658"/>
                </a:cubicBezTo>
                <a:cubicBezTo>
                  <a:pt x="4228423" y="2384190"/>
                  <a:pt x="4250032" y="2388725"/>
                  <a:pt x="4269506" y="2401264"/>
                </a:cubicBezTo>
                <a:cubicBezTo>
                  <a:pt x="4279644" y="2407667"/>
                  <a:pt x="4288981" y="2420205"/>
                  <a:pt x="4296184" y="2435945"/>
                </a:cubicBezTo>
                <a:cubicBezTo>
                  <a:pt x="4307122" y="2460755"/>
                  <a:pt x="4308189" y="2499971"/>
                  <a:pt x="4288981" y="2519446"/>
                </a:cubicBezTo>
                <a:close/>
                <a:moveTo>
                  <a:pt x="4281512" y="2641364"/>
                </a:moveTo>
                <a:cubicBezTo>
                  <a:pt x="4277243" y="2637095"/>
                  <a:pt x="4271640" y="2633894"/>
                  <a:pt x="4265238" y="2632560"/>
                </a:cubicBezTo>
                <a:cubicBezTo>
                  <a:pt x="4255100" y="2630426"/>
                  <a:pt x="4244963" y="2633360"/>
                  <a:pt x="4237760" y="2639229"/>
                </a:cubicBezTo>
                <a:cubicBezTo>
                  <a:pt x="4237760" y="2637629"/>
                  <a:pt x="4237760" y="2636028"/>
                  <a:pt x="4237760" y="2634427"/>
                </a:cubicBezTo>
                <a:cubicBezTo>
                  <a:pt x="4237493" y="2607483"/>
                  <a:pt x="4226555" y="2585874"/>
                  <a:pt x="4210815" y="2573335"/>
                </a:cubicBezTo>
                <a:cubicBezTo>
                  <a:pt x="4180670" y="2529317"/>
                  <a:pt x="4177468" y="2495436"/>
                  <a:pt x="4179602" y="2470893"/>
                </a:cubicBezTo>
                <a:cubicBezTo>
                  <a:pt x="4180936" y="2458621"/>
                  <a:pt x="4184404" y="2449284"/>
                  <a:pt x="4187606" y="2442614"/>
                </a:cubicBezTo>
                <a:cubicBezTo>
                  <a:pt x="4189206" y="2439413"/>
                  <a:pt x="4190540" y="2436745"/>
                  <a:pt x="4191874" y="2434878"/>
                </a:cubicBezTo>
                <a:cubicBezTo>
                  <a:pt x="4192941" y="2433010"/>
                  <a:pt x="4193741" y="2432210"/>
                  <a:pt x="4193741" y="2432210"/>
                </a:cubicBezTo>
                <a:cubicBezTo>
                  <a:pt x="4200411" y="2423673"/>
                  <a:pt x="4208148" y="2419405"/>
                  <a:pt x="4216684" y="2418871"/>
                </a:cubicBezTo>
                <a:cubicBezTo>
                  <a:pt x="4226288" y="2418338"/>
                  <a:pt x="4235892" y="2422606"/>
                  <a:pt x="4243095" y="2427141"/>
                </a:cubicBezTo>
                <a:cubicBezTo>
                  <a:pt x="4250299" y="2431677"/>
                  <a:pt x="4255100" y="2436479"/>
                  <a:pt x="4255100" y="2436479"/>
                </a:cubicBezTo>
                <a:cubicBezTo>
                  <a:pt x="4262036" y="2444215"/>
                  <a:pt x="4268706" y="2457821"/>
                  <a:pt x="4267372" y="2469826"/>
                </a:cubicBezTo>
                <a:cubicBezTo>
                  <a:pt x="4266839" y="2473294"/>
                  <a:pt x="4266038" y="2475961"/>
                  <a:pt x="4264438" y="2478629"/>
                </a:cubicBezTo>
                <a:cubicBezTo>
                  <a:pt x="4262036" y="2473027"/>
                  <a:pt x="4257501" y="2466891"/>
                  <a:pt x="4247097" y="2465557"/>
                </a:cubicBezTo>
                <a:cubicBezTo>
                  <a:pt x="4234025" y="2463957"/>
                  <a:pt x="4223354" y="2472493"/>
                  <a:pt x="4218819" y="2481831"/>
                </a:cubicBezTo>
                <a:cubicBezTo>
                  <a:pt x="4211082" y="2497837"/>
                  <a:pt x="4215350" y="2519713"/>
                  <a:pt x="4229223" y="2531184"/>
                </a:cubicBezTo>
                <a:cubicBezTo>
                  <a:pt x="4248164" y="2546658"/>
                  <a:pt x="4280444" y="2546124"/>
                  <a:pt x="4298585" y="2528517"/>
                </a:cubicBezTo>
                <a:cubicBezTo>
                  <a:pt x="4300186" y="2526916"/>
                  <a:pt x="4301786" y="2525049"/>
                  <a:pt x="4303387" y="2523181"/>
                </a:cubicBezTo>
                <a:lnTo>
                  <a:pt x="4292983" y="2582139"/>
                </a:lnTo>
                <a:cubicBezTo>
                  <a:pt x="4289248" y="2602147"/>
                  <a:pt x="4286313" y="2621889"/>
                  <a:pt x="4281512" y="2641364"/>
                </a:cubicBezTo>
                <a:close/>
                <a:moveTo>
                  <a:pt x="4254567" y="2678446"/>
                </a:moveTo>
                <a:cubicBezTo>
                  <a:pt x="4244963" y="2676311"/>
                  <a:pt x="4239094" y="2666974"/>
                  <a:pt x="4240961" y="2657904"/>
                </a:cubicBezTo>
                <a:cubicBezTo>
                  <a:pt x="4243095" y="2648833"/>
                  <a:pt x="4252432" y="2643231"/>
                  <a:pt x="4262036" y="2645098"/>
                </a:cubicBezTo>
                <a:cubicBezTo>
                  <a:pt x="4271640" y="2647233"/>
                  <a:pt x="4277777" y="2656303"/>
                  <a:pt x="4275642" y="2665640"/>
                </a:cubicBezTo>
                <a:cubicBezTo>
                  <a:pt x="4273775" y="2674977"/>
                  <a:pt x="4264171" y="2680847"/>
                  <a:pt x="4254567" y="2678446"/>
                </a:cubicBezTo>
                <a:close/>
                <a:moveTo>
                  <a:pt x="4240961" y="2799563"/>
                </a:moveTo>
                <a:cubicBezTo>
                  <a:pt x="4236960" y="2795027"/>
                  <a:pt x="4231624" y="2791292"/>
                  <a:pt x="4225488" y="2789425"/>
                </a:cubicBezTo>
                <a:cubicBezTo>
                  <a:pt x="4217218" y="2787024"/>
                  <a:pt x="4208681" y="2788091"/>
                  <a:pt x="4201745" y="2791559"/>
                </a:cubicBezTo>
                <a:cubicBezTo>
                  <a:pt x="4206814" y="2769150"/>
                  <a:pt x="4205746" y="2745940"/>
                  <a:pt x="4195075" y="2729133"/>
                </a:cubicBezTo>
                <a:lnTo>
                  <a:pt x="4195342" y="2728600"/>
                </a:lnTo>
                <a:lnTo>
                  <a:pt x="4195342" y="2728600"/>
                </a:lnTo>
                <a:lnTo>
                  <a:pt x="4195342" y="2728066"/>
                </a:lnTo>
                <a:cubicBezTo>
                  <a:pt x="4213750" y="2718996"/>
                  <a:pt x="4225488" y="2699254"/>
                  <a:pt x="4231891" y="2677379"/>
                </a:cubicBezTo>
                <a:cubicBezTo>
                  <a:pt x="4236159" y="2684048"/>
                  <a:pt x="4243095" y="2689117"/>
                  <a:pt x="4251632" y="2691251"/>
                </a:cubicBezTo>
                <a:cubicBezTo>
                  <a:pt x="4258035" y="2692852"/>
                  <a:pt x="4264438" y="2692318"/>
                  <a:pt x="4270040" y="2690184"/>
                </a:cubicBezTo>
                <a:cubicBezTo>
                  <a:pt x="4265771" y="2708591"/>
                  <a:pt x="4261770" y="2726999"/>
                  <a:pt x="4256434" y="2744873"/>
                </a:cubicBezTo>
                <a:lnTo>
                  <a:pt x="4240961" y="2799563"/>
                </a:lnTo>
                <a:close/>
                <a:moveTo>
                  <a:pt x="4211883" y="2834777"/>
                </a:moveTo>
                <a:cubicBezTo>
                  <a:pt x="4202545" y="2831843"/>
                  <a:pt x="4197476" y="2822239"/>
                  <a:pt x="4200144" y="2813435"/>
                </a:cubicBezTo>
                <a:cubicBezTo>
                  <a:pt x="4202812" y="2804365"/>
                  <a:pt x="4212416" y="2799563"/>
                  <a:pt x="4221753" y="2802230"/>
                </a:cubicBezTo>
                <a:cubicBezTo>
                  <a:pt x="4231091" y="2804898"/>
                  <a:pt x="4236693" y="2814769"/>
                  <a:pt x="4234025" y="2823839"/>
                </a:cubicBezTo>
                <a:cubicBezTo>
                  <a:pt x="4231357" y="2832910"/>
                  <a:pt x="4221220" y="2837712"/>
                  <a:pt x="4211883" y="2834777"/>
                </a:cubicBezTo>
                <a:close/>
                <a:moveTo>
                  <a:pt x="4126513" y="2917211"/>
                </a:moveTo>
                <a:cubicBezTo>
                  <a:pt x="4108373" y="2920146"/>
                  <a:pt x="4093433" y="2936686"/>
                  <a:pt x="4092633" y="2954560"/>
                </a:cubicBezTo>
                <a:cubicBezTo>
                  <a:pt x="4092366" y="2965231"/>
                  <a:pt x="4097168" y="2978037"/>
                  <a:pt x="4109440" y="2983105"/>
                </a:cubicBezTo>
                <a:cubicBezTo>
                  <a:pt x="4119044" y="2987107"/>
                  <a:pt x="4125980" y="2983906"/>
                  <a:pt x="4130782" y="2980438"/>
                </a:cubicBezTo>
                <a:cubicBezTo>
                  <a:pt x="4130782" y="2983372"/>
                  <a:pt x="4130249" y="2986573"/>
                  <a:pt x="4128915" y="2989508"/>
                </a:cubicBezTo>
                <a:cubicBezTo>
                  <a:pt x="4124379" y="3000713"/>
                  <a:pt x="4111841" y="3009250"/>
                  <a:pt x="4101170" y="3012451"/>
                </a:cubicBezTo>
                <a:cubicBezTo>
                  <a:pt x="4101170" y="3012451"/>
                  <a:pt x="4075026" y="3019120"/>
                  <a:pt x="4059019" y="3008449"/>
                </a:cubicBezTo>
                <a:cubicBezTo>
                  <a:pt x="4051816" y="3003647"/>
                  <a:pt x="4047547" y="2996177"/>
                  <a:pt x="4046213" y="2985507"/>
                </a:cubicBezTo>
                <a:cubicBezTo>
                  <a:pt x="4046213" y="2984173"/>
                  <a:pt x="4043813" y="2966299"/>
                  <a:pt x="4053150" y="2943889"/>
                </a:cubicBezTo>
                <a:cubicBezTo>
                  <a:pt x="4057685" y="2932685"/>
                  <a:pt x="4065422" y="2920413"/>
                  <a:pt x="4077960" y="2907874"/>
                </a:cubicBezTo>
                <a:cubicBezTo>
                  <a:pt x="4084096" y="2901738"/>
                  <a:pt x="4091833" y="2895602"/>
                  <a:pt x="4100636" y="2889467"/>
                </a:cubicBezTo>
                <a:cubicBezTo>
                  <a:pt x="4109173" y="2883331"/>
                  <a:pt x="4119311" y="2877195"/>
                  <a:pt x="4131049" y="2871326"/>
                </a:cubicBezTo>
                <a:cubicBezTo>
                  <a:pt x="4150790" y="2868391"/>
                  <a:pt x="4169732" y="2854786"/>
                  <a:pt x="4184671" y="2831843"/>
                </a:cubicBezTo>
                <a:lnTo>
                  <a:pt x="4187339" y="2827574"/>
                </a:lnTo>
                <a:cubicBezTo>
                  <a:pt x="4190540" y="2836378"/>
                  <a:pt x="4197743" y="2843848"/>
                  <a:pt x="4207614" y="2847049"/>
                </a:cubicBezTo>
                <a:cubicBezTo>
                  <a:pt x="4213750" y="2849183"/>
                  <a:pt x="4220419" y="2849183"/>
                  <a:pt x="4226288" y="2847582"/>
                </a:cubicBezTo>
                <a:cubicBezTo>
                  <a:pt x="4213216" y="2885465"/>
                  <a:pt x="4201478" y="2923614"/>
                  <a:pt x="4186272" y="2960696"/>
                </a:cubicBezTo>
                <a:cubicBezTo>
                  <a:pt x="4186005" y="2958295"/>
                  <a:pt x="4185471" y="2955894"/>
                  <a:pt x="4184938" y="2953760"/>
                </a:cubicBezTo>
                <a:cubicBezTo>
                  <a:pt x="4178535" y="2930017"/>
                  <a:pt x="4151057" y="2913477"/>
                  <a:pt x="4126513" y="2917211"/>
                </a:cubicBezTo>
                <a:close/>
                <a:moveTo>
                  <a:pt x="4135851" y="3033260"/>
                </a:moveTo>
                <a:cubicBezTo>
                  <a:pt x="4121445" y="3043130"/>
                  <a:pt x="4106505" y="3049000"/>
                  <a:pt x="4094767" y="3049800"/>
                </a:cubicBezTo>
                <a:cubicBezTo>
                  <a:pt x="4071824" y="3051134"/>
                  <a:pt x="4051016" y="3044464"/>
                  <a:pt x="4035543" y="3031392"/>
                </a:cubicBezTo>
                <a:cubicBezTo>
                  <a:pt x="4021670" y="3019654"/>
                  <a:pt x="4013400" y="3003914"/>
                  <a:pt x="4011532" y="2986040"/>
                </a:cubicBezTo>
                <a:cubicBezTo>
                  <a:pt x="4009398" y="2960963"/>
                  <a:pt x="4014734" y="2935619"/>
                  <a:pt x="4027806" y="2913743"/>
                </a:cubicBezTo>
                <a:cubicBezTo>
                  <a:pt x="4040878" y="2891868"/>
                  <a:pt x="4061953" y="2873193"/>
                  <a:pt x="4086497" y="2859854"/>
                </a:cubicBezTo>
                <a:cubicBezTo>
                  <a:pt x="4092633" y="2864123"/>
                  <a:pt x="4099569" y="2867324"/>
                  <a:pt x="4106505" y="2869458"/>
                </a:cubicBezTo>
                <a:cubicBezTo>
                  <a:pt x="4085963" y="2881997"/>
                  <a:pt x="4070490" y="2894802"/>
                  <a:pt x="4059552" y="2907607"/>
                </a:cubicBezTo>
                <a:cubicBezTo>
                  <a:pt x="4048614" y="2920413"/>
                  <a:pt x="4041945" y="2932951"/>
                  <a:pt x="4038210" y="2944423"/>
                </a:cubicBezTo>
                <a:cubicBezTo>
                  <a:pt x="4030740" y="2967366"/>
                  <a:pt x="4032608" y="2984706"/>
                  <a:pt x="4032875" y="2986307"/>
                </a:cubicBezTo>
                <a:cubicBezTo>
                  <a:pt x="4034742" y="3000713"/>
                  <a:pt x="4041145" y="3011651"/>
                  <a:pt x="4052083" y="3018854"/>
                </a:cubicBezTo>
                <a:cubicBezTo>
                  <a:pt x="4073425" y="3033260"/>
                  <a:pt x="4104638" y="3025256"/>
                  <a:pt x="4105972" y="3024989"/>
                </a:cubicBezTo>
                <a:cubicBezTo>
                  <a:pt x="4122512" y="3019921"/>
                  <a:pt x="4136651" y="3008183"/>
                  <a:pt x="4141986" y="2995110"/>
                </a:cubicBezTo>
                <a:cubicBezTo>
                  <a:pt x="4145988" y="2985507"/>
                  <a:pt x="4145721" y="2975369"/>
                  <a:pt x="4141186" y="2966032"/>
                </a:cubicBezTo>
                <a:lnTo>
                  <a:pt x="4137718" y="2958829"/>
                </a:lnTo>
                <a:lnTo>
                  <a:pt x="4131049" y="2963097"/>
                </a:lnTo>
                <a:cubicBezTo>
                  <a:pt x="4128915" y="2964431"/>
                  <a:pt x="4127047" y="2966032"/>
                  <a:pt x="4125446" y="2967366"/>
                </a:cubicBezTo>
                <a:cubicBezTo>
                  <a:pt x="4120378" y="2971901"/>
                  <a:pt x="4118777" y="2972701"/>
                  <a:pt x="4114508" y="2971101"/>
                </a:cubicBezTo>
                <a:cubicBezTo>
                  <a:pt x="4108639" y="2968699"/>
                  <a:pt x="4106505" y="2961497"/>
                  <a:pt x="4106505" y="2955894"/>
                </a:cubicBezTo>
                <a:cubicBezTo>
                  <a:pt x="4107039" y="2943622"/>
                  <a:pt x="4117443" y="2931884"/>
                  <a:pt x="4129448" y="2930017"/>
                </a:cubicBezTo>
                <a:cubicBezTo>
                  <a:pt x="4147055" y="2927349"/>
                  <a:pt x="4167331" y="2939887"/>
                  <a:pt x="4171866" y="2956961"/>
                </a:cubicBezTo>
                <a:cubicBezTo>
                  <a:pt x="4175334" y="2970033"/>
                  <a:pt x="4172399" y="2985240"/>
                  <a:pt x="4165463" y="2999112"/>
                </a:cubicBezTo>
                <a:cubicBezTo>
                  <a:pt x="4158527" y="3012985"/>
                  <a:pt x="4147856" y="3025256"/>
                  <a:pt x="4135851" y="3033260"/>
                </a:cubicBezTo>
                <a:close/>
                <a:moveTo>
                  <a:pt x="4065955" y="3220271"/>
                </a:moveTo>
                <a:lnTo>
                  <a:pt x="3981653" y="3173851"/>
                </a:lnTo>
                <a:cubicBezTo>
                  <a:pt x="3988056" y="3173051"/>
                  <a:pt x="3994192" y="3171184"/>
                  <a:pt x="3999261" y="3167715"/>
                </a:cubicBezTo>
                <a:cubicBezTo>
                  <a:pt x="4010732" y="3159445"/>
                  <a:pt x="4016868" y="3142105"/>
                  <a:pt x="4006197" y="3128232"/>
                </a:cubicBezTo>
                <a:cubicBezTo>
                  <a:pt x="3998994" y="3118895"/>
                  <a:pt x="3986989" y="3111959"/>
                  <a:pt x="3976051" y="3110892"/>
                </a:cubicBezTo>
                <a:cubicBezTo>
                  <a:pt x="3968848" y="3110092"/>
                  <a:pt x="3961645" y="3112492"/>
                  <a:pt x="3956843" y="3117561"/>
                </a:cubicBezTo>
                <a:cubicBezTo>
                  <a:pt x="3955509" y="3118895"/>
                  <a:pt x="3954442" y="3120496"/>
                  <a:pt x="3953642" y="3121830"/>
                </a:cubicBezTo>
                <a:cubicBezTo>
                  <a:pt x="3953375" y="3121296"/>
                  <a:pt x="3953108" y="3120496"/>
                  <a:pt x="3953108" y="3119962"/>
                </a:cubicBezTo>
                <a:cubicBezTo>
                  <a:pt x="3952575" y="3116761"/>
                  <a:pt x="3954442" y="3113560"/>
                  <a:pt x="3958444" y="3110092"/>
                </a:cubicBezTo>
                <a:cubicBezTo>
                  <a:pt x="3961111" y="3107690"/>
                  <a:pt x="3964313" y="3106357"/>
                  <a:pt x="3968581" y="3105290"/>
                </a:cubicBezTo>
                <a:cubicBezTo>
                  <a:pt x="3973650" y="3104222"/>
                  <a:pt x="3979519" y="3103956"/>
                  <a:pt x="3986455" y="3104489"/>
                </a:cubicBezTo>
                <a:cubicBezTo>
                  <a:pt x="3990724" y="3104756"/>
                  <a:pt x="3995259" y="3105823"/>
                  <a:pt x="4000061" y="3106890"/>
                </a:cubicBezTo>
                <a:cubicBezTo>
                  <a:pt x="4006197" y="3108224"/>
                  <a:pt x="4012333" y="3109558"/>
                  <a:pt x="4018735" y="3109558"/>
                </a:cubicBezTo>
                <a:cubicBezTo>
                  <a:pt x="4023271" y="3109558"/>
                  <a:pt x="4028339" y="3109291"/>
                  <a:pt x="4033942" y="3108758"/>
                </a:cubicBezTo>
                <a:cubicBezTo>
                  <a:pt x="4049682" y="3107157"/>
                  <a:pt x="4064355" y="3103422"/>
                  <a:pt x="4077426" y="3097286"/>
                </a:cubicBezTo>
                <a:cubicBezTo>
                  <a:pt x="4095300" y="3088216"/>
                  <a:pt x="4109440" y="3074343"/>
                  <a:pt x="4118777" y="3057536"/>
                </a:cubicBezTo>
                <a:cubicBezTo>
                  <a:pt x="4129448" y="3053535"/>
                  <a:pt x="4138519" y="3047932"/>
                  <a:pt x="4144388" y="3043931"/>
                </a:cubicBezTo>
                <a:cubicBezTo>
                  <a:pt x="4148923" y="3040996"/>
                  <a:pt x="4153191" y="3037261"/>
                  <a:pt x="4157460" y="3033260"/>
                </a:cubicBezTo>
                <a:cubicBezTo>
                  <a:pt x="4143054" y="3064739"/>
                  <a:pt x="4129448" y="3096486"/>
                  <a:pt x="4114242" y="3127699"/>
                </a:cubicBezTo>
                <a:cubicBezTo>
                  <a:pt x="4097702" y="3158645"/>
                  <a:pt x="4082495" y="3189858"/>
                  <a:pt x="4065955" y="3220271"/>
                </a:cubicBezTo>
                <a:close/>
                <a:moveTo>
                  <a:pt x="4061153" y="2141956"/>
                </a:moveTo>
                <a:cubicBezTo>
                  <a:pt x="4067556" y="2150760"/>
                  <a:pt x="4068623" y="2157163"/>
                  <a:pt x="4068623" y="2157696"/>
                </a:cubicBezTo>
                <a:lnTo>
                  <a:pt x="4069423" y="2163032"/>
                </a:lnTo>
                <a:lnTo>
                  <a:pt x="4075826" y="2163032"/>
                </a:lnTo>
                <a:lnTo>
                  <a:pt x="4342603" y="2159030"/>
                </a:lnTo>
                <a:lnTo>
                  <a:pt x="4341003" y="2092869"/>
                </a:lnTo>
                <a:cubicBezTo>
                  <a:pt x="4340469" y="2070727"/>
                  <a:pt x="4338068" y="2048851"/>
                  <a:pt x="4336468" y="2026975"/>
                </a:cubicBezTo>
                <a:cubicBezTo>
                  <a:pt x="4334600" y="2005099"/>
                  <a:pt x="4333533" y="1982957"/>
                  <a:pt x="4330865" y="1961081"/>
                </a:cubicBezTo>
                <a:lnTo>
                  <a:pt x="4322595" y="1895454"/>
                </a:lnTo>
                <a:cubicBezTo>
                  <a:pt x="4321261" y="1884516"/>
                  <a:pt x="4319927" y="1873578"/>
                  <a:pt x="4318327" y="1862640"/>
                </a:cubicBezTo>
                <a:lnTo>
                  <a:pt x="4312457" y="1830093"/>
                </a:lnTo>
                <a:lnTo>
                  <a:pt x="4300720" y="1765000"/>
                </a:lnTo>
                <a:cubicBezTo>
                  <a:pt x="4296184" y="1743391"/>
                  <a:pt x="4291116" y="1722049"/>
                  <a:pt x="4286047" y="1700440"/>
                </a:cubicBezTo>
                <a:cubicBezTo>
                  <a:pt x="4280978" y="1679097"/>
                  <a:pt x="4276709" y="1657221"/>
                  <a:pt x="4270040" y="1636146"/>
                </a:cubicBezTo>
                <a:cubicBezTo>
                  <a:pt x="4257768" y="1593729"/>
                  <a:pt x="4246563" y="1551044"/>
                  <a:pt x="4231624" y="1509427"/>
                </a:cubicBezTo>
                <a:cubicBezTo>
                  <a:pt x="4224421" y="1488618"/>
                  <a:pt x="4217752" y="1467543"/>
                  <a:pt x="4210015" y="1446734"/>
                </a:cubicBezTo>
                <a:lnTo>
                  <a:pt x="4185738" y="1385108"/>
                </a:lnTo>
                <a:lnTo>
                  <a:pt x="4173466" y="1354429"/>
                </a:lnTo>
                <a:lnTo>
                  <a:pt x="4159861" y="1324283"/>
                </a:lnTo>
                <a:lnTo>
                  <a:pt x="4132650" y="1263992"/>
                </a:lnTo>
                <a:cubicBezTo>
                  <a:pt x="4123046" y="1244250"/>
                  <a:pt x="4112641" y="1224509"/>
                  <a:pt x="4102770" y="1205034"/>
                </a:cubicBezTo>
                <a:cubicBezTo>
                  <a:pt x="4092633" y="1185292"/>
                  <a:pt x="4082762" y="1165551"/>
                  <a:pt x="4071557" y="1146609"/>
                </a:cubicBezTo>
                <a:lnTo>
                  <a:pt x="3833058" y="1279731"/>
                </a:lnTo>
                <a:lnTo>
                  <a:pt x="3835192" y="1284533"/>
                </a:lnTo>
                <a:cubicBezTo>
                  <a:pt x="3835459" y="1285067"/>
                  <a:pt x="3837860" y="1290936"/>
                  <a:pt x="3836793" y="1301607"/>
                </a:cubicBezTo>
                <a:cubicBezTo>
                  <a:pt x="3835459" y="1312545"/>
                  <a:pt x="3830391" y="1327751"/>
                  <a:pt x="3816251" y="1346693"/>
                </a:cubicBezTo>
                <a:lnTo>
                  <a:pt x="3813851" y="1349894"/>
                </a:lnTo>
                <a:cubicBezTo>
                  <a:pt x="3824522" y="1371236"/>
                  <a:pt x="3836260" y="1392045"/>
                  <a:pt x="3845864" y="1413920"/>
                </a:cubicBezTo>
                <a:lnTo>
                  <a:pt x="3875476" y="1479014"/>
                </a:lnTo>
                <a:lnTo>
                  <a:pt x="3876009" y="1481148"/>
                </a:lnTo>
                <a:cubicBezTo>
                  <a:pt x="3876810" y="1483816"/>
                  <a:pt x="3877877" y="1486217"/>
                  <a:pt x="3879211" y="1488618"/>
                </a:cubicBezTo>
                <a:cubicBezTo>
                  <a:pt x="3904821" y="1552378"/>
                  <a:pt x="3929098" y="1617205"/>
                  <a:pt x="3947506" y="1683632"/>
                </a:cubicBezTo>
                <a:lnTo>
                  <a:pt x="3981120" y="1691903"/>
                </a:lnTo>
                <a:lnTo>
                  <a:pt x="4023004" y="1680164"/>
                </a:lnTo>
                <a:lnTo>
                  <a:pt x="4023271" y="1675629"/>
                </a:lnTo>
                <a:cubicBezTo>
                  <a:pt x="4023271" y="1675629"/>
                  <a:pt x="4023538" y="1669493"/>
                  <a:pt x="4026472" y="1661490"/>
                </a:cubicBezTo>
                <a:cubicBezTo>
                  <a:pt x="4029406" y="1653487"/>
                  <a:pt x="4034742" y="1643349"/>
                  <a:pt x="4045147" y="1635079"/>
                </a:cubicBezTo>
                <a:cubicBezTo>
                  <a:pt x="4061153" y="1622274"/>
                  <a:pt x="4084363" y="1616671"/>
                  <a:pt x="4115042" y="1619873"/>
                </a:cubicBezTo>
                <a:cubicBezTo>
                  <a:pt x="4119577" y="1620673"/>
                  <a:pt x="4165997" y="1632411"/>
                  <a:pt x="4182003" y="1660156"/>
                </a:cubicBezTo>
                <a:lnTo>
                  <a:pt x="4182003" y="1660156"/>
                </a:lnTo>
                <a:cubicBezTo>
                  <a:pt x="4182803" y="1675896"/>
                  <a:pt x="4173733" y="1692436"/>
                  <a:pt x="4164396" y="1705241"/>
                </a:cubicBezTo>
                <a:cubicBezTo>
                  <a:pt x="4155059" y="1718047"/>
                  <a:pt x="4145455" y="1726851"/>
                  <a:pt x="4143854" y="1728451"/>
                </a:cubicBezTo>
                <a:cubicBezTo>
                  <a:pt x="4118510" y="1746325"/>
                  <a:pt x="4095567" y="1753261"/>
                  <a:pt x="4075292" y="1750060"/>
                </a:cubicBezTo>
                <a:cubicBezTo>
                  <a:pt x="4062220" y="1747926"/>
                  <a:pt x="4052883" y="1741790"/>
                  <a:pt x="4046480" y="1736454"/>
                </a:cubicBezTo>
                <a:cubicBezTo>
                  <a:pt x="4040078" y="1730852"/>
                  <a:pt x="4037143" y="1725783"/>
                  <a:pt x="4037143" y="1725783"/>
                </a:cubicBezTo>
                <a:lnTo>
                  <a:pt x="4034742" y="1721782"/>
                </a:lnTo>
                <a:lnTo>
                  <a:pt x="3992591" y="1732453"/>
                </a:lnTo>
                <a:lnTo>
                  <a:pt x="3967248" y="1756463"/>
                </a:lnTo>
                <a:cubicBezTo>
                  <a:pt x="3974717" y="1790077"/>
                  <a:pt x="3983521" y="1823424"/>
                  <a:pt x="3988857" y="1857571"/>
                </a:cubicBezTo>
                <a:lnTo>
                  <a:pt x="3997927" y="1908526"/>
                </a:lnTo>
                <a:cubicBezTo>
                  <a:pt x="4000861" y="1925600"/>
                  <a:pt x="4002462" y="1942673"/>
                  <a:pt x="4004596" y="1959747"/>
                </a:cubicBezTo>
                <a:cubicBezTo>
                  <a:pt x="4004596" y="1962415"/>
                  <a:pt x="4004863" y="1965083"/>
                  <a:pt x="4005397" y="1967751"/>
                </a:cubicBezTo>
                <a:lnTo>
                  <a:pt x="4005930" y="1969885"/>
                </a:lnTo>
                <a:lnTo>
                  <a:pt x="4010465" y="2005366"/>
                </a:lnTo>
                <a:lnTo>
                  <a:pt x="4013133" y="2041114"/>
                </a:lnTo>
                <a:cubicBezTo>
                  <a:pt x="4014467" y="2064857"/>
                  <a:pt x="4017401" y="2088601"/>
                  <a:pt x="4017935" y="2112611"/>
                </a:cubicBezTo>
                <a:lnTo>
                  <a:pt x="4021403" y="2114211"/>
                </a:lnTo>
                <a:cubicBezTo>
                  <a:pt x="4043012" y="2122215"/>
                  <a:pt x="4054751" y="2133153"/>
                  <a:pt x="4061153" y="2141956"/>
                </a:cubicBezTo>
                <a:close/>
                <a:moveTo>
                  <a:pt x="4018469" y="1957079"/>
                </a:moveTo>
                <a:cubicBezTo>
                  <a:pt x="4018735" y="1949610"/>
                  <a:pt x="4021403" y="1942673"/>
                  <a:pt x="4026739" y="1937071"/>
                </a:cubicBezTo>
                <a:cubicBezTo>
                  <a:pt x="4050215" y="1911994"/>
                  <a:pt x="4090765" y="1900256"/>
                  <a:pt x="4129448" y="1909326"/>
                </a:cubicBezTo>
                <a:cubicBezTo>
                  <a:pt x="4129715" y="1915462"/>
                  <a:pt x="4130249" y="1921331"/>
                  <a:pt x="4131316" y="1927200"/>
                </a:cubicBezTo>
                <a:cubicBezTo>
                  <a:pt x="4090765" y="1919997"/>
                  <a:pt x="4058218" y="1934136"/>
                  <a:pt x="4056618" y="1934937"/>
                </a:cubicBezTo>
                <a:cubicBezTo>
                  <a:pt x="4048081" y="1939205"/>
                  <a:pt x="4040344" y="1946675"/>
                  <a:pt x="4040611" y="1954412"/>
                </a:cubicBezTo>
                <a:cubicBezTo>
                  <a:pt x="4040611" y="1957613"/>
                  <a:pt x="4042479" y="1963482"/>
                  <a:pt x="4052883" y="1966683"/>
                </a:cubicBezTo>
                <a:cubicBezTo>
                  <a:pt x="4060886" y="1969351"/>
                  <a:pt x="4068890" y="1965883"/>
                  <a:pt x="4075026" y="1963215"/>
                </a:cubicBezTo>
                <a:cubicBezTo>
                  <a:pt x="4083563" y="1959480"/>
                  <a:pt x="4086497" y="1958947"/>
                  <a:pt x="4090232" y="1961881"/>
                </a:cubicBezTo>
                <a:cubicBezTo>
                  <a:pt x="4093433" y="1964549"/>
                  <a:pt x="4093700" y="1972286"/>
                  <a:pt x="4092099" y="1977088"/>
                </a:cubicBezTo>
                <a:cubicBezTo>
                  <a:pt x="4088898" y="1985358"/>
                  <a:pt x="4079827" y="1989626"/>
                  <a:pt x="4074492" y="1991227"/>
                </a:cubicBezTo>
                <a:cubicBezTo>
                  <a:pt x="4062220" y="1995229"/>
                  <a:pt x="4047547" y="1994695"/>
                  <a:pt x="4038477" y="1989893"/>
                </a:cubicBezTo>
                <a:cubicBezTo>
                  <a:pt x="4029140" y="1985091"/>
                  <a:pt x="4022470" y="1976554"/>
                  <a:pt x="4019802" y="1966683"/>
                </a:cubicBezTo>
                <a:lnTo>
                  <a:pt x="4018469" y="1957079"/>
                </a:lnTo>
                <a:close/>
                <a:moveTo>
                  <a:pt x="4160661" y="2028576"/>
                </a:moveTo>
                <a:cubicBezTo>
                  <a:pt x="4156659" y="2023774"/>
                  <a:pt x="4150790" y="2020572"/>
                  <a:pt x="4143854" y="2019772"/>
                </a:cubicBezTo>
                <a:cubicBezTo>
                  <a:pt x="4139319" y="2019239"/>
                  <a:pt x="4134250" y="2019505"/>
                  <a:pt x="4128114" y="2020572"/>
                </a:cubicBezTo>
                <a:cubicBezTo>
                  <a:pt x="4125180" y="2021106"/>
                  <a:pt x="4120911" y="2022440"/>
                  <a:pt x="4116910" y="2024574"/>
                </a:cubicBezTo>
                <a:cubicBezTo>
                  <a:pt x="4117176" y="2022707"/>
                  <a:pt x="4117443" y="2020572"/>
                  <a:pt x="4118510" y="2018171"/>
                </a:cubicBezTo>
                <a:cubicBezTo>
                  <a:pt x="4123312" y="2006967"/>
                  <a:pt x="4139052" y="1996562"/>
                  <a:pt x="4163062" y="1988025"/>
                </a:cubicBezTo>
                <a:cubicBezTo>
                  <a:pt x="4174267" y="1998963"/>
                  <a:pt x="4188406" y="2006433"/>
                  <a:pt x="4204946" y="2009368"/>
                </a:cubicBezTo>
                <a:cubicBezTo>
                  <a:pt x="4213483" y="2010968"/>
                  <a:pt x="4222020" y="2011235"/>
                  <a:pt x="4230824" y="2010435"/>
                </a:cubicBezTo>
                <a:cubicBezTo>
                  <a:pt x="4223621" y="2020306"/>
                  <a:pt x="4207881" y="2034712"/>
                  <a:pt x="4175334" y="2044849"/>
                </a:cubicBezTo>
                <a:cubicBezTo>
                  <a:pt x="4171866" y="2045916"/>
                  <a:pt x="4168664" y="2047250"/>
                  <a:pt x="4165463" y="2048851"/>
                </a:cubicBezTo>
                <a:cubicBezTo>
                  <a:pt x="4166530" y="2041381"/>
                  <a:pt x="4164929" y="2033911"/>
                  <a:pt x="4160661" y="2028576"/>
                </a:cubicBezTo>
                <a:close/>
                <a:moveTo>
                  <a:pt x="4151858" y="2049118"/>
                </a:moveTo>
                <a:cubicBezTo>
                  <a:pt x="4149723" y="2059255"/>
                  <a:pt x="4132650" y="2065658"/>
                  <a:pt x="4121445" y="2066458"/>
                </a:cubicBezTo>
                <a:cubicBezTo>
                  <a:pt x="4112374" y="2066992"/>
                  <a:pt x="4098769" y="2065124"/>
                  <a:pt x="4091032" y="2059522"/>
                </a:cubicBezTo>
                <a:cubicBezTo>
                  <a:pt x="4069957" y="2044582"/>
                  <a:pt x="4071824" y="2017104"/>
                  <a:pt x="4086497" y="1998963"/>
                </a:cubicBezTo>
                <a:cubicBezTo>
                  <a:pt x="4095300" y="1994962"/>
                  <a:pt x="4101170" y="1988826"/>
                  <a:pt x="4104371" y="1981890"/>
                </a:cubicBezTo>
                <a:cubicBezTo>
                  <a:pt x="4115309" y="1971752"/>
                  <a:pt x="4135851" y="1966683"/>
                  <a:pt x="4144921" y="1964549"/>
                </a:cubicBezTo>
                <a:cubicBezTo>
                  <a:pt x="4147322" y="1968551"/>
                  <a:pt x="4149990" y="1972819"/>
                  <a:pt x="4152658" y="1976554"/>
                </a:cubicBezTo>
                <a:lnTo>
                  <a:pt x="4153992" y="1978155"/>
                </a:lnTo>
                <a:cubicBezTo>
                  <a:pt x="4128114" y="1988292"/>
                  <a:pt x="4111574" y="2000297"/>
                  <a:pt x="4105438" y="2014703"/>
                </a:cubicBezTo>
                <a:cubicBezTo>
                  <a:pt x="4099035" y="2029909"/>
                  <a:pt x="4107306" y="2041915"/>
                  <a:pt x="4107839" y="2042448"/>
                </a:cubicBezTo>
                <a:lnTo>
                  <a:pt x="4117710" y="2056054"/>
                </a:lnTo>
                <a:lnTo>
                  <a:pt x="4120645" y="2039780"/>
                </a:lnTo>
                <a:cubicBezTo>
                  <a:pt x="4121712" y="2033645"/>
                  <a:pt x="4129982" y="2032311"/>
                  <a:pt x="4130515" y="2032311"/>
                </a:cubicBezTo>
                <a:cubicBezTo>
                  <a:pt x="4135317" y="2031510"/>
                  <a:pt x="4138785" y="2031243"/>
                  <a:pt x="4141986" y="2031777"/>
                </a:cubicBezTo>
                <a:cubicBezTo>
                  <a:pt x="4145455" y="2032311"/>
                  <a:pt x="4147856" y="2033378"/>
                  <a:pt x="4149723" y="2035779"/>
                </a:cubicBezTo>
                <a:cubicBezTo>
                  <a:pt x="4151858" y="2038980"/>
                  <a:pt x="4152658" y="2044049"/>
                  <a:pt x="4151858" y="2049118"/>
                </a:cubicBezTo>
                <a:close/>
                <a:moveTo>
                  <a:pt x="4049682" y="1871977"/>
                </a:moveTo>
                <a:lnTo>
                  <a:pt x="4063021" y="1874645"/>
                </a:lnTo>
                <a:cubicBezTo>
                  <a:pt x="4068356" y="1875712"/>
                  <a:pt x="4072091" y="1877846"/>
                  <a:pt x="4073692" y="1880514"/>
                </a:cubicBezTo>
                <a:cubicBezTo>
                  <a:pt x="4076092" y="1884516"/>
                  <a:pt x="4074225" y="1889585"/>
                  <a:pt x="4073692" y="1891452"/>
                </a:cubicBezTo>
                <a:cubicBezTo>
                  <a:pt x="4067022" y="1897855"/>
                  <a:pt x="4057151" y="1900522"/>
                  <a:pt x="4048081" y="1898388"/>
                </a:cubicBezTo>
                <a:cubicBezTo>
                  <a:pt x="4039010" y="1896254"/>
                  <a:pt x="4032875" y="1890118"/>
                  <a:pt x="4031541" y="1881581"/>
                </a:cubicBezTo>
                <a:cubicBezTo>
                  <a:pt x="4029140" y="1866642"/>
                  <a:pt x="4043279" y="1847167"/>
                  <a:pt x="4061420" y="1839964"/>
                </a:cubicBezTo>
                <a:cubicBezTo>
                  <a:pt x="4088898" y="1829026"/>
                  <a:pt x="4120645" y="1834895"/>
                  <a:pt x="4136651" y="1854103"/>
                </a:cubicBezTo>
                <a:cubicBezTo>
                  <a:pt x="4135050" y="1859439"/>
                  <a:pt x="4133716" y="1864508"/>
                  <a:pt x="4132650" y="1869843"/>
                </a:cubicBezTo>
                <a:cubicBezTo>
                  <a:pt x="4123579" y="1860506"/>
                  <a:pt x="4113442" y="1854904"/>
                  <a:pt x="4101970" y="1853570"/>
                </a:cubicBezTo>
                <a:cubicBezTo>
                  <a:pt x="4079561" y="1850635"/>
                  <a:pt x="4061420" y="1863440"/>
                  <a:pt x="4060886" y="1863974"/>
                </a:cubicBezTo>
                <a:lnTo>
                  <a:pt x="4049682" y="1871977"/>
                </a:lnTo>
                <a:close/>
                <a:moveTo>
                  <a:pt x="4085963" y="1875179"/>
                </a:moveTo>
                <a:cubicBezTo>
                  <a:pt x="4084363" y="1872511"/>
                  <a:pt x="4082229" y="1870110"/>
                  <a:pt x="4079561" y="1868242"/>
                </a:cubicBezTo>
                <a:cubicBezTo>
                  <a:pt x="4084896" y="1866375"/>
                  <a:pt x="4091833" y="1865041"/>
                  <a:pt x="4099035" y="1866108"/>
                </a:cubicBezTo>
                <a:cubicBezTo>
                  <a:pt x="4110507" y="1867709"/>
                  <a:pt x="4120911" y="1875179"/>
                  <a:pt x="4129715" y="1888518"/>
                </a:cubicBezTo>
                <a:lnTo>
                  <a:pt x="4129181" y="1896788"/>
                </a:lnTo>
                <a:cubicBezTo>
                  <a:pt x="4115042" y="1893853"/>
                  <a:pt x="4100103" y="1893586"/>
                  <a:pt x="4086497" y="1895454"/>
                </a:cubicBezTo>
                <a:cubicBezTo>
                  <a:pt x="4087831" y="1891986"/>
                  <a:pt x="4090499" y="1883182"/>
                  <a:pt x="4085963" y="1875179"/>
                </a:cubicBezTo>
                <a:close/>
                <a:moveTo>
                  <a:pt x="4139052" y="1953345"/>
                </a:moveTo>
                <a:cubicBezTo>
                  <a:pt x="4130515" y="1955212"/>
                  <a:pt x="4117443" y="1959214"/>
                  <a:pt x="4105972" y="1965349"/>
                </a:cubicBezTo>
                <a:cubicBezTo>
                  <a:pt x="4105171" y="1960814"/>
                  <a:pt x="4103304" y="1956279"/>
                  <a:pt x="4099302" y="1952811"/>
                </a:cubicBezTo>
                <a:cubicBezTo>
                  <a:pt x="4088364" y="1943740"/>
                  <a:pt x="4076359" y="1949076"/>
                  <a:pt x="4068623" y="1952544"/>
                </a:cubicBezTo>
                <a:cubicBezTo>
                  <a:pt x="4064355" y="1954412"/>
                  <a:pt x="4060086" y="1956279"/>
                  <a:pt x="4057685" y="1955479"/>
                </a:cubicBezTo>
                <a:cubicBezTo>
                  <a:pt x="4055551" y="1954678"/>
                  <a:pt x="4054217" y="1953878"/>
                  <a:pt x="4053950" y="1953078"/>
                </a:cubicBezTo>
                <a:cubicBezTo>
                  <a:pt x="4053950" y="1951477"/>
                  <a:pt x="4057151" y="1947475"/>
                  <a:pt x="4062220" y="1944808"/>
                </a:cubicBezTo>
                <a:cubicBezTo>
                  <a:pt x="4062220" y="1944808"/>
                  <a:pt x="4095300" y="1930668"/>
                  <a:pt x="4133983" y="1940272"/>
                </a:cubicBezTo>
                <a:cubicBezTo>
                  <a:pt x="4135584" y="1945074"/>
                  <a:pt x="4137451" y="1949343"/>
                  <a:pt x="4139052" y="1953345"/>
                </a:cubicBezTo>
                <a:close/>
                <a:moveTo>
                  <a:pt x="4116109" y="1790343"/>
                </a:moveTo>
                <a:cubicBezTo>
                  <a:pt x="4121712" y="1803149"/>
                  <a:pt x="4132650" y="1813286"/>
                  <a:pt x="4147856" y="1819155"/>
                </a:cubicBezTo>
                <a:cubicBezTo>
                  <a:pt x="4149456" y="1819689"/>
                  <a:pt x="4151057" y="1820223"/>
                  <a:pt x="4152658" y="1820756"/>
                </a:cubicBezTo>
                <a:cubicBezTo>
                  <a:pt x="4148656" y="1827426"/>
                  <a:pt x="4144921" y="1834095"/>
                  <a:pt x="4141986" y="1841031"/>
                </a:cubicBezTo>
                <a:cubicBezTo>
                  <a:pt x="4121178" y="1821823"/>
                  <a:pt x="4087297" y="1817555"/>
                  <a:pt x="4056618" y="1829826"/>
                </a:cubicBezTo>
                <a:cubicBezTo>
                  <a:pt x="4032608" y="1839430"/>
                  <a:pt x="4015001" y="1864241"/>
                  <a:pt x="4017935" y="1884249"/>
                </a:cubicBezTo>
                <a:cubicBezTo>
                  <a:pt x="4019802" y="1896788"/>
                  <a:pt x="4029673" y="1906392"/>
                  <a:pt x="4043012" y="1909860"/>
                </a:cubicBezTo>
                <a:cubicBezTo>
                  <a:pt x="4032875" y="1915462"/>
                  <a:pt x="4023804" y="1922398"/>
                  <a:pt x="4016335" y="1930402"/>
                </a:cubicBezTo>
                <a:lnTo>
                  <a:pt x="4015534" y="1931469"/>
                </a:lnTo>
                <a:cubicBezTo>
                  <a:pt x="4006997" y="1873311"/>
                  <a:pt x="3996326" y="1815421"/>
                  <a:pt x="3982454" y="1758330"/>
                </a:cubicBezTo>
                <a:lnTo>
                  <a:pt x="3999794" y="1742057"/>
                </a:lnTo>
                <a:lnTo>
                  <a:pt x="4027806" y="1735121"/>
                </a:lnTo>
                <a:cubicBezTo>
                  <a:pt x="4033408" y="1742323"/>
                  <a:pt x="4047547" y="1757263"/>
                  <a:pt x="4072358" y="1761265"/>
                </a:cubicBezTo>
                <a:cubicBezTo>
                  <a:pt x="4085963" y="1763666"/>
                  <a:pt x="4100636" y="1762065"/>
                  <a:pt x="4115842" y="1756729"/>
                </a:cubicBezTo>
                <a:cubicBezTo>
                  <a:pt x="4107039" y="1767401"/>
                  <a:pt x="4113174" y="1783674"/>
                  <a:pt x="4116109" y="1790343"/>
                </a:cubicBezTo>
                <a:close/>
                <a:moveTo>
                  <a:pt x="4126780" y="1762865"/>
                </a:moveTo>
                <a:cubicBezTo>
                  <a:pt x="4128381" y="1760998"/>
                  <a:pt x="4131582" y="1759931"/>
                  <a:pt x="4136117" y="1759931"/>
                </a:cubicBezTo>
                <a:cubicBezTo>
                  <a:pt x="4144121" y="1760198"/>
                  <a:pt x="4147589" y="1762332"/>
                  <a:pt x="4151057" y="1769001"/>
                </a:cubicBezTo>
                <a:cubicBezTo>
                  <a:pt x="4151591" y="1770068"/>
                  <a:pt x="4151858" y="1770869"/>
                  <a:pt x="4152391" y="1771936"/>
                </a:cubicBezTo>
                <a:cubicBezTo>
                  <a:pt x="4154792" y="1777271"/>
                  <a:pt x="4157460" y="1782874"/>
                  <a:pt x="4163862" y="1784474"/>
                </a:cubicBezTo>
                <a:cubicBezTo>
                  <a:pt x="4169732" y="1786075"/>
                  <a:pt x="4175334" y="1782874"/>
                  <a:pt x="4179069" y="1780473"/>
                </a:cubicBezTo>
                <a:cubicBezTo>
                  <a:pt x="4190007" y="1773270"/>
                  <a:pt x="4193741" y="1761531"/>
                  <a:pt x="4195075" y="1752728"/>
                </a:cubicBezTo>
                <a:cubicBezTo>
                  <a:pt x="4198277" y="1732453"/>
                  <a:pt x="4191074" y="1711111"/>
                  <a:pt x="4184671" y="1696171"/>
                </a:cubicBezTo>
                <a:cubicBezTo>
                  <a:pt x="4188940" y="1688434"/>
                  <a:pt x="4192941" y="1679631"/>
                  <a:pt x="4194275" y="1670827"/>
                </a:cubicBezTo>
                <a:cubicBezTo>
                  <a:pt x="4212683" y="1684966"/>
                  <a:pt x="4224688" y="1716980"/>
                  <a:pt x="4223621" y="1749793"/>
                </a:cubicBezTo>
                <a:cubicBezTo>
                  <a:pt x="4223087" y="1778872"/>
                  <a:pt x="4210015" y="1799947"/>
                  <a:pt x="4191340" y="1807417"/>
                </a:cubicBezTo>
                <a:cubicBezTo>
                  <a:pt x="4179336" y="1812219"/>
                  <a:pt x="4165463" y="1811952"/>
                  <a:pt x="4153191" y="1807417"/>
                </a:cubicBezTo>
                <a:cubicBezTo>
                  <a:pt x="4141186" y="1802882"/>
                  <a:pt x="4133183" y="1795145"/>
                  <a:pt x="4128648" y="1785275"/>
                </a:cubicBezTo>
                <a:cubicBezTo>
                  <a:pt x="4124379" y="1775671"/>
                  <a:pt x="4123579" y="1766600"/>
                  <a:pt x="4126780" y="1762865"/>
                </a:cubicBezTo>
                <a:close/>
                <a:moveTo>
                  <a:pt x="4181736" y="1751127"/>
                </a:moveTo>
                <a:cubicBezTo>
                  <a:pt x="4180670" y="1757530"/>
                  <a:pt x="4178002" y="1765800"/>
                  <a:pt x="4171332" y="1770335"/>
                </a:cubicBezTo>
                <a:cubicBezTo>
                  <a:pt x="4169732" y="1771402"/>
                  <a:pt x="4168664" y="1771936"/>
                  <a:pt x="4168131" y="1772203"/>
                </a:cubicBezTo>
                <a:cubicBezTo>
                  <a:pt x="4167331" y="1771135"/>
                  <a:pt x="4165997" y="1768468"/>
                  <a:pt x="4165196" y="1766867"/>
                </a:cubicBezTo>
                <a:cubicBezTo>
                  <a:pt x="4164663" y="1765800"/>
                  <a:pt x="4164129" y="1764733"/>
                  <a:pt x="4163596" y="1763666"/>
                </a:cubicBezTo>
                <a:cubicBezTo>
                  <a:pt x="4158260" y="1752728"/>
                  <a:pt x="4149990" y="1747659"/>
                  <a:pt x="4136918" y="1747392"/>
                </a:cubicBezTo>
                <a:cubicBezTo>
                  <a:pt x="4136384" y="1747392"/>
                  <a:pt x="4135584" y="1747392"/>
                  <a:pt x="4135050" y="1747392"/>
                </a:cubicBezTo>
                <a:cubicBezTo>
                  <a:pt x="4140653" y="1744458"/>
                  <a:pt x="4146255" y="1740990"/>
                  <a:pt x="4151858" y="1736988"/>
                </a:cubicBezTo>
                <a:lnTo>
                  <a:pt x="4152391" y="1736454"/>
                </a:lnTo>
                <a:cubicBezTo>
                  <a:pt x="4153191" y="1735654"/>
                  <a:pt x="4164663" y="1725517"/>
                  <a:pt x="4175601" y="1710577"/>
                </a:cubicBezTo>
                <a:cubicBezTo>
                  <a:pt x="4180136" y="1722849"/>
                  <a:pt x="4183871" y="1737521"/>
                  <a:pt x="4181736" y="1751127"/>
                </a:cubicBezTo>
                <a:close/>
                <a:moveTo>
                  <a:pt x="4097702" y="1605467"/>
                </a:moveTo>
                <a:cubicBezTo>
                  <a:pt x="4098235" y="1605200"/>
                  <a:pt x="4098769" y="1604933"/>
                  <a:pt x="4099302" y="1604666"/>
                </a:cubicBezTo>
                <a:cubicBezTo>
                  <a:pt x="4110774" y="1597997"/>
                  <a:pt x="4115309" y="1589460"/>
                  <a:pt x="4113975" y="1577455"/>
                </a:cubicBezTo>
                <a:cubicBezTo>
                  <a:pt x="4113975" y="1576388"/>
                  <a:pt x="4113708" y="1575054"/>
                  <a:pt x="4113708" y="1573987"/>
                </a:cubicBezTo>
                <a:cubicBezTo>
                  <a:pt x="4113442" y="1572120"/>
                  <a:pt x="4113174" y="1569452"/>
                  <a:pt x="4113174" y="1567851"/>
                </a:cubicBezTo>
                <a:cubicBezTo>
                  <a:pt x="4113708" y="1567851"/>
                  <a:pt x="4115042" y="1567584"/>
                  <a:pt x="4116910" y="1567851"/>
                </a:cubicBezTo>
                <a:cubicBezTo>
                  <a:pt x="4125180" y="1568385"/>
                  <a:pt x="4131849" y="1574254"/>
                  <a:pt x="4136117" y="1579056"/>
                </a:cubicBezTo>
                <a:cubicBezTo>
                  <a:pt x="4145188" y="1589727"/>
                  <a:pt x="4148656" y="1604400"/>
                  <a:pt x="4150790" y="1617205"/>
                </a:cubicBezTo>
                <a:cubicBezTo>
                  <a:pt x="4133983" y="1609468"/>
                  <a:pt x="4119311" y="1606267"/>
                  <a:pt x="4118243" y="1606000"/>
                </a:cubicBezTo>
                <a:lnTo>
                  <a:pt x="4117443" y="1606000"/>
                </a:lnTo>
                <a:cubicBezTo>
                  <a:pt x="4110507" y="1605467"/>
                  <a:pt x="4103838" y="1605467"/>
                  <a:pt x="4097702" y="1605467"/>
                </a:cubicBezTo>
                <a:close/>
                <a:moveTo>
                  <a:pt x="4072625" y="1576121"/>
                </a:moveTo>
                <a:cubicBezTo>
                  <a:pt x="4071291" y="1565450"/>
                  <a:pt x="4075026" y="1554512"/>
                  <a:pt x="4083029" y="1544641"/>
                </a:cubicBezTo>
                <a:cubicBezTo>
                  <a:pt x="4091566" y="1534504"/>
                  <a:pt x="4103571" y="1527301"/>
                  <a:pt x="4116376" y="1525433"/>
                </a:cubicBezTo>
                <a:cubicBezTo>
                  <a:pt x="4136384" y="1522499"/>
                  <a:pt x="4157193" y="1534771"/>
                  <a:pt x="4173199" y="1559314"/>
                </a:cubicBezTo>
                <a:cubicBezTo>
                  <a:pt x="4191340" y="1587059"/>
                  <a:pt x="4195075" y="1621473"/>
                  <a:pt x="4186538" y="1642549"/>
                </a:cubicBezTo>
                <a:cubicBezTo>
                  <a:pt x="4180670" y="1635879"/>
                  <a:pt x="4173199" y="1630010"/>
                  <a:pt x="4165730" y="1625475"/>
                </a:cubicBezTo>
                <a:cubicBezTo>
                  <a:pt x="4163862" y="1609468"/>
                  <a:pt x="4160661" y="1587059"/>
                  <a:pt x="4147055" y="1571052"/>
                </a:cubicBezTo>
                <a:cubicBezTo>
                  <a:pt x="4141186" y="1564116"/>
                  <a:pt x="4131582" y="1555846"/>
                  <a:pt x="4118510" y="1555046"/>
                </a:cubicBezTo>
                <a:cubicBezTo>
                  <a:pt x="4113975" y="1554779"/>
                  <a:pt x="4107839" y="1555046"/>
                  <a:pt x="4103304" y="1559314"/>
                </a:cubicBezTo>
                <a:cubicBezTo>
                  <a:pt x="4098502" y="1563849"/>
                  <a:pt x="4099302" y="1569985"/>
                  <a:pt x="4099836" y="1575854"/>
                </a:cubicBezTo>
                <a:cubicBezTo>
                  <a:pt x="4099836" y="1576922"/>
                  <a:pt x="4100103" y="1577989"/>
                  <a:pt x="4100103" y="1579056"/>
                </a:cubicBezTo>
                <a:cubicBezTo>
                  <a:pt x="4100903" y="1586526"/>
                  <a:pt x="4098769" y="1590260"/>
                  <a:pt x="4092099" y="1594262"/>
                </a:cubicBezTo>
                <a:cubicBezTo>
                  <a:pt x="4088098" y="1596663"/>
                  <a:pt x="4084896" y="1597463"/>
                  <a:pt x="4082495" y="1596396"/>
                </a:cubicBezTo>
                <a:cubicBezTo>
                  <a:pt x="4077960" y="1594529"/>
                  <a:pt x="4073959" y="1586526"/>
                  <a:pt x="4072625" y="1576121"/>
                </a:cubicBezTo>
                <a:close/>
                <a:moveTo>
                  <a:pt x="3901354" y="1506225"/>
                </a:moveTo>
                <a:lnTo>
                  <a:pt x="3902420" y="1506759"/>
                </a:lnTo>
                <a:cubicBezTo>
                  <a:pt x="3912825" y="1509960"/>
                  <a:pt x="3924029" y="1511561"/>
                  <a:pt x="3935501" y="1511294"/>
                </a:cubicBezTo>
                <a:cubicBezTo>
                  <a:pt x="3925630" y="1521165"/>
                  <a:pt x="3922162" y="1533970"/>
                  <a:pt x="3927231" y="1545709"/>
                </a:cubicBezTo>
                <a:cubicBezTo>
                  <a:pt x="3935234" y="1564383"/>
                  <a:pt x="3961912" y="1577455"/>
                  <a:pt x="3987523" y="1573720"/>
                </a:cubicBezTo>
                <a:cubicBezTo>
                  <a:pt x="4020069" y="1569185"/>
                  <a:pt x="4047547" y="1548376"/>
                  <a:pt x="4056618" y="1521165"/>
                </a:cubicBezTo>
                <a:cubicBezTo>
                  <a:pt x="4062487" y="1525700"/>
                  <a:pt x="4068890" y="1529702"/>
                  <a:pt x="4075826" y="1533704"/>
                </a:cubicBezTo>
                <a:cubicBezTo>
                  <a:pt x="4074759" y="1535037"/>
                  <a:pt x="4073425" y="1536105"/>
                  <a:pt x="4072358" y="1537438"/>
                </a:cubicBezTo>
                <a:cubicBezTo>
                  <a:pt x="4061953" y="1549977"/>
                  <a:pt x="4057151" y="1564383"/>
                  <a:pt x="4059019" y="1578255"/>
                </a:cubicBezTo>
                <a:cubicBezTo>
                  <a:pt x="4059819" y="1585458"/>
                  <a:pt x="4063554" y="1602265"/>
                  <a:pt x="4076092" y="1607601"/>
                </a:cubicBezTo>
                <a:cubicBezTo>
                  <a:pt x="4060353" y="1610535"/>
                  <a:pt x="4046747" y="1616405"/>
                  <a:pt x="4036076" y="1625208"/>
                </a:cubicBezTo>
                <a:cubicBezTo>
                  <a:pt x="4016601" y="1641215"/>
                  <a:pt x="4011266" y="1661223"/>
                  <a:pt x="4009932" y="1670294"/>
                </a:cubicBezTo>
                <a:lnTo>
                  <a:pt x="3982187" y="1678297"/>
                </a:lnTo>
                <a:lnTo>
                  <a:pt x="3959244" y="1672695"/>
                </a:lnTo>
                <a:cubicBezTo>
                  <a:pt x="3951774" y="1644149"/>
                  <a:pt x="3941637" y="1616671"/>
                  <a:pt x="3932299" y="1588660"/>
                </a:cubicBezTo>
                <a:cubicBezTo>
                  <a:pt x="3923496" y="1560915"/>
                  <a:pt x="3912024" y="1533704"/>
                  <a:pt x="3901354" y="1506225"/>
                </a:cubicBezTo>
                <a:close/>
                <a:moveTo>
                  <a:pt x="3990991" y="1519564"/>
                </a:moveTo>
                <a:cubicBezTo>
                  <a:pt x="3990724" y="1510494"/>
                  <a:pt x="3983788" y="1504358"/>
                  <a:pt x="3980853" y="1501957"/>
                </a:cubicBezTo>
                <a:cubicBezTo>
                  <a:pt x="3993925" y="1496621"/>
                  <a:pt x="4006197" y="1489152"/>
                  <a:pt x="4017135" y="1479548"/>
                </a:cubicBezTo>
                <a:cubicBezTo>
                  <a:pt x="4018469" y="1481949"/>
                  <a:pt x="4020069" y="1484083"/>
                  <a:pt x="4021670" y="1486484"/>
                </a:cubicBezTo>
                <a:cubicBezTo>
                  <a:pt x="4020870" y="1502224"/>
                  <a:pt x="4016068" y="1513962"/>
                  <a:pt x="4006997" y="1520898"/>
                </a:cubicBezTo>
                <a:cubicBezTo>
                  <a:pt x="4001128" y="1525433"/>
                  <a:pt x="3994726" y="1527568"/>
                  <a:pt x="3989123" y="1528635"/>
                </a:cubicBezTo>
                <a:cubicBezTo>
                  <a:pt x="3990457" y="1525700"/>
                  <a:pt x="3991257" y="1522499"/>
                  <a:pt x="3990991" y="1519564"/>
                </a:cubicBezTo>
                <a:close/>
                <a:moveTo>
                  <a:pt x="4033675" y="1500623"/>
                </a:moveTo>
                <a:cubicBezTo>
                  <a:pt x="4037410" y="1504625"/>
                  <a:pt x="4041145" y="1508360"/>
                  <a:pt x="4045413" y="1512095"/>
                </a:cubicBezTo>
                <a:cubicBezTo>
                  <a:pt x="4040878" y="1536905"/>
                  <a:pt x="4016068" y="1557714"/>
                  <a:pt x="3986989" y="1561982"/>
                </a:cubicBezTo>
                <a:cubicBezTo>
                  <a:pt x="3967514" y="1564917"/>
                  <a:pt x="3946706" y="1554779"/>
                  <a:pt x="3940570" y="1540907"/>
                </a:cubicBezTo>
                <a:cubicBezTo>
                  <a:pt x="3937102" y="1533170"/>
                  <a:pt x="3939236" y="1524633"/>
                  <a:pt x="3945905" y="1518497"/>
                </a:cubicBezTo>
                <a:cubicBezTo>
                  <a:pt x="3952575" y="1512095"/>
                  <a:pt x="3962445" y="1509694"/>
                  <a:pt x="3971783" y="1511828"/>
                </a:cubicBezTo>
                <a:cubicBezTo>
                  <a:pt x="3973383" y="1513162"/>
                  <a:pt x="3977652" y="1516630"/>
                  <a:pt x="3977652" y="1521165"/>
                </a:cubicBezTo>
                <a:cubicBezTo>
                  <a:pt x="3977652" y="1524366"/>
                  <a:pt x="3975784" y="1527834"/>
                  <a:pt x="3971516" y="1531569"/>
                </a:cubicBezTo>
                <a:lnTo>
                  <a:pt x="3961378" y="1540373"/>
                </a:lnTo>
                <a:lnTo>
                  <a:pt x="3974717" y="1541707"/>
                </a:lnTo>
                <a:cubicBezTo>
                  <a:pt x="3975518" y="1541707"/>
                  <a:pt x="3997393" y="1544108"/>
                  <a:pt x="4015534" y="1530235"/>
                </a:cubicBezTo>
                <a:cubicBezTo>
                  <a:pt x="4024871" y="1522766"/>
                  <a:pt x="4030740" y="1512895"/>
                  <a:pt x="4033675" y="1500623"/>
                </a:cubicBezTo>
                <a:close/>
                <a:moveTo>
                  <a:pt x="3892016" y="1444066"/>
                </a:moveTo>
                <a:cubicBezTo>
                  <a:pt x="3897352" y="1435529"/>
                  <a:pt x="3909890" y="1427793"/>
                  <a:pt x="3922429" y="1425125"/>
                </a:cubicBezTo>
                <a:cubicBezTo>
                  <a:pt x="3927764" y="1424058"/>
                  <a:pt x="3937902" y="1422724"/>
                  <a:pt x="3945105" y="1428326"/>
                </a:cubicBezTo>
                <a:cubicBezTo>
                  <a:pt x="3949107" y="1431528"/>
                  <a:pt x="3952841" y="1438197"/>
                  <a:pt x="3951507" y="1442199"/>
                </a:cubicBezTo>
                <a:cubicBezTo>
                  <a:pt x="3949907" y="1446467"/>
                  <a:pt x="3947239" y="1447534"/>
                  <a:pt x="3937635" y="1448602"/>
                </a:cubicBezTo>
                <a:cubicBezTo>
                  <a:pt x="3930699" y="1449402"/>
                  <a:pt x="3922429" y="1450469"/>
                  <a:pt x="3916827" y="1456605"/>
                </a:cubicBezTo>
                <a:cubicBezTo>
                  <a:pt x="3909890" y="1464341"/>
                  <a:pt x="3910958" y="1470477"/>
                  <a:pt x="3912558" y="1473412"/>
                </a:cubicBezTo>
                <a:cubicBezTo>
                  <a:pt x="3916026" y="1480348"/>
                  <a:pt x="3926430" y="1483016"/>
                  <a:pt x="3935234" y="1482482"/>
                </a:cubicBezTo>
                <a:cubicBezTo>
                  <a:pt x="3937102" y="1482216"/>
                  <a:pt x="3972316" y="1478214"/>
                  <a:pt x="4004063" y="1451803"/>
                </a:cubicBezTo>
                <a:cubicBezTo>
                  <a:pt x="4005930" y="1457405"/>
                  <a:pt x="4008065" y="1463008"/>
                  <a:pt x="4010999" y="1468343"/>
                </a:cubicBezTo>
                <a:cubicBezTo>
                  <a:pt x="3981920" y="1495554"/>
                  <a:pt x="3940836" y="1505692"/>
                  <a:pt x="3908556" y="1495554"/>
                </a:cubicBezTo>
                <a:cubicBezTo>
                  <a:pt x="3901620" y="1493420"/>
                  <a:pt x="3895751" y="1488618"/>
                  <a:pt x="3892016" y="1482216"/>
                </a:cubicBezTo>
                <a:cubicBezTo>
                  <a:pt x="3890682" y="1479281"/>
                  <a:pt x="3889882" y="1476080"/>
                  <a:pt x="3888281" y="1473145"/>
                </a:cubicBezTo>
                <a:cubicBezTo>
                  <a:pt x="3885347" y="1463274"/>
                  <a:pt x="3886681" y="1452603"/>
                  <a:pt x="3892016" y="1444066"/>
                </a:cubicBezTo>
                <a:close/>
                <a:moveTo>
                  <a:pt x="3973650" y="1329085"/>
                </a:moveTo>
                <a:cubicBezTo>
                  <a:pt x="3977118" y="1328819"/>
                  <a:pt x="3980586" y="1328285"/>
                  <a:pt x="3984321" y="1327485"/>
                </a:cubicBezTo>
                <a:cubicBezTo>
                  <a:pt x="4017401" y="1320015"/>
                  <a:pt x="4037943" y="1325084"/>
                  <a:pt x="4048881" y="1329886"/>
                </a:cubicBezTo>
                <a:cubicBezTo>
                  <a:pt x="4040878" y="1333354"/>
                  <a:pt x="4033408" y="1338156"/>
                  <a:pt x="4027005" y="1343758"/>
                </a:cubicBezTo>
                <a:cubicBezTo>
                  <a:pt x="4014200" y="1354696"/>
                  <a:pt x="4005397" y="1368035"/>
                  <a:pt x="4000861" y="1383241"/>
                </a:cubicBezTo>
                <a:cubicBezTo>
                  <a:pt x="3975518" y="1388043"/>
                  <a:pt x="3957110" y="1386709"/>
                  <a:pt x="3947773" y="1379239"/>
                </a:cubicBezTo>
                <a:cubicBezTo>
                  <a:pt x="3945905" y="1377639"/>
                  <a:pt x="3944305" y="1376038"/>
                  <a:pt x="3943237" y="1374437"/>
                </a:cubicBezTo>
                <a:cubicBezTo>
                  <a:pt x="3947773" y="1374437"/>
                  <a:pt x="3952041" y="1373637"/>
                  <a:pt x="3954976" y="1372303"/>
                </a:cubicBezTo>
                <a:cubicBezTo>
                  <a:pt x="3960578" y="1370169"/>
                  <a:pt x="3965113" y="1368035"/>
                  <a:pt x="3968848" y="1365100"/>
                </a:cubicBezTo>
                <a:cubicBezTo>
                  <a:pt x="3974450" y="1360832"/>
                  <a:pt x="3978185" y="1355229"/>
                  <a:pt x="3979253" y="1349094"/>
                </a:cubicBezTo>
                <a:cubicBezTo>
                  <a:pt x="3980319" y="1342424"/>
                  <a:pt x="3978452" y="1334954"/>
                  <a:pt x="3973650" y="1329085"/>
                </a:cubicBezTo>
                <a:close/>
                <a:moveTo>
                  <a:pt x="3963513" y="1430994"/>
                </a:moveTo>
                <a:cubicBezTo>
                  <a:pt x="3976585" y="1430727"/>
                  <a:pt x="3989923" y="1427526"/>
                  <a:pt x="3998193" y="1424858"/>
                </a:cubicBezTo>
                <a:cubicBezTo>
                  <a:pt x="3998994" y="1429394"/>
                  <a:pt x="3999261" y="1433929"/>
                  <a:pt x="4000328" y="1438197"/>
                </a:cubicBezTo>
                <a:cubicBezTo>
                  <a:pt x="3985922" y="1452070"/>
                  <a:pt x="3969648" y="1460073"/>
                  <a:pt x="3957110" y="1464608"/>
                </a:cubicBezTo>
                <a:cubicBezTo>
                  <a:pt x="3950707" y="1466742"/>
                  <a:pt x="3945372" y="1468343"/>
                  <a:pt x="3941637" y="1469143"/>
                </a:cubicBezTo>
                <a:cubicBezTo>
                  <a:pt x="3937902" y="1469944"/>
                  <a:pt x="3935501" y="1470211"/>
                  <a:pt x="3935501" y="1470211"/>
                </a:cubicBezTo>
                <a:cubicBezTo>
                  <a:pt x="3930166" y="1470477"/>
                  <a:pt x="3925630" y="1468610"/>
                  <a:pt x="3924830" y="1467276"/>
                </a:cubicBezTo>
                <a:lnTo>
                  <a:pt x="3924830" y="1467276"/>
                </a:lnTo>
                <a:cubicBezTo>
                  <a:pt x="3924563" y="1466742"/>
                  <a:pt x="3925363" y="1465142"/>
                  <a:pt x="3926964" y="1463541"/>
                </a:cubicBezTo>
                <a:cubicBezTo>
                  <a:pt x="3928832" y="1461674"/>
                  <a:pt x="3933100" y="1461140"/>
                  <a:pt x="3937902" y="1460607"/>
                </a:cubicBezTo>
                <a:cubicBezTo>
                  <a:pt x="3946439" y="1459806"/>
                  <a:pt x="3959244" y="1458472"/>
                  <a:pt x="3964313" y="1444867"/>
                </a:cubicBezTo>
                <a:cubicBezTo>
                  <a:pt x="3966180" y="1440332"/>
                  <a:pt x="3965380" y="1435529"/>
                  <a:pt x="3963513" y="1430994"/>
                </a:cubicBezTo>
                <a:close/>
                <a:moveTo>
                  <a:pt x="3953108" y="1417922"/>
                </a:moveTo>
                <a:cubicBezTo>
                  <a:pt x="3946706" y="1413387"/>
                  <a:pt x="3938169" y="1411519"/>
                  <a:pt x="3928832" y="1412053"/>
                </a:cubicBezTo>
                <a:cubicBezTo>
                  <a:pt x="3907223" y="1403783"/>
                  <a:pt x="3893350" y="1380307"/>
                  <a:pt x="3903488" y="1357097"/>
                </a:cubicBezTo>
                <a:cubicBezTo>
                  <a:pt x="3907223" y="1348560"/>
                  <a:pt x="3917894" y="1340023"/>
                  <a:pt x="3926164" y="1336022"/>
                </a:cubicBezTo>
                <a:cubicBezTo>
                  <a:pt x="3936301" y="1331220"/>
                  <a:pt x="3954709" y="1328018"/>
                  <a:pt x="3961645" y="1335755"/>
                </a:cubicBezTo>
                <a:cubicBezTo>
                  <a:pt x="3965380" y="1339490"/>
                  <a:pt x="3966714" y="1344292"/>
                  <a:pt x="3965914" y="1348293"/>
                </a:cubicBezTo>
                <a:cubicBezTo>
                  <a:pt x="3965380" y="1351228"/>
                  <a:pt x="3963779" y="1353629"/>
                  <a:pt x="3961111" y="1355763"/>
                </a:cubicBezTo>
                <a:cubicBezTo>
                  <a:pt x="3958711" y="1357630"/>
                  <a:pt x="3955509" y="1359231"/>
                  <a:pt x="3950974" y="1360832"/>
                </a:cubicBezTo>
                <a:cubicBezTo>
                  <a:pt x="3950440" y="1361099"/>
                  <a:pt x="3942704" y="1364033"/>
                  <a:pt x="3938702" y="1359231"/>
                </a:cubicBezTo>
                <a:cubicBezTo>
                  <a:pt x="3935501" y="1354963"/>
                  <a:pt x="3931766" y="1350961"/>
                  <a:pt x="3928031" y="1346693"/>
                </a:cubicBezTo>
                <a:cubicBezTo>
                  <a:pt x="3927498" y="1352295"/>
                  <a:pt x="3927231" y="1357630"/>
                  <a:pt x="3926430" y="1363500"/>
                </a:cubicBezTo>
                <a:cubicBezTo>
                  <a:pt x="3926430" y="1364033"/>
                  <a:pt x="3924830" y="1378706"/>
                  <a:pt x="3937635" y="1389110"/>
                </a:cubicBezTo>
                <a:cubicBezTo>
                  <a:pt x="3949640" y="1398714"/>
                  <a:pt x="3969915" y="1400848"/>
                  <a:pt x="3997660" y="1396580"/>
                </a:cubicBezTo>
                <a:lnTo>
                  <a:pt x="3997393" y="1398447"/>
                </a:lnTo>
                <a:cubicBezTo>
                  <a:pt x="3996860" y="1403249"/>
                  <a:pt x="3996860" y="1408051"/>
                  <a:pt x="3996860" y="1412587"/>
                </a:cubicBezTo>
                <a:cubicBezTo>
                  <a:pt x="3988323" y="1415521"/>
                  <a:pt x="3967781" y="1421123"/>
                  <a:pt x="3953108" y="1417922"/>
                </a:cubicBezTo>
                <a:close/>
                <a:moveTo>
                  <a:pt x="3906155" y="1251987"/>
                </a:moveTo>
                <a:cubicBezTo>
                  <a:pt x="3895751" y="1278664"/>
                  <a:pt x="3909890" y="1308277"/>
                  <a:pt x="3932566" y="1321082"/>
                </a:cubicBezTo>
                <a:cubicBezTo>
                  <a:pt x="3928298" y="1322149"/>
                  <a:pt x="3924296" y="1323750"/>
                  <a:pt x="3920828" y="1325350"/>
                </a:cubicBezTo>
                <a:cubicBezTo>
                  <a:pt x="3909890" y="1330686"/>
                  <a:pt x="3896285" y="1341624"/>
                  <a:pt x="3891216" y="1353629"/>
                </a:cubicBezTo>
                <a:cubicBezTo>
                  <a:pt x="3880545" y="1378439"/>
                  <a:pt x="3890682" y="1402983"/>
                  <a:pt x="3910157" y="1416588"/>
                </a:cubicBezTo>
                <a:cubicBezTo>
                  <a:pt x="3897619" y="1421657"/>
                  <a:pt x="3886681" y="1429927"/>
                  <a:pt x="3880812" y="1438998"/>
                </a:cubicBezTo>
                <a:cubicBezTo>
                  <a:pt x="3879211" y="1441665"/>
                  <a:pt x="3877877" y="1444333"/>
                  <a:pt x="3876810" y="1447001"/>
                </a:cubicBezTo>
                <a:lnTo>
                  <a:pt x="3854134" y="1397113"/>
                </a:lnTo>
                <a:cubicBezTo>
                  <a:pt x="3846130" y="1380573"/>
                  <a:pt x="3837594" y="1364567"/>
                  <a:pt x="3829323" y="1348293"/>
                </a:cubicBezTo>
                <a:cubicBezTo>
                  <a:pt x="3852000" y="1316814"/>
                  <a:pt x="3852000" y="1292804"/>
                  <a:pt x="3849332" y="1282933"/>
                </a:cubicBezTo>
                <a:lnTo>
                  <a:pt x="3906155" y="1251987"/>
                </a:lnTo>
                <a:close/>
                <a:moveTo>
                  <a:pt x="3990724" y="1227443"/>
                </a:moveTo>
                <a:cubicBezTo>
                  <a:pt x="3997393" y="1231978"/>
                  <a:pt x="4000861" y="1241582"/>
                  <a:pt x="3995526" y="1248785"/>
                </a:cubicBezTo>
                <a:cubicBezTo>
                  <a:pt x="3990991" y="1254921"/>
                  <a:pt x="3982454" y="1259723"/>
                  <a:pt x="3975784" y="1260523"/>
                </a:cubicBezTo>
                <a:cubicBezTo>
                  <a:pt x="3972583" y="1260790"/>
                  <a:pt x="3969381" y="1259723"/>
                  <a:pt x="3967248" y="1257322"/>
                </a:cubicBezTo>
                <a:cubicBezTo>
                  <a:pt x="3964846" y="1254921"/>
                  <a:pt x="3964046" y="1251720"/>
                  <a:pt x="3964580" y="1248518"/>
                </a:cubicBezTo>
                <a:lnTo>
                  <a:pt x="3967248" y="1234379"/>
                </a:lnTo>
                <a:lnTo>
                  <a:pt x="3954442" y="1242916"/>
                </a:lnTo>
                <a:cubicBezTo>
                  <a:pt x="3953108" y="1243716"/>
                  <a:pt x="3941370" y="1251987"/>
                  <a:pt x="3939769" y="1263725"/>
                </a:cubicBezTo>
                <a:cubicBezTo>
                  <a:pt x="3938702" y="1270928"/>
                  <a:pt x="3941903" y="1277864"/>
                  <a:pt x="3948840" y="1283733"/>
                </a:cubicBezTo>
                <a:cubicBezTo>
                  <a:pt x="3953108" y="1287201"/>
                  <a:pt x="3958177" y="1289602"/>
                  <a:pt x="3964313" y="1291203"/>
                </a:cubicBezTo>
                <a:cubicBezTo>
                  <a:pt x="3970715" y="1292537"/>
                  <a:pt x="3977919" y="1293070"/>
                  <a:pt x="3986455" y="1292270"/>
                </a:cubicBezTo>
                <a:cubicBezTo>
                  <a:pt x="3991791" y="1291736"/>
                  <a:pt x="3996860" y="1290669"/>
                  <a:pt x="4001928" y="1289869"/>
                </a:cubicBezTo>
                <a:cubicBezTo>
                  <a:pt x="4007531" y="1288802"/>
                  <a:pt x="4012866" y="1287735"/>
                  <a:pt x="4017935" y="1287468"/>
                </a:cubicBezTo>
                <a:cubicBezTo>
                  <a:pt x="4022204" y="1287468"/>
                  <a:pt x="4026472" y="1287735"/>
                  <a:pt x="4031541" y="1288268"/>
                </a:cubicBezTo>
                <a:cubicBezTo>
                  <a:pt x="4045680" y="1289602"/>
                  <a:pt x="4059286" y="1293070"/>
                  <a:pt x="4070224" y="1298673"/>
                </a:cubicBezTo>
                <a:cubicBezTo>
                  <a:pt x="4081428" y="1304275"/>
                  <a:pt x="4091032" y="1312278"/>
                  <a:pt x="4098502" y="1321616"/>
                </a:cubicBezTo>
                <a:lnTo>
                  <a:pt x="4096101" y="1321349"/>
                </a:lnTo>
                <a:cubicBezTo>
                  <a:pt x="4085696" y="1320815"/>
                  <a:pt x="4075559" y="1321882"/>
                  <a:pt x="4065955" y="1324017"/>
                </a:cubicBezTo>
                <a:cubicBezTo>
                  <a:pt x="4057685" y="1317881"/>
                  <a:pt x="4032074" y="1303475"/>
                  <a:pt x="3981920" y="1315213"/>
                </a:cubicBezTo>
                <a:cubicBezTo>
                  <a:pt x="3967514" y="1318414"/>
                  <a:pt x="3952841" y="1317080"/>
                  <a:pt x="3941903" y="1311211"/>
                </a:cubicBezTo>
                <a:cubicBezTo>
                  <a:pt x="3923229" y="1301340"/>
                  <a:pt x="3909624" y="1275997"/>
                  <a:pt x="3919228" y="1254388"/>
                </a:cubicBezTo>
                <a:cubicBezTo>
                  <a:pt x="3923229" y="1244784"/>
                  <a:pt x="3932033" y="1238381"/>
                  <a:pt x="3938436" y="1234646"/>
                </a:cubicBezTo>
                <a:cubicBezTo>
                  <a:pt x="3953909" y="1226109"/>
                  <a:pt x="3976318" y="1217039"/>
                  <a:pt x="3990724" y="1227443"/>
                </a:cubicBezTo>
                <a:close/>
                <a:moveTo>
                  <a:pt x="4156926" y="1350694"/>
                </a:moveTo>
                <a:cubicBezTo>
                  <a:pt x="4152658" y="1346693"/>
                  <a:pt x="4148389" y="1342958"/>
                  <a:pt x="4143854" y="1340023"/>
                </a:cubicBezTo>
                <a:cubicBezTo>
                  <a:pt x="4137985" y="1336022"/>
                  <a:pt x="4128915" y="1330419"/>
                  <a:pt x="4118243" y="1326418"/>
                </a:cubicBezTo>
                <a:cubicBezTo>
                  <a:pt x="4109173" y="1309611"/>
                  <a:pt x="4094767" y="1295738"/>
                  <a:pt x="4076893" y="1286668"/>
                </a:cubicBezTo>
                <a:cubicBezTo>
                  <a:pt x="4064088" y="1280532"/>
                  <a:pt x="4049415" y="1276797"/>
                  <a:pt x="4033408" y="1275196"/>
                </a:cubicBezTo>
                <a:cubicBezTo>
                  <a:pt x="4027806" y="1274663"/>
                  <a:pt x="4023004" y="1274396"/>
                  <a:pt x="4018202" y="1274396"/>
                </a:cubicBezTo>
                <a:cubicBezTo>
                  <a:pt x="4011532" y="1274396"/>
                  <a:pt x="4005397" y="1275730"/>
                  <a:pt x="3999527" y="1277064"/>
                </a:cubicBezTo>
                <a:cubicBezTo>
                  <a:pt x="3994726" y="1278131"/>
                  <a:pt x="3990457" y="1278931"/>
                  <a:pt x="3985922" y="1279465"/>
                </a:cubicBezTo>
                <a:cubicBezTo>
                  <a:pt x="3978985" y="1279998"/>
                  <a:pt x="3973116" y="1279731"/>
                  <a:pt x="3968048" y="1278664"/>
                </a:cubicBezTo>
                <a:cubicBezTo>
                  <a:pt x="3963779" y="1277597"/>
                  <a:pt x="3960578" y="1276263"/>
                  <a:pt x="3957910" y="1273862"/>
                </a:cubicBezTo>
                <a:cubicBezTo>
                  <a:pt x="3953909" y="1270394"/>
                  <a:pt x="3952308" y="1267193"/>
                  <a:pt x="3952575" y="1263992"/>
                </a:cubicBezTo>
                <a:cubicBezTo>
                  <a:pt x="3952575" y="1263458"/>
                  <a:pt x="3952841" y="1262658"/>
                  <a:pt x="3953108" y="1262124"/>
                </a:cubicBezTo>
                <a:cubicBezTo>
                  <a:pt x="3953909" y="1263725"/>
                  <a:pt x="3955242" y="1265059"/>
                  <a:pt x="3956310" y="1266393"/>
                </a:cubicBezTo>
                <a:cubicBezTo>
                  <a:pt x="3961111" y="1271461"/>
                  <a:pt x="3968048" y="1273862"/>
                  <a:pt x="3975518" y="1273062"/>
                </a:cubicBezTo>
                <a:cubicBezTo>
                  <a:pt x="3986455" y="1271995"/>
                  <a:pt x="3998461" y="1265059"/>
                  <a:pt x="4005663" y="1255721"/>
                </a:cubicBezTo>
                <a:cubicBezTo>
                  <a:pt x="4016068" y="1242116"/>
                  <a:pt x="4009932" y="1224509"/>
                  <a:pt x="3998727" y="1216238"/>
                </a:cubicBezTo>
                <a:cubicBezTo>
                  <a:pt x="3993925" y="1212504"/>
                  <a:pt x="3987523" y="1210903"/>
                  <a:pt x="3981120" y="1210103"/>
                </a:cubicBezTo>
                <a:lnTo>
                  <a:pt x="4065422" y="1163683"/>
                </a:lnTo>
                <a:cubicBezTo>
                  <a:pt x="4082229" y="1194096"/>
                  <a:pt x="4097168" y="1225042"/>
                  <a:pt x="4113174" y="1255988"/>
                </a:cubicBezTo>
                <a:cubicBezTo>
                  <a:pt x="4128915" y="1287468"/>
                  <a:pt x="4142520" y="1319215"/>
                  <a:pt x="4156926" y="1350694"/>
                </a:cubicBezTo>
                <a:close/>
                <a:moveTo>
                  <a:pt x="4171599" y="1427259"/>
                </a:moveTo>
                <a:cubicBezTo>
                  <a:pt x="4167064" y="1444333"/>
                  <a:pt x="4146789" y="1456872"/>
                  <a:pt x="4129181" y="1454204"/>
                </a:cubicBezTo>
                <a:cubicBezTo>
                  <a:pt x="4117176" y="1452336"/>
                  <a:pt x="4106772" y="1440598"/>
                  <a:pt x="4106238" y="1428326"/>
                </a:cubicBezTo>
                <a:cubicBezTo>
                  <a:pt x="4105972" y="1422724"/>
                  <a:pt x="4108373" y="1415254"/>
                  <a:pt x="4114242" y="1413120"/>
                </a:cubicBezTo>
                <a:cubicBezTo>
                  <a:pt x="4118243" y="1411519"/>
                  <a:pt x="4119844" y="1412320"/>
                  <a:pt x="4125180" y="1416855"/>
                </a:cubicBezTo>
                <a:cubicBezTo>
                  <a:pt x="4126780" y="1418456"/>
                  <a:pt x="4128648" y="1419790"/>
                  <a:pt x="4130782" y="1421123"/>
                </a:cubicBezTo>
                <a:lnTo>
                  <a:pt x="4137451" y="1425392"/>
                </a:lnTo>
                <a:lnTo>
                  <a:pt x="4140920" y="1418189"/>
                </a:lnTo>
                <a:cubicBezTo>
                  <a:pt x="4145455" y="1409118"/>
                  <a:pt x="4145721" y="1399248"/>
                  <a:pt x="4141986" y="1389644"/>
                </a:cubicBezTo>
                <a:lnTo>
                  <a:pt x="4141720" y="1389110"/>
                </a:lnTo>
                <a:cubicBezTo>
                  <a:pt x="4136651" y="1375771"/>
                  <a:pt x="4122245" y="1364033"/>
                  <a:pt x="4105972" y="1359231"/>
                </a:cubicBezTo>
                <a:cubicBezTo>
                  <a:pt x="4104371" y="1358698"/>
                  <a:pt x="4073158" y="1350961"/>
                  <a:pt x="4051816" y="1365100"/>
                </a:cubicBezTo>
                <a:cubicBezTo>
                  <a:pt x="4040878" y="1372303"/>
                  <a:pt x="4034742" y="1383241"/>
                  <a:pt x="4032608" y="1397647"/>
                </a:cubicBezTo>
                <a:cubicBezTo>
                  <a:pt x="4032341" y="1399248"/>
                  <a:pt x="4030474" y="1416588"/>
                  <a:pt x="4037943" y="1439531"/>
                </a:cubicBezTo>
                <a:cubicBezTo>
                  <a:pt x="4041945" y="1451003"/>
                  <a:pt x="4048348" y="1463541"/>
                  <a:pt x="4059286" y="1476346"/>
                </a:cubicBezTo>
                <a:cubicBezTo>
                  <a:pt x="4070224" y="1489152"/>
                  <a:pt x="4085963" y="1501957"/>
                  <a:pt x="4106238" y="1514496"/>
                </a:cubicBezTo>
                <a:cubicBezTo>
                  <a:pt x="4099035" y="1516630"/>
                  <a:pt x="4092366" y="1519831"/>
                  <a:pt x="4086230" y="1524100"/>
                </a:cubicBezTo>
                <a:cubicBezTo>
                  <a:pt x="4061420" y="1510761"/>
                  <a:pt x="4040611" y="1492086"/>
                  <a:pt x="4027539" y="1470211"/>
                </a:cubicBezTo>
                <a:cubicBezTo>
                  <a:pt x="4014200" y="1448335"/>
                  <a:pt x="4009131" y="1422991"/>
                  <a:pt x="4011266" y="1397914"/>
                </a:cubicBezTo>
                <a:cubicBezTo>
                  <a:pt x="4013133" y="1380040"/>
                  <a:pt x="4021403" y="1364300"/>
                  <a:pt x="4035276" y="1352562"/>
                </a:cubicBezTo>
                <a:cubicBezTo>
                  <a:pt x="4050749" y="1339490"/>
                  <a:pt x="4071824" y="1332820"/>
                  <a:pt x="4094500" y="1334154"/>
                </a:cubicBezTo>
                <a:cubicBezTo>
                  <a:pt x="4106238" y="1334954"/>
                  <a:pt x="4121178" y="1340823"/>
                  <a:pt x="4135584" y="1350694"/>
                </a:cubicBezTo>
                <a:cubicBezTo>
                  <a:pt x="4147589" y="1358698"/>
                  <a:pt x="4158260" y="1370969"/>
                  <a:pt x="4164929" y="1384842"/>
                </a:cubicBezTo>
                <a:cubicBezTo>
                  <a:pt x="4171866" y="1398981"/>
                  <a:pt x="4175067" y="1414187"/>
                  <a:pt x="4171599" y="1427259"/>
                </a:cubicBezTo>
                <a:close/>
                <a:moveTo>
                  <a:pt x="4226288" y="1536371"/>
                </a:moveTo>
                <a:cubicBezTo>
                  <a:pt x="4220419" y="1534771"/>
                  <a:pt x="4214017" y="1534771"/>
                  <a:pt x="4207614" y="1536905"/>
                </a:cubicBezTo>
                <a:cubicBezTo>
                  <a:pt x="4197743" y="1540106"/>
                  <a:pt x="4190540" y="1547576"/>
                  <a:pt x="4187339" y="1556380"/>
                </a:cubicBezTo>
                <a:lnTo>
                  <a:pt x="4184671" y="1552111"/>
                </a:lnTo>
                <a:cubicBezTo>
                  <a:pt x="4169732" y="1529168"/>
                  <a:pt x="4150790" y="1515563"/>
                  <a:pt x="4131049" y="1512628"/>
                </a:cubicBezTo>
                <a:cubicBezTo>
                  <a:pt x="4119311" y="1506759"/>
                  <a:pt x="4109173" y="1500623"/>
                  <a:pt x="4100369" y="1494487"/>
                </a:cubicBezTo>
                <a:cubicBezTo>
                  <a:pt x="4091566" y="1488351"/>
                  <a:pt x="4083829" y="1482216"/>
                  <a:pt x="4077693" y="1475813"/>
                </a:cubicBezTo>
                <a:cubicBezTo>
                  <a:pt x="4065155" y="1463274"/>
                  <a:pt x="4057418" y="1450736"/>
                  <a:pt x="4052883" y="1439531"/>
                </a:cubicBezTo>
                <a:cubicBezTo>
                  <a:pt x="4048348" y="1428326"/>
                  <a:pt x="4046747" y="1418189"/>
                  <a:pt x="4046213" y="1410719"/>
                </a:cubicBezTo>
                <a:cubicBezTo>
                  <a:pt x="4045947" y="1406984"/>
                  <a:pt x="4045947" y="1404050"/>
                  <a:pt x="4045947" y="1402182"/>
                </a:cubicBezTo>
                <a:cubicBezTo>
                  <a:pt x="4045947" y="1400048"/>
                  <a:pt x="4046213" y="1398981"/>
                  <a:pt x="4046213" y="1398981"/>
                </a:cubicBezTo>
                <a:cubicBezTo>
                  <a:pt x="4047547" y="1388310"/>
                  <a:pt x="4051816" y="1380840"/>
                  <a:pt x="4059019" y="1376038"/>
                </a:cubicBezTo>
                <a:cubicBezTo>
                  <a:pt x="4067022" y="1370703"/>
                  <a:pt x="4077693" y="1369635"/>
                  <a:pt x="4086230" y="1370169"/>
                </a:cubicBezTo>
                <a:cubicBezTo>
                  <a:pt x="4094767" y="1370436"/>
                  <a:pt x="4101437" y="1372303"/>
                  <a:pt x="4101437" y="1372303"/>
                </a:cubicBezTo>
                <a:cubicBezTo>
                  <a:pt x="4111841" y="1375238"/>
                  <a:pt x="4124379" y="1383775"/>
                  <a:pt x="4128915" y="1394979"/>
                </a:cubicBezTo>
                <a:cubicBezTo>
                  <a:pt x="4130249" y="1398181"/>
                  <a:pt x="4130782" y="1401115"/>
                  <a:pt x="4130782" y="1404050"/>
                </a:cubicBezTo>
                <a:cubicBezTo>
                  <a:pt x="4125980" y="1400315"/>
                  <a:pt x="4119044" y="1397380"/>
                  <a:pt x="4109440" y="1401115"/>
                </a:cubicBezTo>
                <a:cubicBezTo>
                  <a:pt x="4097168" y="1406184"/>
                  <a:pt x="4092366" y="1418989"/>
                  <a:pt x="4092633" y="1429660"/>
                </a:cubicBezTo>
                <a:cubicBezTo>
                  <a:pt x="4093166" y="1447534"/>
                  <a:pt x="4108373" y="1464341"/>
                  <a:pt x="4126513" y="1467009"/>
                </a:cubicBezTo>
                <a:cubicBezTo>
                  <a:pt x="4151057" y="1470744"/>
                  <a:pt x="4178535" y="1454204"/>
                  <a:pt x="4184938" y="1430461"/>
                </a:cubicBezTo>
                <a:cubicBezTo>
                  <a:pt x="4185471" y="1428060"/>
                  <a:pt x="4186005" y="1425925"/>
                  <a:pt x="4186272" y="1423524"/>
                </a:cubicBezTo>
                <a:cubicBezTo>
                  <a:pt x="4201478" y="1460340"/>
                  <a:pt x="4213216" y="1498756"/>
                  <a:pt x="4226288" y="1536371"/>
                </a:cubicBezTo>
                <a:close/>
                <a:moveTo>
                  <a:pt x="4221753" y="1581990"/>
                </a:moveTo>
                <a:cubicBezTo>
                  <a:pt x="4212416" y="1584658"/>
                  <a:pt x="4202545" y="1579856"/>
                  <a:pt x="4200144" y="1570786"/>
                </a:cubicBezTo>
                <a:cubicBezTo>
                  <a:pt x="4197476" y="1561982"/>
                  <a:pt x="4202545" y="1552378"/>
                  <a:pt x="4211883" y="1549443"/>
                </a:cubicBezTo>
                <a:cubicBezTo>
                  <a:pt x="4221220" y="1546509"/>
                  <a:pt x="4231357" y="1551311"/>
                  <a:pt x="4234025" y="1560381"/>
                </a:cubicBezTo>
                <a:cubicBezTo>
                  <a:pt x="4236693" y="1569452"/>
                  <a:pt x="4231357" y="1579323"/>
                  <a:pt x="4221753" y="1581990"/>
                </a:cubicBezTo>
                <a:close/>
                <a:moveTo>
                  <a:pt x="4270040" y="1693770"/>
                </a:moveTo>
                <a:cubicBezTo>
                  <a:pt x="4264438" y="1691636"/>
                  <a:pt x="4258035" y="1691102"/>
                  <a:pt x="4251632" y="1692703"/>
                </a:cubicBezTo>
                <a:cubicBezTo>
                  <a:pt x="4243095" y="1694837"/>
                  <a:pt x="4236159" y="1699906"/>
                  <a:pt x="4231891" y="1706575"/>
                </a:cubicBezTo>
                <a:cubicBezTo>
                  <a:pt x="4225488" y="1684433"/>
                  <a:pt x="4213483" y="1664958"/>
                  <a:pt x="4195342" y="1655888"/>
                </a:cubicBezTo>
                <a:lnTo>
                  <a:pt x="4195342" y="1655354"/>
                </a:lnTo>
                <a:lnTo>
                  <a:pt x="4195342" y="1655354"/>
                </a:lnTo>
                <a:lnTo>
                  <a:pt x="4195075" y="1654820"/>
                </a:lnTo>
                <a:cubicBezTo>
                  <a:pt x="4205746" y="1638014"/>
                  <a:pt x="4206547" y="1614804"/>
                  <a:pt x="4201745" y="1592395"/>
                </a:cubicBezTo>
                <a:cubicBezTo>
                  <a:pt x="4208681" y="1595863"/>
                  <a:pt x="4217218" y="1596930"/>
                  <a:pt x="4225488" y="1594529"/>
                </a:cubicBezTo>
                <a:cubicBezTo>
                  <a:pt x="4231891" y="1592661"/>
                  <a:pt x="4237226" y="1589193"/>
                  <a:pt x="4240961" y="1584391"/>
                </a:cubicBezTo>
                <a:lnTo>
                  <a:pt x="4256434" y="1638814"/>
                </a:lnTo>
                <a:cubicBezTo>
                  <a:pt x="4262036" y="1657221"/>
                  <a:pt x="4265771" y="1675629"/>
                  <a:pt x="4270040" y="1693770"/>
                </a:cubicBezTo>
                <a:close/>
                <a:moveTo>
                  <a:pt x="4262304" y="1738855"/>
                </a:moveTo>
                <a:cubicBezTo>
                  <a:pt x="4252700" y="1740990"/>
                  <a:pt x="4243362" y="1735121"/>
                  <a:pt x="4241228" y="1726050"/>
                </a:cubicBezTo>
                <a:cubicBezTo>
                  <a:pt x="4239094" y="1716980"/>
                  <a:pt x="4245230" y="1707909"/>
                  <a:pt x="4254834" y="1705508"/>
                </a:cubicBezTo>
                <a:cubicBezTo>
                  <a:pt x="4264438" y="1703374"/>
                  <a:pt x="4273775" y="1708976"/>
                  <a:pt x="4275909" y="1718314"/>
                </a:cubicBezTo>
                <a:cubicBezTo>
                  <a:pt x="4278043" y="1727651"/>
                  <a:pt x="4271908" y="1736988"/>
                  <a:pt x="4262304" y="1738855"/>
                </a:cubicBezTo>
                <a:close/>
                <a:moveTo>
                  <a:pt x="4303387" y="1861040"/>
                </a:moveTo>
                <a:cubicBezTo>
                  <a:pt x="4301786" y="1859172"/>
                  <a:pt x="4300452" y="1857305"/>
                  <a:pt x="4298585" y="1855704"/>
                </a:cubicBezTo>
                <a:cubicBezTo>
                  <a:pt x="4280711" y="1838363"/>
                  <a:pt x="4248431" y="1837563"/>
                  <a:pt x="4229223" y="1853036"/>
                </a:cubicBezTo>
                <a:cubicBezTo>
                  <a:pt x="4215350" y="1864508"/>
                  <a:pt x="4211082" y="1886383"/>
                  <a:pt x="4218819" y="1902390"/>
                </a:cubicBezTo>
                <a:cubicBezTo>
                  <a:pt x="4223621" y="1911727"/>
                  <a:pt x="4234292" y="1920531"/>
                  <a:pt x="4247097" y="1918663"/>
                </a:cubicBezTo>
                <a:cubicBezTo>
                  <a:pt x="4257501" y="1917330"/>
                  <a:pt x="4261770" y="1911194"/>
                  <a:pt x="4264438" y="1905591"/>
                </a:cubicBezTo>
                <a:cubicBezTo>
                  <a:pt x="4266038" y="1908259"/>
                  <a:pt x="4266839" y="1911194"/>
                  <a:pt x="4267372" y="1914395"/>
                </a:cubicBezTo>
                <a:cubicBezTo>
                  <a:pt x="4268706" y="1926400"/>
                  <a:pt x="4262036" y="1940006"/>
                  <a:pt x="4254834" y="1948009"/>
                </a:cubicBezTo>
                <a:cubicBezTo>
                  <a:pt x="4254834" y="1948009"/>
                  <a:pt x="4235892" y="1966683"/>
                  <a:pt x="4216684" y="1965616"/>
                </a:cubicBezTo>
                <a:cubicBezTo>
                  <a:pt x="4207881" y="1965083"/>
                  <a:pt x="4200411" y="1960814"/>
                  <a:pt x="4193741" y="1952277"/>
                </a:cubicBezTo>
                <a:cubicBezTo>
                  <a:pt x="4192941" y="1951210"/>
                  <a:pt x="4182003" y="1936804"/>
                  <a:pt x="4179336" y="1912794"/>
                </a:cubicBezTo>
                <a:cubicBezTo>
                  <a:pt x="4177468" y="1888518"/>
                  <a:pt x="4180670" y="1854904"/>
                  <a:pt x="4210815" y="1811152"/>
                </a:cubicBezTo>
                <a:cubicBezTo>
                  <a:pt x="4226288" y="1798880"/>
                  <a:pt x="4237226" y="1777271"/>
                  <a:pt x="4237760" y="1750060"/>
                </a:cubicBezTo>
                <a:lnTo>
                  <a:pt x="4237760" y="1745258"/>
                </a:lnTo>
                <a:cubicBezTo>
                  <a:pt x="4244963" y="1751394"/>
                  <a:pt x="4255100" y="1754062"/>
                  <a:pt x="4265238" y="1751927"/>
                </a:cubicBezTo>
                <a:cubicBezTo>
                  <a:pt x="4271640" y="1750594"/>
                  <a:pt x="4277243" y="1747392"/>
                  <a:pt x="4281512" y="1743124"/>
                </a:cubicBezTo>
                <a:cubicBezTo>
                  <a:pt x="4286313" y="1762599"/>
                  <a:pt x="4289248" y="1782340"/>
                  <a:pt x="4292983" y="1802082"/>
                </a:cubicBezTo>
                <a:lnTo>
                  <a:pt x="4303387" y="1861040"/>
                </a:lnTo>
                <a:close/>
                <a:moveTo>
                  <a:pt x="4295651" y="1948809"/>
                </a:moveTo>
                <a:cubicBezTo>
                  <a:pt x="4288448" y="1964549"/>
                  <a:pt x="4278844" y="1977088"/>
                  <a:pt x="4268973" y="1983490"/>
                </a:cubicBezTo>
                <a:cubicBezTo>
                  <a:pt x="4249765" y="1996029"/>
                  <a:pt x="4228156" y="2000564"/>
                  <a:pt x="4208148" y="1997096"/>
                </a:cubicBezTo>
                <a:cubicBezTo>
                  <a:pt x="4190540" y="1993895"/>
                  <a:pt x="4175601" y="1984291"/>
                  <a:pt x="4164396" y="1969885"/>
                </a:cubicBezTo>
                <a:cubicBezTo>
                  <a:pt x="4148923" y="1949343"/>
                  <a:pt x="4141986" y="1924799"/>
                  <a:pt x="4143054" y="1899189"/>
                </a:cubicBezTo>
                <a:cubicBezTo>
                  <a:pt x="4143588" y="1873578"/>
                  <a:pt x="4150790" y="1847434"/>
                  <a:pt x="4166530" y="1823424"/>
                </a:cubicBezTo>
                <a:cubicBezTo>
                  <a:pt x="4174000" y="1824224"/>
                  <a:pt x="4181470" y="1823424"/>
                  <a:pt x="4188673" y="1821823"/>
                </a:cubicBezTo>
                <a:cubicBezTo>
                  <a:pt x="4176401" y="1842899"/>
                  <a:pt x="4169998" y="1861840"/>
                  <a:pt x="4167331" y="1878380"/>
                </a:cubicBezTo>
                <a:cubicBezTo>
                  <a:pt x="4164929" y="1894920"/>
                  <a:pt x="4164396" y="1909326"/>
                  <a:pt x="4166797" y="1921064"/>
                </a:cubicBezTo>
                <a:cubicBezTo>
                  <a:pt x="4170799" y="1944808"/>
                  <a:pt x="4182003" y="1958947"/>
                  <a:pt x="4182803" y="1960014"/>
                </a:cubicBezTo>
                <a:cubicBezTo>
                  <a:pt x="4191874" y="1971485"/>
                  <a:pt x="4203079" y="1977888"/>
                  <a:pt x="4216151" y="1978688"/>
                </a:cubicBezTo>
                <a:cubicBezTo>
                  <a:pt x="4242028" y="1980289"/>
                  <a:pt x="4264438" y="1958147"/>
                  <a:pt x="4265505" y="1957079"/>
                </a:cubicBezTo>
                <a:cubicBezTo>
                  <a:pt x="4276976" y="1944541"/>
                  <a:pt x="4283112" y="1927467"/>
                  <a:pt x="4281512" y="1913328"/>
                </a:cubicBezTo>
                <a:cubicBezTo>
                  <a:pt x="4280444" y="1902924"/>
                  <a:pt x="4275375" y="1894387"/>
                  <a:pt x="4266839" y="1888518"/>
                </a:cubicBezTo>
                <a:lnTo>
                  <a:pt x="4260169" y="1883982"/>
                </a:lnTo>
                <a:lnTo>
                  <a:pt x="4256434" y="1891185"/>
                </a:lnTo>
                <a:cubicBezTo>
                  <a:pt x="4255367" y="1893320"/>
                  <a:pt x="4254300" y="1895720"/>
                  <a:pt x="4253500" y="1897855"/>
                </a:cubicBezTo>
                <a:cubicBezTo>
                  <a:pt x="4251099" y="1904257"/>
                  <a:pt x="4250032" y="1905858"/>
                  <a:pt x="4245763" y="1906392"/>
                </a:cubicBezTo>
                <a:cubicBezTo>
                  <a:pt x="4239627" y="1907192"/>
                  <a:pt x="4234025" y="1902123"/>
                  <a:pt x="4231357" y="1897054"/>
                </a:cubicBezTo>
                <a:cubicBezTo>
                  <a:pt x="4228689" y="1891719"/>
                  <a:pt x="4228156" y="1885050"/>
                  <a:pt x="4229490" y="1878914"/>
                </a:cubicBezTo>
                <a:cubicBezTo>
                  <a:pt x="4230557" y="1872778"/>
                  <a:pt x="4233491" y="1867175"/>
                  <a:pt x="4238293" y="1863440"/>
                </a:cubicBezTo>
                <a:cubicBezTo>
                  <a:pt x="4251899" y="1852503"/>
                  <a:pt x="4275909" y="1853036"/>
                  <a:pt x="4288714" y="1865575"/>
                </a:cubicBezTo>
                <a:cubicBezTo>
                  <a:pt x="4308189" y="1884249"/>
                  <a:pt x="4307122" y="1923465"/>
                  <a:pt x="4295651" y="1948809"/>
                </a:cubicBezTo>
                <a:close/>
                <a:moveTo>
                  <a:pt x="4231891" y="2147559"/>
                </a:moveTo>
                <a:cubicBezTo>
                  <a:pt x="4236960" y="2143557"/>
                  <a:pt x="4241228" y="2139022"/>
                  <a:pt x="4243896" y="2133419"/>
                </a:cubicBezTo>
                <a:cubicBezTo>
                  <a:pt x="4250032" y="2120614"/>
                  <a:pt x="4246830" y="2102473"/>
                  <a:pt x="4231357" y="2095804"/>
                </a:cubicBezTo>
                <a:cubicBezTo>
                  <a:pt x="4220686" y="2091268"/>
                  <a:pt x="4206547" y="2091268"/>
                  <a:pt x="4196676" y="2095804"/>
                </a:cubicBezTo>
                <a:cubicBezTo>
                  <a:pt x="4190007" y="2098738"/>
                  <a:pt x="4184938" y="2104340"/>
                  <a:pt x="4183070" y="2111277"/>
                </a:cubicBezTo>
                <a:cubicBezTo>
                  <a:pt x="4182537" y="2113144"/>
                  <a:pt x="4182270" y="2115012"/>
                  <a:pt x="4182270" y="2116612"/>
                </a:cubicBezTo>
                <a:cubicBezTo>
                  <a:pt x="4181736" y="2116079"/>
                  <a:pt x="4181203" y="2115812"/>
                  <a:pt x="4180936" y="2115278"/>
                </a:cubicBezTo>
                <a:cubicBezTo>
                  <a:pt x="4179069" y="2112611"/>
                  <a:pt x="4179069" y="2108876"/>
                  <a:pt x="4180936" y="2104074"/>
                </a:cubicBezTo>
                <a:cubicBezTo>
                  <a:pt x="4182270" y="2100872"/>
                  <a:pt x="4184137" y="2097938"/>
                  <a:pt x="4187606" y="2095003"/>
                </a:cubicBezTo>
                <a:cubicBezTo>
                  <a:pt x="4191607" y="2091535"/>
                  <a:pt x="4196409" y="2088334"/>
                  <a:pt x="4202545" y="2085399"/>
                </a:cubicBezTo>
                <a:cubicBezTo>
                  <a:pt x="4206547" y="2083532"/>
                  <a:pt x="4210815" y="2082198"/>
                  <a:pt x="4215350" y="2080597"/>
                </a:cubicBezTo>
                <a:cubicBezTo>
                  <a:pt x="4221220" y="2078730"/>
                  <a:pt x="4227089" y="2076596"/>
                  <a:pt x="4232691" y="2073394"/>
                </a:cubicBezTo>
                <a:cubicBezTo>
                  <a:pt x="4236693" y="2071260"/>
                  <a:pt x="4240695" y="2068592"/>
                  <a:pt x="4245230" y="2065124"/>
                </a:cubicBezTo>
                <a:cubicBezTo>
                  <a:pt x="4258035" y="2055787"/>
                  <a:pt x="4268439" y="2045383"/>
                  <a:pt x="4276443" y="2033645"/>
                </a:cubicBezTo>
                <a:cubicBezTo>
                  <a:pt x="4287647" y="2016837"/>
                  <a:pt x="4293516" y="1997896"/>
                  <a:pt x="4293516" y="1978422"/>
                </a:cubicBezTo>
                <a:cubicBezTo>
                  <a:pt x="4300720" y="1969618"/>
                  <a:pt x="4305521" y="1960281"/>
                  <a:pt x="4308456" y="1953878"/>
                </a:cubicBezTo>
                <a:cubicBezTo>
                  <a:pt x="4310590" y="1949076"/>
                  <a:pt x="4312457" y="1943740"/>
                  <a:pt x="4314058" y="1938138"/>
                </a:cubicBezTo>
                <a:cubicBezTo>
                  <a:pt x="4319127" y="1972286"/>
                  <a:pt x="4320994" y="2006967"/>
                  <a:pt x="4323662" y="2041381"/>
                </a:cubicBezTo>
                <a:cubicBezTo>
                  <a:pt x="4324729" y="2058722"/>
                  <a:pt x="4326864" y="2075795"/>
                  <a:pt x="4326864" y="2093136"/>
                </a:cubicBezTo>
                <a:lnTo>
                  <a:pt x="4328198" y="2144891"/>
                </a:lnTo>
                <a:lnTo>
                  <a:pt x="4231891" y="2147559"/>
                </a:lnTo>
                <a:close/>
                <a:moveTo>
                  <a:pt x="4147856" y="2080331"/>
                </a:moveTo>
                <a:cubicBezTo>
                  <a:pt x="4154258" y="2069659"/>
                  <a:pt x="4165997" y="2061123"/>
                  <a:pt x="4179869" y="2056854"/>
                </a:cubicBezTo>
                <a:cubicBezTo>
                  <a:pt x="4228423" y="2041915"/>
                  <a:pt x="4244162" y="2016571"/>
                  <a:pt x="4248431" y="2007233"/>
                </a:cubicBezTo>
                <a:cubicBezTo>
                  <a:pt x="4258035" y="2004566"/>
                  <a:pt x="4267372" y="2000297"/>
                  <a:pt x="4276176" y="1994428"/>
                </a:cubicBezTo>
                <a:lnTo>
                  <a:pt x="4278310" y="1992827"/>
                </a:lnTo>
                <a:cubicBezTo>
                  <a:pt x="4276443" y="2004833"/>
                  <a:pt x="4271640" y="2016304"/>
                  <a:pt x="4264438" y="2026975"/>
                </a:cubicBezTo>
                <a:cubicBezTo>
                  <a:pt x="4257235" y="2037379"/>
                  <a:pt x="4247897" y="2046983"/>
                  <a:pt x="4236426" y="2055520"/>
                </a:cubicBezTo>
                <a:cubicBezTo>
                  <a:pt x="4232424" y="2058455"/>
                  <a:pt x="4228689" y="2060856"/>
                  <a:pt x="4225221" y="2062990"/>
                </a:cubicBezTo>
                <a:cubicBezTo>
                  <a:pt x="4220686" y="2065658"/>
                  <a:pt x="4215617" y="2067258"/>
                  <a:pt x="4210282" y="2069126"/>
                </a:cubicBezTo>
                <a:cubicBezTo>
                  <a:pt x="4205480" y="2070727"/>
                  <a:pt x="4200411" y="2072327"/>
                  <a:pt x="4195609" y="2074728"/>
                </a:cubicBezTo>
                <a:cubicBezTo>
                  <a:pt x="4188139" y="2078463"/>
                  <a:pt x="4182003" y="2082198"/>
                  <a:pt x="4177468" y="2086733"/>
                </a:cubicBezTo>
                <a:cubicBezTo>
                  <a:pt x="4172933" y="2091002"/>
                  <a:pt x="4169465" y="2095804"/>
                  <a:pt x="4167597" y="2100872"/>
                </a:cubicBezTo>
                <a:cubicBezTo>
                  <a:pt x="4164396" y="2109676"/>
                  <a:pt x="4164929" y="2116879"/>
                  <a:pt x="4169198" y="2122748"/>
                </a:cubicBezTo>
                <a:cubicBezTo>
                  <a:pt x="4176401" y="2132352"/>
                  <a:pt x="4190540" y="2133419"/>
                  <a:pt x="4192141" y="2133419"/>
                </a:cubicBezTo>
                <a:lnTo>
                  <a:pt x="4207080" y="2134220"/>
                </a:lnTo>
                <a:lnTo>
                  <a:pt x="4198010" y="2123282"/>
                </a:lnTo>
                <a:cubicBezTo>
                  <a:pt x="4195876" y="2120881"/>
                  <a:pt x="4195342" y="2117413"/>
                  <a:pt x="4196142" y="2114211"/>
                </a:cubicBezTo>
                <a:cubicBezTo>
                  <a:pt x="4196943" y="2111010"/>
                  <a:pt x="4199077" y="2108609"/>
                  <a:pt x="4202279" y="2107275"/>
                </a:cubicBezTo>
                <a:cubicBezTo>
                  <a:pt x="4208681" y="2104607"/>
                  <a:pt x="4218285" y="2104607"/>
                  <a:pt x="4225221" y="2107542"/>
                </a:cubicBezTo>
                <a:cubicBezTo>
                  <a:pt x="4233491" y="2111010"/>
                  <a:pt x="4234825" y="2121148"/>
                  <a:pt x="4231357" y="2128351"/>
                </a:cubicBezTo>
                <a:cubicBezTo>
                  <a:pt x="4223621" y="2144357"/>
                  <a:pt x="4200411" y="2148092"/>
                  <a:pt x="4182270" y="2148359"/>
                </a:cubicBezTo>
                <a:cubicBezTo>
                  <a:pt x="4174800" y="2148359"/>
                  <a:pt x="4164129" y="2147292"/>
                  <a:pt x="4155592" y="2140889"/>
                </a:cubicBezTo>
                <a:cubicBezTo>
                  <a:pt x="4136651" y="2127017"/>
                  <a:pt x="4137185" y="2098205"/>
                  <a:pt x="4147856" y="2080331"/>
                </a:cubicBezTo>
                <a:close/>
                <a:moveTo>
                  <a:pt x="4031541" y="2104340"/>
                </a:moveTo>
                <a:cubicBezTo>
                  <a:pt x="4031007" y="2085933"/>
                  <a:pt x="4028873" y="2067792"/>
                  <a:pt x="4027806" y="2049651"/>
                </a:cubicBezTo>
                <a:cubicBezTo>
                  <a:pt x="4026205" y="2031510"/>
                  <a:pt x="4025405" y="2013103"/>
                  <a:pt x="4023271" y="1994962"/>
                </a:cubicBezTo>
                <a:cubicBezTo>
                  <a:pt x="4025672" y="1996829"/>
                  <a:pt x="4028339" y="1998430"/>
                  <a:pt x="4031007" y="2000031"/>
                </a:cubicBezTo>
                <a:cubicBezTo>
                  <a:pt x="4040878" y="2005099"/>
                  <a:pt x="4054217" y="2006700"/>
                  <a:pt x="4067556" y="2004833"/>
                </a:cubicBezTo>
                <a:cubicBezTo>
                  <a:pt x="4057151" y="2026441"/>
                  <a:pt x="4059552" y="2052852"/>
                  <a:pt x="4081962" y="2068859"/>
                </a:cubicBezTo>
                <a:cubicBezTo>
                  <a:pt x="4092900" y="2076596"/>
                  <a:pt x="4109973" y="2079263"/>
                  <a:pt x="4122245" y="2078463"/>
                </a:cubicBezTo>
                <a:cubicBezTo>
                  <a:pt x="4125980" y="2078196"/>
                  <a:pt x="4130249" y="2077396"/>
                  <a:pt x="4134517" y="2076329"/>
                </a:cubicBezTo>
                <a:cubicBezTo>
                  <a:pt x="4128648" y="2087534"/>
                  <a:pt x="4125713" y="2101406"/>
                  <a:pt x="4127047" y="2114478"/>
                </a:cubicBezTo>
                <a:cubicBezTo>
                  <a:pt x="4128381" y="2127817"/>
                  <a:pt x="4134517" y="2140356"/>
                  <a:pt x="4145721" y="2149426"/>
                </a:cubicBezTo>
                <a:lnTo>
                  <a:pt x="4080895" y="2150760"/>
                </a:lnTo>
                <a:cubicBezTo>
                  <a:pt x="4077426" y="2141156"/>
                  <a:pt x="4066755" y="2120347"/>
                  <a:pt x="4031541" y="2104340"/>
                </a:cubicBezTo>
                <a:close/>
                <a:moveTo>
                  <a:pt x="3803713" y="1227977"/>
                </a:moveTo>
                <a:lnTo>
                  <a:pt x="3809048" y="1224775"/>
                </a:lnTo>
                <a:lnTo>
                  <a:pt x="4037677" y="1087652"/>
                </a:lnTo>
                <a:cubicBezTo>
                  <a:pt x="3946972" y="936122"/>
                  <a:pt x="3836793" y="796597"/>
                  <a:pt x="3712742" y="671212"/>
                </a:cubicBezTo>
                <a:cubicBezTo>
                  <a:pt x="3587356" y="547161"/>
                  <a:pt x="3447832" y="437248"/>
                  <a:pt x="3296302" y="346277"/>
                </a:cubicBezTo>
                <a:lnTo>
                  <a:pt x="3155977" y="580508"/>
                </a:lnTo>
                <a:lnTo>
                  <a:pt x="3160512" y="583709"/>
                </a:lnTo>
                <a:cubicBezTo>
                  <a:pt x="3161046" y="583976"/>
                  <a:pt x="3166115" y="587978"/>
                  <a:pt x="3170383" y="598115"/>
                </a:cubicBezTo>
                <a:cubicBezTo>
                  <a:pt x="3174652" y="608253"/>
                  <a:pt x="3178120" y="623992"/>
                  <a:pt x="3175185" y="647202"/>
                </a:cubicBezTo>
                <a:lnTo>
                  <a:pt x="3174652" y="650937"/>
                </a:lnTo>
                <a:cubicBezTo>
                  <a:pt x="3215469" y="676014"/>
                  <a:pt x="3253885" y="704292"/>
                  <a:pt x="3292567" y="732304"/>
                </a:cubicBezTo>
                <a:lnTo>
                  <a:pt x="3294168" y="733905"/>
                </a:lnTo>
                <a:cubicBezTo>
                  <a:pt x="3296302" y="735772"/>
                  <a:pt x="3298436" y="737373"/>
                  <a:pt x="3300571" y="738707"/>
                </a:cubicBezTo>
                <a:cubicBezTo>
                  <a:pt x="3327515" y="760316"/>
                  <a:pt x="3355260" y="780591"/>
                  <a:pt x="3380871" y="803800"/>
                </a:cubicBezTo>
                <a:lnTo>
                  <a:pt x="3420087" y="837681"/>
                </a:lnTo>
                <a:lnTo>
                  <a:pt x="3457436" y="873429"/>
                </a:lnTo>
                <a:lnTo>
                  <a:pt x="3490783" y="863559"/>
                </a:lnTo>
                <a:lnTo>
                  <a:pt x="3521196" y="832612"/>
                </a:lnTo>
                <a:lnTo>
                  <a:pt x="3519061" y="828611"/>
                </a:lnTo>
                <a:cubicBezTo>
                  <a:pt x="3519061" y="828611"/>
                  <a:pt x="3516127" y="823275"/>
                  <a:pt x="3514793" y="815005"/>
                </a:cubicBezTo>
                <a:cubicBezTo>
                  <a:pt x="3513192" y="806735"/>
                  <a:pt x="3512925" y="795264"/>
                  <a:pt x="3517461" y="782992"/>
                </a:cubicBezTo>
                <a:cubicBezTo>
                  <a:pt x="3524664" y="764051"/>
                  <a:pt x="3542271" y="747510"/>
                  <a:pt x="3570283" y="734705"/>
                </a:cubicBezTo>
                <a:cubicBezTo>
                  <a:pt x="3574551" y="733371"/>
                  <a:pt x="3620704" y="719766"/>
                  <a:pt x="3648715" y="735772"/>
                </a:cubicBezTo>
                <a:lnTo>
                  <a:pt x="3648715" y="735772"/>
                </a:lnTo>
                <a:cubicBezTo>
                  <a:pt x="3664722" y="763784"/>
                  <a:pt x="3651116" y="809936"/>
                  <a:pt x="3649782" y="814205"/>
                </a:cubicBezTo>
                <a:cubicBezTo>
                  <a:pt x="3636977" y="842216"/>
                  <a:pt x="3620437" y="859824"/>
                  <a:pt x="3601496" y="867293"/>
                </a:cubicBezTo>
                <a:cubicBezTo>
                  <a:pt x="3589224" y="872095"/>
                  <a:pt x="3577752" y="871562"/>
                  <a:pt x="3569482" y="869961"/>
                </a:cubicBezTo>
                <a:cubicBezTo>
                  <a:pt x="3561212" y="868361"/>
                  <a:pt x="3555876" y="865426"/>
                  <a:pt x="3555876" y="865426"/>
                </a:cubicBezTo>
                <a:lnTo>
                  <a:pt x="3551875" y="863292"/>
                </a:lnTo>
                <a:lnTo>
                  <a:pt x="3520929" y="893704"/>
                </a:lnTo>
                <a:lnTo>
                  <a:pt x="3511058" y="927052"/>
                </a:lnTo>
                <a:lnTo>
                  <a:pt x="3546806" y="964401"/>
                </a:lnTo>
                <a:lnTo>
                  <a:pt x="3580687" y="1003617"/>
                </a:lnTo>
                <a:cubicBezTo>
                  <a:pt x="3603896" y="1029227"/>
                  <a:pt x="3624438" y="1056972"/>
                  <a:pt x="3645781" y="1083917"/>
                </a:cubicBezTo>
                <a:cubicBezTo>
                  <a:pt x="3647115" y="1086051"/>
                  <a:pt x="3648715" y="1088452"/>
                  <a:pt x="3650583" y="1090319"/>
                </a:cubicBezTo>
                <a:lnTo>
                  <a:pt x="3652183" y="1091920"/>
                </a:lnTo>
                <a:cubicBezTo>
                  <a:pt x="3680195" y="1130603"/>
                  <a:pt x="3708740" y="1169019"/>
                  <a:pt x="3733550" y="1209836"/>
                </a:cubicBezTo>
                <a:lnTo>
                  <a:pt x="3737285" y="1209302"/>
                </a:lnTo>
                <a:cubicBezTo>
                  <a:pt x="3760495" y="1206368"/>
                  <a:pt x="3776501" y="1209836"/>
                  <a:pt x="3786372" y="1214104"/>
                </a:cubicBezTo>
                <a:cubicBezTo>
                  <a:pt x="3796510" y="1218373"/>
                  <a:pt x="3800512" y="1223441"/>
                  <a:pt x="3800778" y="1223975"/>
                </a:cubicBezTo>
                <a:lnTo>
                  <a:pt x="3803713" y="1227977"/>
                </a:lnTo>
                <a:close/>
                <a:moveTo>
                  <a:pt x="3653250" y="1054571"/>
                </a:moveTo>
                <a:cubicBezTo>
                  <a:pt x="3660720" y="1021491"/>
                  <a:pt x="3689799" y="990811"/>
                  <a:pt x="3727948" y="979340"/>
                </a:cubicBezTo>
                <a:cubicBezTo>
                  <a:pt x="3731149" y="984409"/>
                  <a:pt x="3734884" y="989211"/>
                  <a:pt x="3738886" y="993479"/>
                </a:cubicBezTo>
                <a:cubicBezTo>
                  <a:pt x="3700203" y="1007618"/>
                  <a:pt x="3679128" y="1036430"/>
                  <a:pt x="3678061" y="1037497"/>
                </a:cubicBezTo>
                <a:cubicBezTo>
                  <a:pt x="3672992" y="1045234"/>
                  <a:pt x="3669791" y="1055638"/>
                  <a:pt x="3674326" y="1062308"/>
                </a:cubicBezTo>
                <a:cubicBezTo>
                  <a:pt x="3675926" y="1064976"/>
                  <a:pt x="3680728" y="1068977"/>
                  <a:pt x="3691133" y="1066576"/>
                </a:cubicBezTo>
                <a:cubicBezTo>
                  <a:pt x="3699403" y="1064709"/>
                  <a:pt x="3704472" y="1058039"/>
                  <a:pt x="3708473" y="1052437"/>
                </a:cubicBezTo>
                <a:cubicBezTo>
                  <a:pt x="3714076" y="1044967"/>
                  <a:pt x="3716210" y="1042833"/>
                  <a:pt x="3720745" y="1043633"/>
                </a:cubicBezTo>
                <a:cubicBezTo>
                  <a:pt x="3725014" y="1044167"/>
                  <a:pt x="3729015" y="1050836"/>
                  <a:pt x="3729815" y="1055905"/>
                </a:cubicBezTo>
                <a:cubicBezTo>
                  <a:pt x="3731149" y="1064709"/>
                  <a:pt x="3725014" y="1072979"/>
                  <a:pt x="3721279" y="1077247"/>
                </a:cubicBezTo>
                <a:cubicBezTo>
                  <a:pt x="3712742" y="1086851"/>
                  <a:pt x="3699669" y="1093788"/>
                  <a:pt x="3689532" y="1094054"/>
                </a:cubicBezTo>
                <a:cubicBezTo>
                  <a:pt x="3679395" y="1094588"/>
                  <a:pt x="3669791" y="1090053"/>
                  <a:pt x="3662054" y="1083116"/>
                </a:cubicBezTo>
                <a:lnTo>
                  <a:pt x="3655918" y="1075380"/>
                </a:lnTo>
                <a:cubicBezTo>
                  <a:pt x="3652717" y="1069244"/>
                  <a:pt x="3651650" y="1061774"/>
                  <a:pt x="3653250" y="1054571"/>
                </a:cubicBezTo>
                <a:close/>
                <a:moveTo>
                  <a:pt x="3800512" y="1118598"/>
                </a:moveTo>
                <a:cubicBezTo>
                  <a:pt x="3793042" y="1123667"/>
                  <a:pt x="3780503" y="1128735"/>
                  <a:pt x="3771166" y="1127668"/>
                </a:cubicBezTo>
                <a:cubicBezTo>
                  <a:pt x="3745289" y="1125534"/>
                  <a:pt x="3732483" y="1100991"/>
                  <a:pt x="3735951" y="1078314"/>
                </a:cubicBezTo>
                <a:cubicBezTo>
                  <a:pt x="3741287" y="1070311"/>
                  <a:pt x="3743955" y="1062041"/>
                  <a:pt x="3743154" y="1054305"/>
                </a:cubicBezTo>
                <a:cubicBezTo>
                  <a:pt x="3747689" y="1039898"/>
                  <a:pt x="3762896" y="1024959"/>
                  <a:pt x="3770099" y="1018823"/>
                </a:cubicBezTo>
                <a:cubicBezTo>
                  <a:pt x="3774101" y="1021224"/>
                  <a:pt x="3778369" y="1023625"/>
                  <a:pt x="3782637" y="1025492"/>
                </a:cubicBezTo>
                <a:lnTo>
                  <a:pt x="3784505" y="1026293"/>
                </a:lnTo>
                <a:cubicBezTo>
                  <a:pt x="3766631" y="1048169"/>
                  <a:pt x="3758627" y="1066843"/>
                  <a:pt x="3760762" y="1082316"/>
                </a:cubicBezTo>
                <a:cubicBezTo>
                  <a:pt x="3763163" y="1098590"/>
                  <a:pt x="3776501" y="1104725"/>
                  <a:pt x="3777035" y="1104992"/>
                </a:cubicBezTo>
                <a:lnTo>
                  <a:pt x="3792508" y="1111928"/>
                </a:lnTo>
                <a:lnTo>
                  <a:pt x="3786639" y="1096722"/>
                </a:lnTo>
                <a:cubicBezTo>
                  <a:pt x="3784505" y="1091120"/>
                  <a:pt x="3790908" y="1085517"/>
                  <a:pt x="3791174" y="1085517"/>
                </a:cubicBezTo>
                <a:cubicBezTo>
                  <a:pt x="3794909" y="1082583"/>
                  <a:pt x="3797844" y="1080449"/>
                  <a:pt x="3800778" y="1079382"/>
                </a:cubicBezTo>
                <a:cubicBezTo>
                  <a:pt x="3803980" y="1078048"/>
                  <a:pt x="3806914" y="1077781"/>
                  <a:pt x="3809582" y="1078848"/>
                </a:cubicBezTo>
                <a:cubicBezTo>
                  <a:pt x="3813317" y="1080182"/>
                  <a:pt x="3816785" y="1083917"/>
                  <a:pt x="3818386" y="1088719"/>
                </a:cubicBezTo>
                <a:cubicBezTo>
                  <a:pt x="3821854" y="1097789"/>
                  <a:pt x="3809582" y="1112462"/>
                  <a:pt x="3800512" y="1118598"/>
                </a:cubicBezTo>
                <a:close/>
                <a:moveTo>
                  <a:pt x="3815451" y="1066310"/>
                </a:moveTo>
                <a:cubicBezTo>
                  <a:pt x="3809582" y="1064175"/>
                  <a:pt x="3802913" y="1064442"/>
                  <a:pt x="3796510" y="1067110"/>
                </a:cubicBezTo>
                <a:cubicBezTo>
                  <a:pt x="3792241" y="1068977"/>
                  <a:pt x="3787973" y="1071645"/>
                  <a:pt x="3783438" y="1075647"/>
                </a:cubicBezTo>
                <a:cubicBezTo>
                  <a:pt x="3781037" y="1077514"/>
                  <a:pt x="3778102" y="1080715"/>
                  <a:pt x="3775968" y="1084717"/>
                </a:cubicBezTo>
                <a:cubicBezTo>
                  <a:pt x="3775168" y="1082850"/>
                  <a:pt x="3774367" y="1080982"/>
                  <a:pt x="3774101" y="1078581"/>
                </a:cubicBezTo>
                <a:cubicBezTo>
                  <a:pt x="3772500" y="1066576"/>
                  <a:pt x="3780503" y="1050036"/>
                  <a:pt x="3797310" y="1030294"/>
                </a:cubicBezTo>
                <a:cubicBezTo>
                  <a:pt x="3812783" y="1034029"/>
                  <a:pt x="3828790" y="1033229"/>
                  <a:pt x="3844530" y="1027627"/>
                </a:cubicBezTo>
                <a:cubicBezTo>
                  <a:pt x="3852533" y="1024692"/>
                  <a:pt x="3860270" y="1020690"/>
                  <a:pt x="3867473" y="1015355"/>
                </a:cubicBezTo>
                <a:cubicBezTo>
                  <a:pt x="3866139" y="1027360"/>
                  <a:pt x="3860003" y="1047635"/>
                  <a:pt x="3837327" y="1072712"/>
                </a:cubicBezTo>
                <a:cubicBezTo>
                  <a:pt x="3834926" y="1075380"/>
                  <a:pt x="3832792" y="1078048"/>
                  <a:pt x="3830657" y="1080982"/>
                </a:cubicBezTo>
                <a:cubicBezTo>
                  <a:pt x="3826922" y="1074046"/>
                  <a:pt x="3821854" y="1068711"/>
                  <a:pt x="3815451" y="1066310"/>
                </a:cubicBezTo>
                <a:close/>
                <a:moveTo>
                  <a:pt x="3724747" y="1031362"/>
                </a:moveTo>
                <a:cubicBezTo>
                  <a:pt x="3710607" y="1029227"/>
                  <a:pt x="3703138" y="1039632"/>
                  <a:pt x="3698069" y="1046568"/>
                </a:cubicBezTo>
                <a:cubicBezTo>
                  <a:pt x="3695134" y="1050303"/>
                  <a:pt x="3692467" y="1054038"/>
                  <a:pt x="3690066" y="1054571"/>
                </a:cubicBezTo>
                <a:cubicBezTo>
                  <a:pt x="3687932" y="1055105"/>
                  <a:pt x="3686064" y="1054838"/>
                  <a:pt x="3685797" y="1054571"/>
                </a:cubicBezTo>
                <a:cubicBezTo>
                  <a:pt x="3684997" y="1053237"/>
                  <a:pt x="3685530" y="1048169"/>
                  <a:pt x="3688732" y="1043367"/>
                </a:cubicBezTo>
                <a:cubicBezTo>
                  <a:pt x="3688732" y="1043367"/>
                  <a:pt x="3710341" y="1014555"/>
                  <a:pt x="3748757" y="1003350"/>
                </a:cubicBezTo>
                <a:cubicBezTo>
                  <a:pt x="3752225" y="1006285"/>
                  <a:pt x="3755693" y="1009219"/>
                  <a:pt x="3759428" y="1011887"/>
                </a:cubicBezTo>
                <a:cubicBezTo>
                  <a:pt x="3753025" y="1017756"/>
                  <a:pt x="3743688" y="1027627"/>
                  <a:pt x="3737019" y="1038831"/>
                </a:cubicBezTo>
                <a:cubicBezTo>
                  <a:pt x="3733817" y="1035096"/>
                  <a:pt x="3729815" y="1032162"/>
                  <a:pt x="3724747" y="1031362"/>
                </a:cubicBezTo>
                <a:close/>
                <a:moveTo>
                  <a:pt x="3707140" y="809936"/>
                </a:moveTo>
                <a:cubicBezTo>
                  <a:pt x="3699669" y="790728"/>
                  <a:pt x="3682596" y="776322"/>
                  <a:pt x="3669257" y="766718"/>
                </a:cubicBezTo>
                <a:cubicBezTo>
                  <a:pt x="3668990" y="757648"/>
                  <a:pt x="3667923" y="748578"/>
                  <a:pt x="3664989" y="740041"/>
                </a:cubicBezTo>
                <a:cubicBezTo>
                  <a:pt x="3687932" y="743242"/>
                  <a:pt x="3714876" y="764584"/>
                  <a:pt x="3730349" y="793129"/>
                </a:cubicBezTo>
                <a:cubicBezTo>
                  <a:pt x="3743421" y="819540"/>
                  <a:pt x="3743421" y="843550"/>
                  <a:pt x="3730883" y="859557"/>
                </a:cubicBezTo>
                <a:cubicBezTo>
                  <a:pt x="3722879" y="869694"/>
                  <a:pt x="3710874" y="876631"/>
                  <a:pt x="3697802" y="878765"/>
                </a:cubicBezTo>
                <a:cubicBezTo>
                  <a:pt x="3685264" y="880899"/>
                  <a:pt x="3673792" y="878498"/>
                  <a:pt x="3665522" y="872095"/>
                </a:cubicBezTo>
                <a:cubicBezTo>
                  <a:pt x="3657252" y="865693"/>
                  <a:pt x="3652183" y="858223"/>
                  <a:pt x="3652717" y="853421"/>
                </a:cubicBezTo>
                <a:cubicBezTo>
                  <a:pt x="3652983" y="851020"/>
                  <a:pt x="3655385" y="848619"/>
                  <a:pt x="3659386" y="846218"/>
                </a:cubicBezTo>
                <a:cubicBezTo>
                  <a:pt x="3666322" y="842483"/>
                  <a:pt x="3670858" y="842483"/>
                  <a:pt x="3676727" y="846485"/>
                </a:cubicBezTo>
                <a:cubicBezTo>
                  <a:pt x="3677527" y="847018"/>
                  <a:pt x="3678328" y="847819"/>
                  <a:pt x="3679128" y="848352"/>
                </a:cubicBezTo>
                <a:cubicBezTo>
                  <a:pt x="3683930" y="851820"/>
                  <a:pt x="3688732" y="855555"/>
                  <a:pt x="3695134" y="853688"/>
                </a:cubicBezTo>
                <a:cubicBezTo>
                  <a:pt x="3701003" y="852087"/>
                  <a:pt x="3704205" y="846752"/>
                  <a:pt x="3706339" y="842750"/>
                </a:cubicBezTo>
                <a:cubicBezTo>
                  <a:pt x="3712475" y="831012"/>
                  <a:pt x="3710341" y="818206"/>
                  <a:pt x="3707140" y="809936"/>
                </a:cubicBezTo>
                <a:close/>
                <a:moveTo>
                  <a:pt x="3711675" y="943325"/>
                </a:moveTo>
                <a:cubicBezTo>
                  <a:pt x="3699403" y="939590"/>
                  <a:pt x="3687398" y="940391"/>
                  <a:pt x="3676727" y="944659"/>
                </a:cubicBezTo>
                <a:cubicBezTo>
                  <a:pt x="3655651" y="953463"/>
                  <a:pt x="3646848" y="973471"/>
                  <a:pt x="3646314" y="974271"/>
                </a:cubicBezTo>
                <a:lnTo>
                  <a:pt x="3640978" y="986276"/>
                </a:lnTo>
                <a:lnTo>
                  <a:pt x="3653784" y="981741"/>
                </a:lnTo>
                <a:cubicBezTo>
                  <a:pt x="3659120" y="979874"/>
                  <a:pt x="3663121" y="979874"/>
                  <a:pt x="3666056" y="981474"/>
                </a:cubicBezTo>
                <a:cubicBezTo>
                  <a:pt x="3670058" y="983875"/>
                  <a:pt x="3670858" y="989211"/>
                  <a:pt x="3671124" y="991345"/>
                </a:cubicBezTo>
                <a:cubicBezTo>
                  <a:pt x="3668457" y="1000415"/>
                  <a:pt x="3661254" y="1007618"/>
                  <a:pt x="3652450" y="1010286"/>
                </a:cubicBezTo>
                <a:cubicBezTo>
                  <a:pt x="3643646" y="1012954"/>
                  <a:pt x="3635376" y="1010553"/>
                  <a:pt x="3630308" y="1003617"/>
                </a:cubicBezTo>
                <a:cubicBezTo>
                  <a:pt x="3620704" y="991879"/>
                  <a:pt x="3622838" y="968135"/>
                  <a:pt x="3635109" y="952929"/>
                </a:cubicBezTo>
                <a:cubicBezTo>
                  <a:pt x="3653517" y="929719"/>
                  <a:pt x="3683663" y="918781"/>
                  <a:pt x="3707406" y="927318"/>
                </a:cubicBezTo>
                <a:cubicBezTo>
                  <a:pt x="3708473" y="933188"/>
                  <a:pt x="3710074" y="938256"/>
                  <a:pt x="3711675" y="943325"/>
                </a:cubicBezTo>
                <a:close/>
                <a:moveTo>
                  <a:pt x="3718077" y="960666"/>
                </a:moveTo>
                <a:cubicBezTo>
                  <a:pt x="3719145" y="963067"/>
                  <a:pt x="3720478" y="965734"/>
                  <a:pt x="3721545" y="968135"/>
                </a:cubicBezTo>
                <a:cubicBezTo>
                  <a:pt x="3707673" y="972937"/>
                  <a:pt x="3695134" y="979874"/>
                  <a:pt x="3683930" y="988410"/>
                </a:cubicBezTo>
                <a:cubicBezTo>
                  <a:pt x="3683396" y="984676"/>
                  <a:pt x="3681795" y="975605"/>
                  <a:pt x="3674059" y="970803"/>
                </a:cubicBezTo>
                <a:cubicBezTo>
                  <a:pt x="3671391" y="969203"/>
                  <a:pt x="3668190" y="968402"/>
                  <a:pt x="3664989" y="968135"/>
                </a:cubicBezTo>
                <a:cubicBezTo>
                  <a:pt x="3668724" y="963867"/>
                  <a:pt x="3673792" y="959065"/>
                  <a:pt x="3680728" y="956397"/>
                </a:cubicBezTo>
                <a:cubicBezTo>
                  <a:pt x="3691666" y="951862"/>
                  <a:pt x="3704205" y="953196"/>
                  <a:pt x="3718077" y="960666"/>
                </a:cubicBezTo>
                <a:close/>
                <a:moveTo>
                  <a:pt x="3656985" y="882500"/>
                </a:moveTo>
                <a:cubicBezTo>
                  <a:pt x="3667923" y="891037"/>
                  <a:pt x="3682863" y="893971"/>
                  <a:pt x="3698869" y="891303"/>
                </a:cubicBezTo>
                <a:cubicBezTo>
                  <a:pt x="3700470" y="891037"/>
                  <a:pt x="3702071" y="890770"/>
                  <a:pt x="3703671" y="890236"/>
                </a:cubicBezTo>
                <a:cubicBezTo>
                  <a:pt x="3703405" y="897973"/>
                  <a:pt x="3703938" y="905709"/>
                  <a:pt x="3704738" y="913179"/>
                </a:cubicBezTo>
                <a:cubicBezTo>
                  <a:pt x="3676727" y="907310"/>
                  <a:pt x="3645247" y="920649"/>
                  <a:pt x="3624972" y="946526"/>
                </a:cubicBezTo>
                <a:cubicBezTo>
                  <a:pt x="3609232" y="966802"/>
                  <a:pt x="3606297" y="996947"/>
                  <a:pt x="3619370" y="1012687"/>
                </a:cubicBezTo>
                <a:cubicBezTo>
                  <a:pt x="3627106" y="1022825"/>
                  <a:pt x="3639912" y="1026560"/>
                  <a:pt x="3653250" y="1022825"/>
                </a:cubicBezTo>
                <a:cubicBezTo>
                  <a:pt x="3647381" y="1032695"/>
                  <a:pt x="3642846" y="1043100"/>
                  <a:pt x="3640445" y="1053771"/>
                </a:cubicBezTo>
                <a:lnTo>
                  <a:pt x="3640178" y="1055105"/>
                </a:lnTo>
                <a:lnTo>
                  <a:pt x="3612967" y="1020424"/>
                </a:lnTo>
                <a:lnTo>
                  <a:pt x="3584155" y="987077"/>
                </a:lnTo>
                <a:lnTo>
                  <a:pt x="3555343" y="953729"/>
                </a:lnTo>
                <a:lnTo>
                  <a:pt x="3524931" y="921716"/>
                </a:lnTo>
                <a:lnTo>
                  <a:pt x="3531600" y="899040"/>
                </a:lnTo>
                <a:lnTo>
                  <a:pt x="3552409" y="879032"/>
                </a:lnTo>
                <a:cubicBezTo>
                  <a:pt x="3560945" y="882233"/>
                  <a:pt x="3580954" y="888102"/>
                  <a:pt x="3604430" y="879298"/>
                </a:cubicBezTo>
                <a:cubicBezTo>
                  <a:pt x="3617502" y="874496"/>
                  <a:pt x="3629240" y="865693"/>
                  <a:pt x="3639912" y="853421"/>
                </a:cubicBezTo>
                <a:cubicBezTo>
                  <a:pt x="3639111" y="860357"/>
                  <a:pt x="3642046" y="866493"/>
                  <a:pt x="3646047" y="871295"/>
                </a:cubicBezTo>
                <a:cubicBezTo>
                  <a:pt x="3649516" y="876364"/>
                  <a:pt x="3654051" y="880366"/>
                  <a:pt x="3656985" y="882500"/>
                </a:cubicBezTo>
                <a:close/>
                <a:moveTo>
                  <a:pt x="3661520" y="818206"/>
                </a:moveTo>
                <a:lnTo>
                  <a:pt x="3661787" y="817406"/>
                </a:lnTo>
                <a:cubicBezTo>
                  <a:pt x="3662054" y="816339"/>
                  <a:pt x="3666856" y="801933"/>
                  <a:pt x="3668724" y="783525"/>
                </a:cubicBezTo>
                <a:cubicBezTo>
                  <a:pt x="3678861" y="791795"/>
                  <a:pt x="3689265" y="802467"/>
                  <a:pt x="3694334" y="815272"/>
                </a:cubicBezTo>
                <a:cubicBezTo>
                  <a:pt x="3696735" y="821141"/>
                  <a:pt x="3698603" y="829678"/>
                  <a:pt x="3694868" y="837148"/>
                </a:cubicBezTo>
                <a:cubicBezTo>
                  <a:pt x="3694067" y="839015"/>
                  <a:pt x="3693267" y="839815"/>
                  <a:pt x="3693000" y="840349"/>
                </a:cubicBezTo>
                <a:cubicBezTo>
                  <a:pt x="3691666" y="839815"/>
                  <a:pt x="3689532" y="838215"/>
                  <a:pt x="3687932" y="836881"/>
                </a:cubicBezTo>
                <a:cubicBezTo>
                  <a:pt x="3687131" y="836347"/>
                  <a:pt x="3686064" y="835547"/>
                  <a:pt x="3685264" y="834747"/>
                </a:cubicBezTo>
                <a:cubicBezTo>
                  <a:pt x="3675126" y="828077"/>
                  <a:pt x="3665255" y="827810"/>
                  <a:pt x="3653784" y="834213"/>
                </a:cubicBezTo>
                <a:cubicBezTo>
                  <a:pt x="3653250" y="834480"/>
                  <a:pt x="3652717" y="834747"/>
                  <a:pt x="3652183" y="835280"/>
                </a:cubicBezTo>
                <a:cubicBezTo>
                  <a:pt x="3655651" y="830211"/>
                  <a:pt x="3658853" y="824609"/>
                  <a:pt x="3661520" y="818206"/>
                </a:cubicBezTo>
                <a:close/>
                <a:moveTo>
                  <a:pt x="3543605" y="691220"/>
                </a:moveTo>
                <a:cubicBezTo>
                  <a:pt x="3544139" y="690954"/>
                  <a:pt x="3544939" y="690153"/>
                  <a:pt x="3546806" y="689353"/>
                </a:cubicBezTo>
                <a:cubicBezTo>
                  <a:pt x="3554276" y="685618"/>
                  <a:pt x="3563080" y="687486"/>
                  <a:pt x="3568682" y="689887"/>
                </a:cubicBezTo>
                <a:cubicBezTo>
                  <a:pt x="3581487" y="694955"/>
                  <a:pt x="3592425" y="705626"/>
                  <a:pt x="3600429" y="715497"/>
                </a:cubicBezTo>
                <a:cubicBezTo>
                  <a:pt x="3582021" y="717365"/>
                  <a:pt x="3567615" y="721900"/>
                  <a:pt x="3566548" y="722433"/>
                </a:cubicBezTo>
                <a:lnTo>
                  <a:pt x="3565747" y="722700"/>
                </a:lnTo>
                <a:cubicBezTo>
                  <a:pt x="3559345" y="725635"/>
                  <a:pt x="3553743" y="728836"/>
                  <a:pt x="3548140" y="732037"/>
                </a:cubicBezTo>
                <a:cubicBezTo>
                  <a:pt x="3548407" y="731504"/>
                  <a:pt x="3548674" y="730970"/>
                  <a:pt x="3549207" y="730437"/>
                </a:cubicBezTo>
                <a:cubicBezTo>
                  <a:pt x="3555610" y="718965"/>
                  <a:pt x="3555343" y="709361"/>
                  <a:pt x="3548674" y="698957"/>
                </a:cubicBezTo>
                <a:cubicBezTo>
                  <a:pt x="3547873" y="697890"/>
                  <a:pt x="3547340" y="697089"/>
                  <a:pt x="3546539" y="696289"/>
                </a:cubicBezTo>
                <a:cubicBezTo>
                  <a:pt x="3545739" y="694689"/>
                  <a:pt x="3544139" y="692554"/>
                  <a:pt x="3543605" y="691220"/>
                </a:cubicBezTo>
                <a:close/>
                <a:moveTo>
                  <a:pt x="3531066" y="731504"/>
                </a:moveTo>
                <a:cubicBezTo>
                  <a:pt x="3526264" y="732037"/>
                  <a:pt x="3518794" y="726702"/>
                  <a:pt x="3512392" y="718698"/>
                </a:cubicBezTo>
                <a:cubicBezTo>
                  <a:pt x="3505989" y="710162"/>
                  <a:pt x="3503588" y="698957"/>
                  <a:pt x="3505723" y="686418"/>
                </a:cubicBezTo>
                <a:cubicBezTo>
                  <a:pt x="3507857" y="673346"/>
                  <a:pt x="3514793" y="661075"/>
                  <a:pt x="3524931" y="653338"/>
                </a:cubicBezTo>
                <a:cubicBezTo>
                  <a:pt x="3540937" y="640799"/>
                  <a:pt x="3564947" y="640799"/>
                  <a:pt x="3591358" y="653872"/>
                </a:cubicBezTo>
                <a:cubicBezTo>
                  <a:pt x="3619903" y="669611"/>
                  <a:pt x="3641512" y="696556"/>
                  <a:pt x="3644447" y="719232"/>
                </a:cubicBezTo>
                <a:cubicBezTo>
                  <a:pt x="3635910" y="716297"/>
                  <a:pt x="3626573" y="715230"/>
                  <a:pt x="3617769" y="714964"/>
                </a:cubicBezTo>
                <a:cubicBezTo>
                  <a:pt x="3608165" y="701891"/>
                  <a:pt x="3593492" y="684818"/>
                  <a:pt x="3574551" y="677081"/>
                </a:cubicBezTo>
                <a:cubicBezTo>
                  <a:pt x="3566281" y="673880"/>
                  <a:pt x="3553476" y="671746"/>
                  <a:pt x="3542004" y="677615"/>
                </a:cubicBezTo>
                <a:cubicBezTo>
                  <a:pt x="3538002" y="679482"/>
                  <a:pt x="3532667" y="682950"/>
                  <a:pt x="3531066" y="688819"/>
                </a:cubicBezTo>
                <a:cubicBezTo>
                  <a:pt x="3529199" y="695222"/>
                  <a:pt x="3532934" y="700024"/>
                  <a:pt x="3536402" y="704826"/>
                </a:cubicBezTo>
                <a:cubicBezTo>
                  <a:pt x="3536935" y="705626"/>
                  <a:pt x="3537736" y="706427"/>
                  <a:pt x="3538269" y="707227"/>
                </a:cubicBezTo>
                <a:cubicBezTo>
                  <a:pt x="3542538" y="713363"/>
                  <a:pt x="3542538" y="717631"/>
                  <a:pt x="3538536" y="724568"/>
                </a:cubicBezTo>
                <a:cubicBezTo>
                  <a:pt x="3536135" y="728836"/>
                  <a:pt x="3533734" y="731237"/>
                  <a:pt x="3531066" y="731504"/>
                </a:cubicBezTo>
                <a:close/>
                <a:moveTo>
                  <a:pt x="3329116" y="743776"/>
                </a:moveTo>
                <a:lnTo>
                  <a:pt x="3330450" y="743509"/>
                </a:lnTo>
                <a:cubicBezTo>
                  <a:pt x="3341121" y="741108"/>
                  <a:pt x="3351525" y="736839"/>
                  <a:pt x="3361396" y="730703"/>
                </a:cubicBezTo>
                <a:cubicBezTo>
                  <a:pt x="3357661" y="744309"/>
                  <a:pt x="3361396" y="756848"/>
                  <a:pt x="3371533" y="764584"/>
                </a:cubicBezTo>
                <a:cubicBezTo>
                  <a:pt x="3387273" y="777389"/>
                  <a:pt x="3417419" y="774722"/>
                  <a:pt x="3437694" y="758982"/>
                </a:cubicBezTo>
                <a:cubicBezTo>
                  <a:pt x="3463572" y="738707"/>
                  <a:pt x="3476911" y="706960"/>
                  <a:pt x="3471041" y="679215"/>
                </a:cubicBezTo>
                <a:cubicBezTo>
                  <a:pt x="3478511" y="680016"/>
                  <a:pt x="3485981" y="680549"/>
                  <a:pt x="3493984" y="680283"/>
                </a:cubicBezTo>
                <a:cubicBezTo>
                  <a:pt x="3493718" y="681883"/>
                  <a:pt x="3493184" y="683484"/>
                  <a:pt x="3492917" y="685085"/>
                </a:cubicBezTo>
                <a:cubicBezTo>
                  <a:pt x="3490249" y="701091"/>
                  <a:pt x="3493451" y="716031"/>
                  <a:pt x="3501721" y="726969"/>
                </a:cubicBezTo>
                <a:cubicBezTo>
                  <a:pt x="3503855" y="729903"/>
                  <a:pt x="3507857" y="734438"/>
                  <a:pt x="3513192" y="738173"/>
                </a:cubicBezTo>
                <a:cubicBezTo>
                  <a:pt x="3518261" y="742175"/>
                  <a:pt x="3524397" y="745109"/>
                  <a:pt x="3531066" y="744309"/>
                </a:cubicBezTo>
                <a:cubicBezTo>
                  <a:pt x="3518794" y="754980"/>
                  <a:pt x="3510258" y="766718"/>
                  <a:pt x="3505189" y="779790"/>
                </a:cubicBezTo>
                <a:cubicBezTo>
                  <a:pt x="3496385" y="803267"/>
                  <a:pt x="3501988" y="823275"/>
                  <a:pt x="3505456" y="831812"/>
                </a:cubicBezTo>
                <a:lnTo>
                  <a:pt x="3485447" y="852621"/>
                </a:lnTo>
                <a:lnTo>
                  <a:pt x="3462771" y="859290"/>
                </a:lnTo>
                <a:lnTo>
                  <a:pt x="3430758" y="828878"/>
                </a:lnTo>
                <a:lnTo>
                  <a:pt x="3397411" y="800066"/>
                </a:lnTo>
                <a:lnTo>
                  <a:pt x="3364064" y="771254"/>
                </a:lnTo>
                <a:lnTo>
                  <a:pt x="3329116" y="743776"/>
                </a:lnTo>
                <a:close/>
                <a:moveTo>
                  <a:pt x="3440895" y="672546"/>
                </a:moveTo>
                <a:cubicBezTo>
                  <a:pt x="3446231" y="674147"/>
                  <a:pt x="3451033" y="675747"/>
                  <a:pt x="3456636" y="676814"/>
                </a:cubicBezTo>
                <a:cubicBezTo>
                  <a:pt x="3464906" y="700558"/>
                  <a:pt x="3453968" y="730970"/>
                  <a:pt x="3431025" y="749111"/>
                </a:cubicBezTo>
                <a:cubicBezTo>
                  <a:pt x="3415818" y="761383"/>
                  <a:pt x="3392075" y="763517"/>
                  <a:pt x="3380337" y="753913"/>
                </a:cubicBezTo>
                <a:cubicBezTo>
                  <a:pt x="3373401" y="748844"/>
                  <a:pt x="3371000" y="740574"/>
                  <a:pt x="3373668" y="731771"/>
                </a:cubicBezTo>
                <a:cubicBezTo>
                  <a:pt x="3376335" y="722967"/>
                  <a:pt x="3383538" y="715764"/>
                  <a:pt x="3392609" y="713096"/>
                </a:cubicBezTo>
                <a:cubicBezTo>
                  <a:pt x="3394743" y="713363"/>
                  <a:pt x="3400079" y="714430"/>
                  <a:pt x="3402480" y="718165"/>
                </a:cubicBezTo>
                <a:cubicBezTo>
                  <a:pt x="3404347" y="720833"/>
                  <a:pt x="3404080" y="725101"/>
                  <a:pt x="3402213" y="730437"/>
                </a:cubicBezTo>
                <a:lnTo>
                  <a:pt x="3397678" y="743242"/>
                </a:lnTo>
                <a:lnTo>
                  <a:pt x="3409683" y="737906"/>
                </a:lnTo>
                <a:cubicBezTo>
                  <a:pt x="3410483" y="737373"/>
                  <a:pt x="3430758" y="728569"/>
                  <a:pt x="3439295" y="707494"/>
                </a:cubicBezTo>
                <a:cubicBezTo>
                  <a:pt x="3443830" y="696823"/>
                  <a:pt x="3444630" y="685085"/>
                  <a:pt x="3440895" y="672546"/>
                </a:cubicBezTo>
                <a:close/>
                <a:moveTo>
                  <a:pt x="3427824" y="703759"/>
                </a:moveTo>
                <a:cubicBezTo>
                  <a:pt x="3425156" y="710695"/>
                  <a:pt x="3420354" y="715764"/>
                  <a:pt x="3416085" y="719499"/>
                </a:cubicBezTo>
                <a:cubicBezTo>
                  <a:pt x="3415818" y="716031"/>
                  <a:pt x="3415018" y="713096"/>
                  <a:pt x="3413417" y="710428"/>
                </a:cubicBezTo>
                <a:cubicBezTo>
                  <a:pt x="3408349" y="702692"/>
                  <a:pt x="3399545" y="700824"/>
                  <a:pt x="3395810" y="700558"/>
                </a:cubicBezTo>
                <a:cubicBezTo>
                  <a:pt x="3404347" y="689620"/>
                  <a:pt x="3411550" y="676814"/>
                  <a:pt x="3416085" y="662942"/>
                </a:cubicBezTo>
                <a:cubicBezTo>
                  <a:pt x="3418486" y="664276"/>
                  <a:pt x="3420887" y="665343"/>
                  <a:pt x="3423555" y="666410"/>
                </a:cubicBezTo>
                <a:cubicBezTo>
                  <a:pt x="3431025" y="680283"/>
                  <a:pt x="3432359" y="692821"/>
                  <a:pt x="3427824" y="703759"/>
                </a:cubicBezTo>
                <a:close/>
                <a:moveTo>
                  <a:pt x="3290166" y="694422"/>
                </a:moveTo>
                <a:cubicBezTo>
                  <a:pt x="3290700" y="684551"/>
                  <a:pt x="3297369" y="671479"/>
                  <a:pt x="3306973" y="662675"/>
                </a:cubicBezTo>
                <a:cubicBezTo>
                  <a:pt x="3310975" y="658940"/>
                  <a:pt x="3319245" y="652804"/>
                  <a:pt x="3328316" y="654138"/>
                </a:cubicBezTo>
                <a:cubicBezTo>
                  <a:pt x="3333384" y="654939"/>
                  <a:pt x="3340054" y="658940"/>
                  <a:pt x="3340587" y="663209"/>
                </a:cubicBezTo>
                <a:cubicBezTo>
                  <a:pt x="3341388" y="667744"/>
                  <a:pt x="3339253" y="670145"/>
                  <a:pt x="3331784" y="675480"/>
                </a:cubicBezTo>
                <a:cubicBezTo>
                  <a:pt x="3326181" y="679482"/>
                  <a:pt x="3319512" y="684551"/>
                  <a:pt x="3317644" y="692821"/>
                </a:cubicBezTo>
                <a:cubicBezTo>
                  <a:pt x="3315243" y="703225"/>
                  <a:pt x="3319245" y="708027"/>
                  <a:pt x="3321913" y="709628"/>
                </a:cubicBezTo>
                <a:cubicBezTo>
                  <a:pt x="3328316" y="713896"/>
                  <a:pt x="3338720" y="710962"/>
                  <a:pt x="3346190" y="706160"/>
                </a:cubicBezTo>
                <a:cubicBezTo>
                  <a:pt x="3347790" y="704826"/>
                  <a:pt x="3376335" y="684017"/>
                  <a:pt x="3390474" y="645068"/>
                </a:cubicBezTo>
                <a:cubicBezTo>
                  <a:pt x="3395010" y="649070"/>
                  <a:pt x="3399812" y="652538"/>
                  <a:pt x="3404614" y="656006"/>
                </a:cubicBezTo>
                <a:cubicBezTo>
                  <a:pt x="3393142" y="694155"/>
                  <a:pt x="3362463" y="723234"/>
                  <a:pt x="3329383" y="730703"/>
                </a:cubicBezTo>
                <a:cubicBezTo>
                  <a:pt x="3322180" y="732304"/>
                  <a:pt x="3314710" y="731237"/>
                  <a:pt x="3308307" y="727502"/>
                </a:cubicBezTo>
                <a:lnTo>
                  <a:pt x="3300571" y="721366"/>
                </a:lnTo>
                <a:cubicBezTo>
                  <a:pt x="3293901" y="714163"/>
                  <a:pt x="3289633" y="704559"/>
                  <a:pt x="3290166" y="694422"/>
                </a:cubicBezTo>
                <a:close/>
                <a:moveTo>
                  <a:pt x="3317911" y="569036"/>
                </a:moveTo>
                <a:cubicBezTo>
                  <a:pt x="3315510" y="562634"/>
                  <a:pt x="3310175" y="557298"/>
                  <a:pt x="3302972" y="554364"/>
                </a:cubicBezTo>
                <a:cubicBezTo>
                  <a:pt x="3305906" y="552496"/>
                  <a:pt x="3308574" y="550095"/>
                  <a:pt x="3311242" y="547694"/>
                </a:cubicBezTo>
                <a:cubicBezTo>
                  <a:pt x="3336052" y="525018"/>
                  <a:pt x="3356594" y="518882"/>
                  <a:pt x="3368599" y="517548"/>
                </a:cubicBezTo>
                <a:cubicBezTo>
                  <a:pt x="3363530" y="524751"/>
                  <a:pt x="3359262" y="532221"/>
                  <a:pt x="3356327" y="540491"/>
                </a:cubicBezTo>
                <a:cubicBezTo>
                  <a:pt x="3350725" y="556231"/>
                  <a:pt x="3349924" y="572238"/>
                  <a:pt x="3353659" y="587711"/>
                </a:cubicBezTo>
                <a:cubicBezTo>
                  <a:pt x="3334185" y="604518"/>
                  <a:pt x="3317378" y="612521"/>
                  <a:pt x="3305373" y="610920"/>
                </a:cubicBezTo>
                <a:cubicBezTo>
                  <a:pt x="3302972" y="610654"/>
                  <a:pt x="3300837" y="609853"/>
                  <a:pt x="3298970" y="609053"/>
                </a:cubicBezTo>
                <a:cubicBezTo>
                  <a:pt x="3302972" y="606919"/>
                  <a:pt x="3306173" y="603984"/>
                  <a:pt x="3308307" y="601316"/>
                </a:cubicBezTo>
                <a:cubicBezTo>
                  <a:pt x="3312042" y="596781"/>
                  <a:pt x="3314977" y="592513"/>
                  <a:pt x="3316844" y="588244"/>
                </a:cubicBezTo>
                <a:cubicBezTo>
                  <a:pt x="3320045" y="581575"/>
                  <a:pt x="3320312" y="574905"/>
                  <a:pt x="3317911" y="569036"/>
                </a:cubicBezTo>
                <a:close/>
                <a:moveTo>
                  <a:pt x="3358728" y="601850"/>
                </a:moveTo>
                <a:cubicBezTo>
                  <a:pt x="3360596" y="606118"/>
                  <a:pt x="3362996" y="610387"/>
                  <a:pt x="3365398" y="614388"/>
                </a:cubicBezTo>
                <a:cubicBezTo>
                  <a:pt x="3358995" y="621591"/>
                  <a:pt x="3344055" y="636798"/>
                  <a:pt x="3329916" y="641333"/>
                </a:cubicBezTo>
                <a:cubicBezTo>
                  <a:pt x="3322180" y="640533"/>
                  <a:pt x="3313643" y="643200"/>
                  <a:pt x="3305906" y="648536"/>
                </a:cubicBezTo>
                <a:cubicBezTo>
                  <a:pt x="3283230" y="652004"/>
                  <a:pt x="3258687" y="639466"/>
                  <a:pt x="3256552" y="613321"/>
                </a:cubicBezTo>
                <a:cubicBezTo>
                  <a:pt x="3255485" y="603984"/>
                  <a:pt x="3260554" y="591446"/>
                  <a:pt x="3265623" y="583976"/>
                </a:cubicBezTo>
                <a:cubicBezTo>
                  <a:pt x="3271759" y="574905"/>
                  <a:pt x="3286431" y="562634"/>
                  <a:pt x="3296035" y="566102"/>
                </a:cubicBezTo>
                <a:cubicBezTo>
                  <a:pt x="3300837" y="567702"/>
                  <a:pt x="3304572" y="571171"/>
                  <a:pt x="3305906" y="574905"/>
                </a:cubicBezTo>
                <a:cubicBezTo>
                  <a:pt x="3306973" y="577573"/>
                  <a:pt x="3306706" y="580508"/>
                  <a:pt x="3305373" y="583709"/>
                </a:cubicBezTo>
                <a:cubicBezTo>
                  <a:pt x="3304039" y="586644"/>
                  <a:pt x="3302171" y="589578"/>
                  <a:pt x="3299237" y="593046"/>
                </a:cubicBezTo>
                <a:cubicBezTo>
                  <a:pt x="3298970" y="593313"/>
                  <a:pt x="3293634" y="599982"/>
                  <a:pt x="3287765" y="597848"/>
                </a:cubicBezTo>
                <a:lnTo>
                  <a:pt x="3272559" y="591979"/>
                </a:lnTo>
                <a:lnTo>
                  <a:pt x="3279495" y="607452"/>
                </a:lnTo>
                <a:cubicBezTo>
                  <a:pt x="3279762" y="607986"/>
                  <a:pt x="3285631" y="621591"/>
                  <a:pt x="3302171" y="623726"/>
                </a:cubicBezTo>
                <a:cubicBezTo>
                  <a:pt x="3317378" y="625860"/>
                  <a:pt x="3336052" y="617857"/>
                  <a:pt x="3358194" y="599982"/>
                </a:cubicBezTo>
                <a:lnTo>
                  <a:pt x="3358728" y="601850"/>
                </a:lnTo>
                <a:close/>
                <a:moveTo>
                  <a:pt x="3372600" y="625060"/>
                </a:moveTo>
                <a:cubicBezTo>
                  <a:pt x="3375268" y="628794"/>
                  <a:pt x="3377936" y="632263"/>
                  <a:pt x="3381137" y="635731"/>
                </a:cubicBezTo>
                <a:cubicBezTo>
                  <a:pt x="3375535" y="654939"/>
                  <a:pt x="3365398" y="669878"/>
                  <a:pt x="3356861" y="680016"/>
                </a:cubicBezTo>
                <a:cubicBezTo>
                  <a:pt x="3352592" y="685085"/>
                  <a:pt x="3348590" y="689086"/>
                  <a:pt x="3345656" y="691754"/>
                </a:cubicBezTo>
                <a:cubicBezTo>
                  <a:pt x="3342722" y="694422"/>
                  <a:pt x="3340854" y="695756"/>
                  <a:pt x="3340854" y="695756"/>
                </a:cubicBezTo>
                <a:cubicBezTo>
                  <a:pt x="3336319" y="698690"/>
                  <a:pt x="3331517" y="699490"/>
                  <a:pt x="3330183" y="698423"/>
                </a:cubicBezTo>
                <a:lnTo>
                  <a:pt x="3330183" y="698423"/>
                </a:lnTo>
                <a:cubicBezTo>
                  <a:pt x="3329649" y="697890"/>
                  <a:pt x="3329649" y="696289"/>
                  <a:pt x="3330183" y="694155"/>
                </a:cubicBezTo>
                <a:cubicBezTo>
                  <a:pt x="3330716" y="691487"/>
                  <a:pt x="3334451" y="688819"/>
                  <a:pt x="3338186" y="686152"/>
                </a:cubicBezTo>
                <a:cubicBezTo>
                  <a:pt x="3345122" y="681083"/>
                  <a:pt x="3355527" y="673613"/>
                  <a:pt x="3353392" y="659474"/>
                </a:cubicBezTo>
                <a:cubicBezTo>
                  <a:pt x="3352592" y="654405"/>
                  <a:pt x="3349658" y="650403"/>
                  <a:pt x="3345923" y="647469"/>
                </a:cubicBezTo>
                <a:cubicBezTo>
                  <a:pt x="3356594" y="640799"/>
                  <a:pt x="3366465" y="631195"/>
                  <a:pt x="3372600" y="625060"/>
                </a:cubicBezTo>
                <a:close/>
                <a:moveTo>
                  <a:pt x="3206398" y="520750"/>
                </a:moveTo>
                <a:cubicBezTo>
                  <a:pt x="3210133" y="549828"/>
                  <a:pt x="3237878" y="567702"/>
                  <a:pt x="3263755" y="567702"/>
                </a:cubicBezTo>
                <a:cubicBezTo>
                  <a:pt x="3260554" y="570904"/>
                  <a:pt x="3257886" y="574105"/>
                  <a:pt x="3255752" y="577306"/>
                </a:cubicBezTo>
                <a:cubicBezTo>
                  <a:pt x="3248816" y="587444"/>
                  <a:pt x="3242680" y="603717"/>
                  <a:pt x="3244281" y="616523"/>
                </a:cubicBezTo>
                <a:cubicBezTo>
                  <a:pt x="3247215" y="643734"/>
                  <a:pt x="3268291" y="660007"/>
                  <a:pt x="3292034" y="661875"/>
                </a:cubicBezTo>
                <a:cubicBezTo>
                  <a:pt x="3283764" y="672546"/>
                  <a:pt x="3278428" y="685085"/>
                  <a:pt x="3277895" y="696022"/>
                </a:cubicBezTo>
                <a:cubicBezTo>
                  <a:pt x="3277895" y="698957"/>
                  <a:pt x="3277895" y="702158"/>
                  <a:pt x="3278428" y="705093"/>
                </a:cubicBezTo>
                <a:cubicBezTo>
                  <a:pt x="3248549" y="684017"/>
                  <a:pt x="3219203" y="662142"/>
                  <a:pt x="3187724" y="643200"/>
                </a:cubicBezTo>
                <a:cubicBezTo>
                  <a:pt x="3191725" y="604518"/>
                  <a:pt x="3179187" y="584243"/>
                  <a:pt x="3172784" y="576506"/>
                </a:cubicBezTo>
                <a:lnTo>
                  <a:pt x="3206398" y="520750"/>
                </a:lnTo>
                <a:close/>
                <a:moveTo>
                  <a:pt x="3267223" y="457790"/>
                </a:moveTo>
                <a:cubicBezTo>
                  <a:pt x="3275227" y="458590"/>
                  <a:pt x="3283230" y="464993"/>
                  <a:pt x="3282163" y="473797"/>
                </a:cubicBezTo>
                <a:cubicBezTo>
                  <a:pt x="3281096" y="481267"/>
                  <a:pt x="3276294" y="489803"/>
                  <a:pt x="3270958" y="493805"/>
                </a:cubicBezTo>
                <a:cubicBezTo>
                  <a:pt x="3268291" y="495672"/>
                  <a:pt x="3265089" y="496206"/>
                  <a:pt x="3261888" y="495406"/>
                </a:cubicBezTo>
                <a:cubicBezTo>
                  <a:pt x="3258687" y="494605"/>
                  <a:pt x="3256285" y="492204"/>
                  <a:pt x="3255218" y="489003"/>
                </a:cubicBezTo>
                <a:lnTo>
                  <a:pt x="3250416" y="475397"/>
                </a:lnTo>
                <a:lnTo>
                  <a:pt x="3243480" y="489003"/>
                </a:lnTo>
                <a:cubicBezTo>
                  <a:pt x="3242680" y="490337"/>
                  <a:pt x="3236544" y="503142"/>
                  <a:pt x="3241346" y="514347"/>
                </a:cubicBezTo>
                <a:cubicBezTo>
                  <a:pt x="3244281" y="521283"/>
                  <a:pt x="3250150" y="525552"/>
                  <a:pt x="3259220" y="527152"/>
                </a:cubicBezTo>
                <a:cubicBezTo>
                  <a:pt x="3264556" y="528219"/>
                  <a:pt x="3270158" y="527686"/>
                  <a:pt x="3276561" y="525818"/>
                </a:cubicBezTo>
                <a:cubicBezTo>
                  <a:pt x="3282697" y="523951"/>
                  <a:pt x="3289366" y="520483"/>
                  <a:pt x="3296302" y="515681"/>
                </a:cubicBezTo>
                <a:cubicBezTo>
                  <a:pt x="3300837" y="512746"/>
                  <a:pt x="3304572" y="509278"/>
                  <a:pt x="3308574" y="505810"/>
                </a:cubicBezTo>
                <a:cubicBezTo>
                  <a:pt x="3312842" y="502075"/>
                  <a:pt x="3316844" y="498340"/>
                  <a:pt x="3321379" y="495672"/>
                </a:cubicBezTo>
                <a:cubicBezTo>
                  <a:pt x="3324847" y="493538"/>
                  <a:pt x="3328849" y="491404"/>
                  <a:pt x="3333651" y="489537"/>
                </a:cubicBezTo>
                <a:cubicBezTo>
                  <a:pt x="3346990" y="483401"/>
                  <a:pt x="3359528" y="480466"/>
                  <a:pt x="3372334" y="479666"/>
                </a:cubicBezTo>
                <a:cubicBezTo>
                  <a:pt x="3385139" y="478866"/>
                  <a:pt x="3397411" y="481000"/>
                  <a:pt x="3408615" y="485268"/>
                </a:cubicBezTo>
                <a:lnTo>
                  <a:pt x="3406214" y="486335"/>
                </a:lnTo>
                <a:cubicBezTo>
                  <a:pt x="3396877" y="491137"/>
                  <a:pt x="3388607" y="497006"/>
                  <a:pt x="3381404" y="503943"/>
                </a:cubicBezTo>
                <a:cubicBezTo>
                  <a:pt x="3371000" y="502875"/>
                  <a:pt x="3341654" y="503409"/>
                  <a:pt x="3304306" y="538090"/>
                </a:cubicBezTo>
                <a:cubicBezTo>
                  <a:pt x="3293368" y="548228"/>
                  <a:pt x="3280029" y="554097"/>
                  <a:pt x="3267490" y="554630"/>
                </a:cubicBezTo>
                <a:cubicBezTo>
                  <a:pt x="3246148" y="555431"/>
                  <a:pt x="3221871" y="540491"/>
                  <a:pt x="3219203" y="517015"/>
                </a:cubicBezTo>
                <a:cubicBezTo>
                  <a:pt x="3218136" y="506344"/>
                  <a:pt x="3222405" y="496473"/>
                  <a:pt x="3226140" y="490070"/>
                </a:cubicBezTo>
                <a:cubicBezTo>
                  <a:pt x="3234943" y="474330"/>
                  <a:pt x="3249616" y="456189"/>
                  <a:pt x="3267223" y="457790"/>
                </a:cubicBezTo>
                <a:close/>
                <a:moveTo>
                  <a:pt x="3472909" y="481267"/>
                </a:moveTo>
                <a:cubicBezTo>
                  <a:pt x="3467307" y="479666"/>
                  <a:pt x="3461704" y="478866"/>
                  <a:pt x="3456369" y="478599"/>
                </a:cubicBezTo>
                <a:cubicBezTo>
                  <a:pt x="3449432" y="478065"/>
                  <a:pt x="3438495" y="477798"/>
                  <a:pt x="3427290" y="479666"/>
                </a:cubicBezTo>
                <a:cubicBezTo>
                  <a:pt x="3410750" y="469795"/>
                  <a:pt x="3391542" y="464993"/>
                  <a:pt x="3371533" y="466060"/>
                </a:cubicBezTo>
                <a:cubicBezTo>
                  <a:pt x="3357661" y="466861"/>
                  <a:pt x="3342988" y="470862"/>
                  <a:pt x="3328316" y="477265"/>
                </a:cubicBezTo>
                <a:cubicBezTo>
                  <a:pt x="3323247" y="479666"/>
                  <a:pt x="3318978" y="481800"/>
                  <a:pt x="3314977" y="484201"/>
                </a:cubicBezTo>
                <a:cubicBezTo>
                  <a:pt x="3309374" y="487669"/>
                  <a:pt x="3304572" y="491671"/>
                  <a:pt x="3300037" y="495939"/>
                </a:cubicBezTo>
                <a:cubicBezTo>
                  <a:pt x="3296569" y="499141"/>
                  <a:pt x="3293101" y="502075"/>
                  <a:pt x="3289366" y="504743"/>
                </a:cubicBezTo>
                <a:cubicBezTo>
                  <a:pt x="3283497" y="508745"/>
                  <a:pt x="3278428" y="511412"/>
                  <a:pt x="3273626" y="513013"/>
                </a:cubicBezTo>
                <a:cubicBezTo>
                  <a:pt x="3269358" y="514347"/>
                  <a:pt x="3265889" y="514614"/>
                  <a:pt x="3262421" y="514080"/>
                </a:cubicBezTo>
                <a:cubicBezTo>
                  <a:pt x="3257353" y="513013"/>
                  <a:pt x="3254151" y="511146"/>
                  <a:pt x="3253084" y="508211"/>
                </a:cubicBezTo>
                <a:cubicBezTo>
                  <a:pt x="3252817" y="507678"/>
                  <a:pt x="3252551" y="506877"/>
                  <a:pt x="3252551" y="506344"/>
                </a:cubicBezTo>
                <a:cubicBezTo>
                  <a:pt x="3254151" y="507144"/>
                  <a:pt x="3255752" y="507944"/>
                  <a:pt x="3257619" y="508478"/>
                </a:cubicBezTo>
                <a:cubicBezTo>
                  <a:pt x="3264289" y="510345"/>
                  <a:pt x="3271759" y="509011"/>
                  <a:pt x="3277628" y="504743"/>
                </a:cubicBezTo>
                <a:cubicBezTo>
                  <a:pt x="3286431" y="498340"/>
                  <a:pt x="3293634" y="486335"/>
                  <a:pt x="3295235" y="474597"/>
                </a:cubicBezTo>
                <a:cubicBezTo>
                  <a:pt x="3297369" y="457523"/>
                  <a:pt x="3283497" y="445518"/>
                  <a:pt x="3269358" y="444184"/>
                </a:cubicBezTo>
                <a:cubicBezTo>
                  <a:pt x="3263222" y="443651"/>
                  <a:pt x="3257086" y="444718"/>
                  <a:pt x="3251217" y="447119"/>
                </a:cubicBezTo>
                <a:lnTo>
                  <a:pt x="3301104" y="364952"/>
                </a:lnTo>
                <a:lnTo>
                  <a:pt x="3388607" y="420975"/>
                </a:lnTo>
                <a:lnTo>
                  <a:pt x="3472909" y="481267"/>
                </a:lnTo>
                <a:close/>
                <a:moveTo>
                  <a:pt x="3500387" y="584776"/>
                </a:moveTo>
                <a:cubicBezTo>
                  <a:pt x="3489182" y="589311"/>
                  <a:pt x="3474243" y="584243"/>
                  <a:pt x="3467573" y="574105"/>
                </a:cubicBezTo>
                <a:cubicBezTo>
                  <a:pt x="3464372" y="569303"/>
                  <a:pt x="3463038" y="561833"/>
                  <a:pt x="3466773" y="557031"/>
                </a:cubicBezTo>
                <a:cubicBezTo>
                  <a:pt x="3469441" y="553563"/>
                  <a:pt x="3471308" y="553563"/>
                  <a:pt x="3477977" y="554897"/>
                </a:cubicBezTo>
                <a:cubicBezTo>
                  <a:pt x="3480112" y="555431"/>
                  <a:pt x="3482513" y="555697"/>
                  <a:pt x="3485181" y="555964"/>
                </a:cubicBezTo>
                <a:lnTo>
                  <a:pt x="3493184" y="556231"/>
                </a:lnTo>
                <a:lnTo>
                  <a:pt x="3492650" y="548228"/>
                </a:lnTo>
                <a:cubicBezTo>
                  <a:pt x="3491850" y="538090"/>
                  <a:pt x="3487315" y="529286"/>
                  <a:pt x="3479311" y="523151"/>
                </a:cubicBezTo>
                <a:lnTo>
                  <a:pt x="3478778" y="522884"/>
                </a:lnTo>
                <a:cubicBezTo>
                  <a:pt x="3467307" y="514347"/>
                  <a:pt x="3449699" y="510612"/>
                  <a:pt x="3433159" y="514614"/>
                </a:cubicBezTo>
                <a:cubicBezTo>
                  <a:pt x="3431558" y="514880"/>
                  <a:pt x="3400612" y="523684"/>
                  <a:pt x="3389141" y="546894"/>
                </a:cubicBezTo>
                <a:cubicBezTo>
                  <a:pt x="3383272" y="558365"/>
                  <a:pt x="3383272" y="571171"/>
                  <a:pt x="3388874" y="584509"/>
                </a:cubicBezTo>
                <a:cubicBezTo>
                  <a:pt x="3389674" y="585843"/>
                  <a:pt x="3396077" y="602650"/>
                  <a:pt x="3414218" y="618390"/>
                </a:cubicBezTo>
                <a:cubicBezTo>
                  <a:pt x="3432359" y="634397"/>
                  <a:pt x="3462771" y="648002"/>
                  <a:pt x="3511058" y="649070"/>
                </a:cubicBezTo>
                <a:cubicBezTo>
                  <a:pt x="3505989" y="654405"/>
                  <a:pt x="3501721" y="660541"/>
                  <a:pt x="3498519" y="667477"/>
                </a:cubicBezTo>
                <a:cubicBezTo>
                  <a:pt x="3484380" y="668011"/>
                  <a:pt x="3470508" y="666677"/>
                  <a:pt x="3457703" y="663476"/>
                </a:cubicBezTo>
                <a:cubicBezTo>
                  <a:pt x="3444630" y="660541"/>
                  <a:pt x="3432092" y="656273"/>
                  <a:pt x="3420887" y="649870"/>
                </a:cubicBezTo>
                <a:cubicBezTo>
                  <a:pt x="3398211" y="637865"/>
                  <a:pt x="3381137" y="618390"/>
                  <a:pt x="3370733" y="595447"/>
                </a:cubicBezTo>
                <a:cubicBezTo>
                  <a:pt x="3363263" y="579174"/>
                  <a:pt x="3362463" y="561300"/>
                  <a:pt x="3368866" y="544226"/>
                </a:cubicBezTo>
                <a:cubicBezTo>
                  <a:pt x="3375802" y="525285"/>
                  <a:pt x="3390474" y="509011"/>
                  <a:pt x="3411016" y="498607"/>
                </a:cubicBezTo>
                <a:cubicBezTo>
                  <a:pt x="3421421" y="493271"/>
                  <a:pt x="3437428" y="490870"/>
                  <a:pt x="3455035" y="492204"/>
                </a:cubicBezTo>
                <a:cubicBezTo>
                  <a:pt x="3483046" y="494605"/>
                  <a:pt x="3516661" y="514347"/>
                  <a:pt x="3523863" y="540491"/>
                </a:cubicBezTo>
                <a:cubicBezTo>
                  <a:pt x="3528398" y="557298"/>
                  <a:pt x="3517194" y="578374"/>
                  <a:pt x="3500387" y="584776"/>
                </a:cubicBezTo>
                <a:close/>
                <a:moveTo>
                  <a:pt x="3625772" y="607452"/>
                </a:moveTo>
                <a:cubicBezTo>
                  <a:pt x="3619903" y="609053"/>
                  <a:pt x="3614301" y="612254"/>
                  <a:pt x="3609766" y="617056"/>
                </a:cubicBezTo>
                <a:cubicBezTo>
                  <a:pt x="3602830" y="624793"/>
                  <a:pt x="3600429" y="634664"/>
                  <a:pt x="3602029" y="644001"/>
                </a:cubicBezTo>
                <a:cubicBezTo>
                  <a:pt x="3600695" y="643200"/>
                  <a:pt x="3599361" y="642400"/>
                  <a:pt x="3597761" y="641600"/>
                </a:cubicBezTo>
                <a:cubicBezTo>
                  <a:pt x="3573217" y="629328"/>
                  <a:pt x="3550008" y="627194"/>
                  <a:pt x="3531333" y="634664"/>
                </a:cubicBezTo>
                <a:cubicBezTo>
                  <a:pt x="3504655" y="636531"/>
                  <a:pt x="3484114" y="633596"/>
                  <a:pt x="3466773" y="629328"/>
                </a:cubicBezTo>
                <a:cubicBezTo>
                  <a:pt x="3449699" y="624793"/>
                  <a:pt x="3436627" y="617857"/>
                  <a:pt x="3427023" y="610387"/>
                </a:cubicBezTo>
                <a:cubicBezTo>
                  <a:pt x="3417419" y="602917"/>
                  <a:pt x="3410750" y="594914"/>
                  <a:pt x="3406748" y="589045"/>
                </a:cubicBezTo>
                <a:cubicBezTo>
                  <a:pt x="3404614" y="586110"/>
                  <a:pt x="3403280" y="583442"/>
                  <a:pt x="3402213" y="581575"/>
                </a:cubicBezTo>
                <a:cubicBezTo>
                  <a:pt x="3401146" y="579707"/>
                  <a:pt x="3400879" y="578640"/>
                  <a:pt x="3400879" y="578640"/>
                </a:cubicBezTo>
                <a:cubicBezTo>
                  <a:pt x="3396877" y="568503"/>
                  <a:pt x="3396610" y="559966"/>
                  <a:pt x="3400612" y="552229"/>
                </a:cubicBezTo>
                <a:cubicBezTo>
                  <a:pt x="3404881" y="543692"/>
                  <a:pt x="3413417" y="537557"/>
                  <a:pt x="3421154" y="533555"/>
                </a:cubicBezTo>
                <a:cubicBezTo>
                  <a:pt x="3428624" y="529553"/>
                  <a:pt x="3435560" y="527686"/>
                  <a:pt x="3435560" y="527686"/>
                </a:cubicBezTo>
                <a:cubicBezTo>
                  <a:pt x="3445698" y="525552"/>
                  <a:pt x="3460637" y="526619"/>
                  <a:pt x="3470508" y="534088"/>
                </a:cubicBezTo>
                <a:cubicBezTo>
                  <a:pt x="3473176" y="536223"/>
                  <a:pt x="3475310" y="538357"/>
                  <a:pt x="3476644" y="541025"/>
                </a:cubicBezTo>
                <a:cubicBezTo>
                  <a:pt x="3470508" y="540224"/>
                  <a:pt x="3463038" y="541025"/>
                  <a:pt x="3456636" y="549295"/>
                </a:cubicBezTo>
                <a:cubicBezTo>
                  <a:pt x="3448632" y="559699"/>
                  <a:pt x="3450766" y="573305"/>
                  <a:pt x="3456369" y="582375"/>
                </a:cubicBezTo>
                <a:cubicBezTo>
                  <a:pt x="3465973" y="597581"/>
                  <a:pt x="3487315" y="604251"/>
                  <a:pt x="3504655" y="597581"/>
                </a:cubicBezTo>
                <a:cubicBezTo>
                  <a:pt x="3527598" y="589045"/>
                  <a:pt x="3543605" y="560499"/>
                  <a:pt x="3536935" y="536756"/>
                </a:cubicBezTo>
                <a:cubicBezTo>
                  <a:pt x="3536402" y="534355"/>
                  <a:pt x="3535601" y="532221"/>
                  <a:pt x="3534535" y="530087"/>
                </a:cubicBezTo>
                <a:cubicBezTo>
                  <a:pt x="3550541" y="542092"/>
                  <a:pt x="3565480" y="555431"/>
                  <a:pt x="3580420" y="568503"/>
                </a:cubicBezTo>
                <a:lnTo>
                  <a:pt x="3625772" y="607452"/>
                </a:lnTo>
                <a:close/>
                <a:moveTo>
                  <a:pt x="3644447" y="649336"/>
                </a:moveTo>
                <a:cubicBezTo>
                  <a:pt x="3637777" y="656539"/>
                  <a:pt x="3626839" y="657073"/>
                  <a:pt x="3620170" y="650670"/>
                </a:cubicBezTo>
                <a:cubicBezTo>
                  <a:pt x="3613500" y="644268"/>
                  <a:pt x="3613234" y="633063"/>
                  <a:pt x="3619903" y="625860"/>
                </a:cubicBezTo>
                <a:cubicBezTo>
                  <a:pt x="3626573" y="618657"/>
                  <a:pt x="3637511" y="618123"/>
                  <a:pt x="3644180" y="624526"/>
                </a:cubicBezTo>
                <a:cubicBezTo>
                  <a:pt x="3651116" y="631195"/>
                  <a:pt x="3651116" y="642400"/>
                  <a:pt x="3644447" y="649336"/>
                </a:cubicBezTo>
                <a:close/>
                <a:moveTo>
                  <a:pt x="3742354" y="721900"/>
                </a:moveTo>
                <a:cubicBezTo>
                  <a:pt x="3736485" y="722967"/>
                  <a:pt x="3730616" y="725635"/>
                  <a:pt x="3725814" y="730170"/>
                </a:cubicBezTo>
                <a:cubicBezTo>
                  <a:pt x="3719411" y="736306"/>
                  <a:pt x="3716210" y="744042"/>
                  <a:pt x="3715676" y="752046"/>
                </a:cubicBezTo>
                <a:cubicBezTo>
                  <a:pt x="3698869" y="736306"/>
                  <a:pt x="3678594" y="725635"/>
                  <a:pt x="3658853" y="726168"/>
                </a:cubicBezTo>
                <a:lnTo>
                  <a:pt x="3658586" y="725635"/>
                </a:lnTo>
                <a:lnTo>
                  <a:pt x="3658586" y="725635"/>
                </a:lnTo>
                <a:lnTo>
                  <a:pt x="3658319" y="725368"/>
                </a:lnTo>
                <a:cubicBezTo>
                  <a:pt x="3658853" y="705626"/>
                  <a:pt x="3648182" y="685351"/>
                  <a:pt x="3632442" y="668544"/>
                </a:cubicBezTo>
                <a:cubicBezTo>
                  <a:pt x="3640178" y="668011"/>
                  <a:pt x="3648182" y="664809"/>
                  <a:pt x="3654317" y="658407"/>
                </a:cubicBezTo>
                <a:cubicBezTo>
                  <a:pt x="3658853" y="653605"/>
                  <a:pt x="3661787" y="648002"/>
                  <a:pt x="3662587" y="641867"/>
                </a:cubicBezTo>
                <a:lnTo>
                  <a:pt x="3703405" y="680816"/>
                </a:lnTo>
                <a:lnTo>
                  <a:pt x="3742354" y="721900"/>
                </a:lnTo>
                <a:close/>
                <a:moveTo>
                  <a:pt x="3758361" y="764584"/>
                </a:moveTo>
                <a:cubicBezTo>
                  <a:pt x="3751158" y="771254"/>
                  <a:pt x="3739953" y="770987"/>
                  <a:pt x="3733550" y="764317"/>
                </a:cubicBezTo>
                <a:cubicBezTo>
                  <a:pt x="3727148" y="757648"/>
                  <a:pt x="3727681" y="746710"/>
                  <a:pt x="3734884" y="740041"/>
                </a:cubicBezTo>
                <a:cubicBezTo>
                  <a:pt x="3742087" y="733371"/>
                  <a:pt x="3753025" y="733371"/>
                  <a:pt x="3759694" y="740307"/>
                </a:cubicBezTo>
                <a:cubicBezTo>
                  <a:pt x="3766097" y="746977"/>
                  <a:pt x="3765564" y="757915"/>
                  <a:pt x="3758361" y="764584"/>
                </a:cubicBezTo>
                <a:close/>
                <a:moveTo>
                  <a:pt x="3854667" y="849686"/>
                </a:moveTo>
                <a:cubicBezTo>
                  <a:pt x="3852533" y="848886"/>
                  <a:pt x="3850399" y="848086"/>
                  <a:pt x="3847998" y="847285"/>
                </a:cubicBezTo>
                <a:cubicBezTo>
                  <a:pt x="3824255" y="840616"/>
                  <a:pt x="3795709" y="856622"/>
                  <a:pt x="3787173" y="879565"/>
                </a:cubicBezTo>
                <a:cubicBezTo>
                  <a:pt x="3780503" y="896639"/>
                  <a:pt x="3787439" y="918248"/>
                  <a:pt x="3802379" y="927852"/>
                </a:cubicBezTo>
                <a:cubicBezTo>
                  <a:pt x="3811183" y="933454"/>
                  <a:pt x="3825055" y="935589"/>
                  <a:pt x="3835459" y="927585"/>
                </a:cubicBezTo>
                <a:cubicBezTo>
                  <a:pt x="3843730" y="921182"/>
                  <a:pt x="3844530" y="913713"/>
                  <a:pt x="3843730" y="907577"/>
                </a:cubicBezTo>
                <a:cubicBezTo>
                  <a:pt x="3846397" y="909178"/>
                  <a:pt x="3848798" y="911045"/>
                  <a:pt x="3850666" y="913713"/>
                </a:cubicBezTo>
                <a:cubicBezTo>
                  <a:pt x="3858135" y="923317"/>
                  <a:pt x="3859203" y="938256"/>
                  <a:pt x="3857068" y="948927"/>
                </a:cubicBezTo>
                <a:cubicBezTo>
                  <a:pt x="3857068" y="948927"/>
                  <a:pt x="3849599" y="974805"/>
                  <a:pt x="3832525" y="983608"/>
                </a:cubicBezTo>
                <a:cubicBezTo>
                  <a:pt x="3824788" y="987610"/>
                  <a:pt x="3816251" y="987343"/>
                  <a:pt x="3806114" y="983342"/>
                </a:cubicBezTo>
                <a:cubicBezTo>
                  <a:pt x="3804780" y="982808"/>
                  <a:pt x="3787973" y="976139"/>
                  <a:pt x="3773300" y="956664"/>
                </a:cubicBezTo>
                <a:cubicBezTo>
                  <a:pt x="3766097" y="947060"/>
                  <a:pt x="3759161" y="933988"/>
                  <a:pt x="3754893" y="916914"/>
                </a:cubicBezTo>
                <a:cubicBezTo>
                  <a:pt x="3750624" y="899574"/>
                  <a:pt x="3747689" y="879298"/>
                  <a:pt x="3749557" y="852887"/>
                </a:cubicBezTo>
                <a:cubicBezTo>
                  <a:pt x="3757027" y="834213"/>
                  <a:pt x="3754626" y="811003"/>
                  <a:pt x="3742621" y="786460"/>
                </a:cubicBezTo>
                <a:cubicBezTo>
                  <a:pt x="3741820" y="784859"/>
                  <a:pt x="3741020" y="783525"/>
                  <a:pt x="3740220" y="782191"/>
                </a:cubicBezTo>
                <a:cubicBezTo>
                  <a:pt x="3749557" y="783792"/>
                  <a:pt x="3759428" y="781391"/>
                  <a:pt x="3767165" y="774455"/>
                </a:cubicBezTo>
                <a:cubicBezTo>
                  <a:pt x="3771966" y="769920"/>
                  <a:pt x="3775435" y="764584"/>
                  <a:pt x="3776769" y="758448"/>
                </a:cubicBezTo>
                <a:lnTo>
                  <a:pt x="3815984" y="803800"/>
                </a:lnTo>
                <a:cubicBezTo>
                  <a:pt x="3829057" y="819007"/>
                  <a:pt x="3842396" y="833946"/>
                  <a:pt x="3854667" y="849686"/>
                </a:cubicBezTo>
                <a:close/>
                <a:moveTo>
                  <a:pt x="3885880" y="973204"/>
                </a:moveTo>
                <a:cubicBezTo>
                  <a:pt x="3875743" y="993746"/>
                  <a:pt x="3859203" y="1008419"/>
                  <a:pt x="3840261" y="1015355"/>
                </a:cubicBezTo>
                <a:cubicBezTo>
                  <a:pt x="3823188" y="1021491"/>
                  <a:pt x="3805580" y="1020957"/>
                  <a:pt x="3789040" y="1013488"/>
                </a:cubicBezTo>
                <a:cubicBezTo>
                  <a:pt x="3766097" y="1003083"/>
                  <a:pt x="3746623" y="986009"/>
                  <a:pt x="3734618" y="963333"/>
                </a:cubicBezTo>
                <a:cubicBezTo>
                  <a:pt x="3728481" y="952129"/>
                  <a:pt x="3724213" y="939590"/>
                  <a:pt x="3721012" y="926518"/>
                </a:cubicBezTo>
                <a:cubicBezTo>
                  <a:pt x="3717811" y="913713"/>
                  <a:pt x="3716477" y="899840"/>
                  <a:pt x="3717010" y="885701"/>
                </a:cubicBezTo>
                <a:cubicBezTo>
                  <a:pt x="3723680" y="882500"/>
                  <a:pt x="3730082" y="878231"/>
                  <a:pt x="3735418" y="873163"/>
                </a:cubicBezTo>
                <a:cubicBezTo>
                  <a:pt x="3736485" y="921182"/>
                  <a:pt x="3750091" y="951595"/>
                  <a:pt x="3766097" y="970003"/>
                </a:cubicBezTo>
                <a:cubicBezTo>
                  <a:pt x="3781837" y="988144"/>
                  <a:pt x="3798644" y="994546"/>
                  <a:pt x="3799978" y="995347"/>
                </a:cubicBezTo>
                <a:cubicBezTo>
                  <a:pt x="3813317" y="1000949"/>
                  <a:pt x="3826122" y="1000949"/>
                  <a:pt x="3837594" y="995080"/>
                </a:cubicBezTo>
                <a:cubicBezTo>
                  <a:pt x="3860803" y="983608"/>
                  <a:pt x="3869607" y="952662"/>
                  <a:pt x="3869874" y="951328"/>
                </a:cubicBezTo>
                <a:cubicBezTo>
                  <a:pt x="3873875" y="934521"/>
                  <a:pt x="3870141" y="916914"/>
                  <a:pt x="3861604" y="905443"/>
                </a:cubicBezTo>
                <a:cubicBezTo>
                  <a:pt x="3855468" y="897173"/>
                  <a:pt x="3846397" y="892371"/>
                  <a:pt x="3836260" y="891570"/>
                </a:cubicBezTo>
                <a:lnTo>
                  <a:pt x="3828256" y="891037"/>
                </a:lnTo>
                <a:lnTo>
                  <a:pt x="3828523" y="899040"/>
                </a:lnTo>
                <a:cubicBezTo>
                  <a:pt x="3828523" y="901708"/>
                  <a:pt x="3829057" y="903842"/>
                  <a:pt x="3829590" y="906243"/>
                </a:cubicBezTo>
                <a:cubicBezTo>
                  <a:pt x="3830924" y="912912"/>
                  <a:pt x="3830657" y="914780"/>
                  <a:pt x="3827456" y="917448"/>
                </a:cubicBezTo>
                <a:cubicBezTo>
                  <a:pt x="3822654" y="921182"/>
                  <a:pt x="3815184" y="919582"/>
                  <a:pt x="3810382" y="916647"/>
                </a:cubicBezTo>
                <a:cubicBezTo>
                  <a:pt x="3799978" y="909978"/>
                  <a:pt x="3795176" y="895305"/>
                  <a:pt x="3799711" y="883834"/>
                </a:cubicBezTo>
                <a:cubicBezTo>
                  <a:pt x="3806114" y="867293"/>
                  <a:pt x="3827189" y="856089"/>
                  <a:pt x="3844263" y="860624"/>
                </a:cubicBezTo>
                <a:cubicBezTo>
                  <a:pt x="3870407" y="867827"/>
                  <a:pt x="3890149" y="901441"/>
                  <a:pt x="3892550" y="929453"/>
                </a:cubicBezTo>
                <a:cubicBezTo>
                  <a:pt x="3893350" y="946793"/>
                  <a:pt x="3891216" y="962800"/>
                  <a:pt x="3885880" y="973204"/>
                </a:cubicBezTo>
                <a:close/>
                <a:moveTo>
                  <a:pt x="3940036" y="1115130"/>
                </a:moveTo>
                <a:cubicBezTo>
                  <a:pt x="3938702" y="1100991"/>
                  <a:pt x="3926697" y="1087118"/>
                  <a:pt x="3909624" y="1089252"/>
                </a:cubicBezTo>
                <a:cubicBezTo>
                  <a:pt x="3897885" y="1090853"/>
                  <a:pt x="3885880" y="1097789"/>
                  <a:pt x="3879478" y="1106860"/>
                </a:cubicBezTo>
                <a:cubicBezTo>
                  <a:pt x="3875209" y="1112729"/>
                  <a:pt x="3873875" y="1120199"/>
                  <a:pt x="3875743" y="1126868"/>
                </a:cubicBezTo>
                <a:cubicBezTo>
                  <a:pt x="3876276" y="1128735"/>
                  <a:pt x="3877077" y="1130336"/>
                  <a:pt x="3877877" y="1131937"/>
                </a:cubicBezTo>
                <a:cubicBezTo>
                  <a:pt x="3877343" y="1131937"/>
                  <a:pt x="3876543" y="1131670"/>
                  <a:pt x="3876009" y="1131403"/>
                </a:cubicBezTo>
                <a:cubicBezTo>
                  <a:pt x="3873075" y="1130069"/>
                  <a:pt x="3871208" y="1126868"/>
                  <a:pt x="3870141" y="1122066"/>
                </a:cubicBezTo>
                <a:cubicBezTo>
                  <a:pt x="3869607" y="1118598"/>
                  <a:pt x="3869874" y="1115130"/>
                  <a:pt x="3871208" y="1110861"/>
                </a:cubicBezTo>
                <a:cubicBezTo>
                  <a:pt x="3872808" y="1106059"/>
                  <a:pt x="3875476" y="1100724"/>
                  <a:pt x="3879478" y="1095121"/>
                </a:cubicBezTo>
                <a:cubicBezTo>
                  <a:pt x="3881878" y="1091387"/>
                  <a:pt x="3885080" y="1088185"/>
                  <a:pt x="3888281" y="1084450"/>
                </a:cubicBezTo>
                <a:cubicBezTo>
                  <a:pt x="3892283" y="1079915"/>
                  <a:pt x="3896551" y="1075113"/>
                  <a:pt x="3900020" y="1069511"/>
                </a:cubicBezTo>
                <a:cubicBezTo>
                  <a:pt x="3902420" y="1065509"/>
                  <a:pt x="3904555" y="1061241"/>
                  <a:pt x="3906956" y="1056172"/>
                </a:cubicBezTo>
                <a:cubicBezTo>
                  <a:pt x="3913625" y="1041766"/>
                  <a:pt x="3917627" y="1027093"/>
                  <a:pt x="3918160" y="1012954"/>
                </a:cubicBezTo>
                <a:cubicBezTo>
                  <a:pt x="3919494" y="992946"/>
                  <a:pt x="3914692" y="973738"/>
                  <a:pt x="3904555" y="957198"/>
                </a:cubicBezTo>
                <a:cubicBezTo>
                  <a:pt x="3906422" y="945993"/>
                  <a:pt x="3906155" y="935055"/>
                  <a:pt x="3905622" y="928119"/>
                </a:cubicBezTo>
                <a:cubicBezTo>
                  <a:pt x="3905088" y="922783"/>
                  <a:pt x="3904288" y="917181"/>
                  <a:pt x="3902954" y="911578"/>
                </a:cubicBezTo>
                <a:lnTo>
                  <a:pt x="3963246" y="996147"/>
                </a:lnTo>
                <a:lnTo>
                  <a:pt x="4019269" y="1083650"/>
                </a:lnTo>
                <a:lnTo>
                  <a:pt x="3937102" y="1133537"/>
                </a:lnTo>
                <a:cubicBezTo>
                  <a:pt x="3939503" y="1127401"/>
                  <a:pt x="3940570" y="1121266"/>
                  <a:pt x="3940036" y="1115130"/>
                </a:cubicBezTo>
                <a:close/>
                <a:moveTo>
                  <a:pt x="3867473" y="1165817"/>
                </a:moveTo>
                <a:cubicBezTo>
                  <a:pt x="3843996" y="1163416"/>
                  <a:pt x="3829057" y="1138873"/>
                  <a:pt x="3829857" y="1117531"/>
                </a:cubicBezTo>
                <a:cubicBezTo>
                  <a:pt x="3830391" y="1104992"/>
                  <a:pt x="3836260" y="1091653"/>
                  <a:pt x="3846397" y="1080715"/>
                </a:cubicBezTo>
                <a:cubicBezTo>
                  <a:pt x="3881078" y="1043367"/>
                  <a:pt x="3881345" y="1014021"/>
                  <a:pt x="3880545" y="1003617"/>
                </a:cubicBezTo>
                <a:cubicBezTo>
                  <a:pt x="3887214" y="996414"/>
                  <a:pt x="3893350" y="988144"/>
                  <a:pt x="3898152" y="978806"/>
                </a:cubicBezTo>
                <a:lnTo>
                  <a:pt x="3899219" y="976405"/>
                </a:lnTo>
                <a:cubicBezTo>
                  <a:pt x="3903754" y="987610"/>
                  <a:pt x="3905622" y="999882"/>
                  <a:pt x="3904821" y="1012687"/>
                </a:cubicBezTo>
                <a:cubicBezTo>
                  <a:pt x="3904021" y="1025226"/>
                  <a:pt x="3901087" y="1038031"/>
                  <a:pt x="3894951" y="1051370"/>
                </a:cubicBezTo>
                <a:cubicBezTo>
                  <a:pt x="3892816" y="1055905"/>
                  <a:pt x="3890949" y="1059907"/>
                  <a:pt x="3888815" y="1063642"/>
                </a:cubicBezTo>
                <a:cubicBezTo>
                  <a:pt x="3886147" y="1068177"/>
                  <a:pt x="3882679" y="1072179"/>
                  <a:pt x="3878677" y="1076447"/>
                </a:cubicBezTo>
                <a:cubicBezTo>
                  <a:pt x="3875209" y="1080182"/>
                  <a:pt x="3871741" y="1084184"/>
                  <a:pt x="3868807" y="1088719"/>
                </a:cubicBezTo>
                <a:cubicBezTo>
                  <a:pt x="3864004" y="1095655"/>
                  <a:pt x="3860803" y="1102058"/>
                  <a:pt x="3858669" y="1108460"/>
                </a:cubicBezTo>
                <a:cubicBezTo>
                  <a:pt x="3856802" y="1114596"/>
                  <a:pt x="3856268" y="1120199"/>
                  <a:pt x="3857335" y="1125801"/>
                </a:cubicBezTo>
                <a:cubicBezTo>
                  <a:pt x="3858936" y="1134871"/>
                  <a:pt x="3863204" y="1140740"/>
                  <a:pt x="3870141" y="1143675"/>
                </a:cubicBezTo>
                <a:cubicBezTo>
                  <a:pt x="3881345" y="1148210"/>
                  <a:pt x="3894150" y="1142074"/>
                  <a:pt x="3895484" y="1141541"/>
                </a:cubicBezTo>
                <a:lnTo>
                  <a:pt x="3909090" y="1134604"/>
                </a:lnTo>
                <a:lnTo>
                  <a:pt x="3895484" y="1129802"/>
                </a:lnTo>
                <a:cubicBezTo>
                  <a:pt x="3892283" y="1128735"/>
                  <a:pt x="3890149" y="1126334"/>
                  <a:pt x="3889082" y="1123133"/>
                </a:cubicBezTo>
                <a:cubicBezTo>
                  <a:pt x="3888281" y="1119932"/>
                  <a:pt x="3888815" y="1116730"/>
                  <a:pt x="3890682" y="1114063"/>
                </a:cubicBezTo>
                <a:cubicBezTo>
                  <a:pt x="3894684" y="1108460"/>
                  <a:pt x="3902954" y="1103658"/>
                  <a:pt x="3910691" y="1102858"/>
                </a:cubicBezTo>
                <a:cubicBezTo>
                  <a:pt x="3919494" y="1101791"/>
                  <a:pt x="3925897" y="1109794"/>
                  <a:pt x="3926697" y="1117798"/>
                </a:cubicBezTo>
                <a:cubicBezTo>
                  <a:pt x="3928298" y="1135405"/>
                  <a:pt x="3910157" y="1150078"/>
                  <a:pt x="3894684" y="1159415"/>
                </a:cubicBezTo>
                <a:cubicBezTo>
                  <a:pt x="3888015" y="1162616"/>
                  <a:pt x="3878144" y="1166885"/>
                  <a:pt x="3867473" y="1165817"/>
                </a:cubicBezTo>
                <a:close/>
                <a:moveTo>
                  <a:pt x="3807981" y="1211703"/>
                </a:moveTo>
                <a:cubicBezTo>
                  <a:pt x="3800245" y="1205034"/>
                  <a:pt x="3779970" y="1192762"/>
                  <a:pt x="3741287" y="1196764"/>
                </a:cubicBezTo>
                <a:cubicBezTo>
                  <a:pt x="3722079" y="1165551"/>
                  <a:pt x="3700470" y="1135938"/>
                  <a:pt x="3679395" y="1106059"/>
                </a:cubicBezTo>
                <a:cubicBezTo>
                  <a:pt x="3682329" y="1106593"/>
                  <a:pt x="3685264" y="1106860"/>
                  <a:pt x="3688465" y="1106593"/>
                </a:cubicBezTo>
                <a:cubicBezTo>
                  <a:pt x="3699136" y="1106059"/>
                  <a:pt x="3711941" y="1100724"/>
                  <a:pt x="3722612" y="1092454"/>
                </a:cubicBezTo>
                <a:cubicBezTo>
                  <a:pt x="3724480" y="1116197"/>
                  <a:pt x="3740753" y="1137272"/>
                  <a:pt x="3767965" y="1140207"/>
                </a:cubicBezTo>
                <a:cubicBezTo>
                  <a:pt x="3781037" y="1141541"/>
                  <a:pt x="3797043" y="1135405"/>
                  <a:pt x="3807181" y="1128735"/>
                </a:cubicBezTo>
                <a:cubicBezTo>
                  <a:pt x="3810382" y="1126601"/>
                  <a:pt x="3813584" y="1123933"/>
                  <a:pt x="3816785" y="1120732"/>
                </a:cubicBezTo>
                <a:cubicBezTo>
                  <a:pt x="3816785" y="1146609"/>
                  <a:pt x="3834659" y="1174088"/>
                  <a:pt x="3863738" y="1178089"/>
                </a:cubicBezTo>
                <a:lnTo>
                  <a:pt x="3807981" y="1211703"/>
                </a:lnTo>
                <a:close/>
                <a:moveTo>
                  <a:pt x="3108491" y="545827"/>
                </a:moveTo>
                <a:lnTo>
                  <a:pt x="3238411" y="312930"/>
                </a:lnTo>
                <a:cubicBezTo>
                  <a:pt x="3219470" y="301459"/>
                  <a:pt x="3199729" y="291855"/>
                  <a:pt x="3179987" y="281717"/>
                </a:cubicBezTo>
                <a:cubicBezTo>
                  <a:pt x="3160246" y="271846"/>
                  <a:pt x="3140771" y="261442"/>
                  <a:pt x="3121029" y="251838"/>
                </a:cubicBezTo>
                <a:lnTo>
                  <a:pt x="3060738" y="224627"/>
                </a:lnTo>
                <a:lnTo>
                  <a:pt x="3030592" y="211021"/>
                </a:lnTo>
                <a:lnTo>
                  <a:pt x="2999912" y="198749"/>
                </a:lnTo>
                <a:lnTo>
                  <a:pt x="2938287" y="174472"/>
                </a:lnTo>
                <a:cubicBezTo>
                  <a:pt x="2917478" y="166736"/>
                  <a:pt x="2896670" y="160066"/>
                  <a:pt x="2875594" y="152863"/>
                </a:cubicBezTo>
                <a:cubicBezTo>
                  <a:pt x="2833977" y="137924"/>
                  <a:pt x="2791292" y="126719"/>
                  <a:pt x="2748875" y="114448"/>
                </a:cubicBezTo>
                <a:cubicBezTo>
                  <a:pt x="2727799" y="108045"/>
                  <a:pt x="2705924" y="103776"/>
                  <a:pt x="2684581" y="98441"/>
                </a:cubicBezTo>
                <a:cubicBezTo>
                  <a:pt x="2662973" y="93639"/>
                  <a:pt x="2641630" y="88303"/>
                  <a:pt x="2620021" y="83768"/>
                </a:cubicBezTo>
                <a:lnTo>
                  <a:pt x="2554928" y="72030"/>
                </a:lnTo>
                <a:lnTo>
                  <a:pt x="2522381" y="66161"/>
                </a:lnTo>
                <a:cubicBezTo>
                  <a:pt x="2511443" y="64560"/>
                  <a:pt x="2500505" y="63226"/>
                  <a:pt x="2489567" y="61892"/>
                </a:cubicBezTo>
                <a:lnTo>
                  <a:pt x="2423940" y="53622"/>
                </a:lnTo>
                <a:cubicBezTo>
                  <a:pt x="2402064" y="50688"/>
                  <a:pt x="2379922" y="49887"/>
                  <a:pt x="2358046" y="48020"/>
                </a:cubicBezTo>
                <a:cubicBezTo>
                  <a:pt x="2336170" y="46686"/>
                  <a:pt x="2314028" y="44285"/>
                  <a:pt x="2292152" y="43485"/>
                </a:cubicBezTo>
                <a:lnTo>
                  <a:pt x="2225991" y="41884"/>
                </a:lnTo>
                <a:lnTo>
                  <a:pt x="2221723" y="315064"/>
                </a:lnTo>
                <a:lnTo>
                  <a:pt x="2227058" y="315598"/>
                </a:lnTo>
                <a:cubicBezTo>
                  <a:pt x="2227592" y="315598"/>
                  <a:pt x="2233994" y="316665"/>
                  <a:pt x="2242798" y="323067"/>
                </a:cubicBezTo>
                <a:cubicBezTo>
                  <a:pt x="2251602" y="329470"/>
                  <a:pt x="2262540" y="341208"/>
                  <a:pt x="2271610" y="362551"/>
                </a:cubicBezTo>
                <a:lnTo>
                  <a:pt x="2273211" y="366019"/>
                </a:lnTo>
                <a:cubicBezTo>
                  <a:pt x="2297221" y="366285"/>
                  <a:pt x="2320964" y="369220"/>
                  <a:pt x="2344707" y="370821"/>
                </a:cubicBezTo>
                <a:lnTo>
                  <a:pt x="2380455" y="373488"/>
                </a:lnTo>
                <a:lnTo>
                  <a:pt x="2415937" y="378024"/>
                </a:lnTo>
                <a:lnTo>
                  <a:pt x="2418071" y="378557"/>
                </a:lnTo>
                <a:cubicBezTo>
                  <a:pt x="2420739" y="379091"/>
                  <a:pt x="2423406" y="379358"/>
                  <a:pt x="2426074" y="379358"/>
                </a:cubicBezTo>
                <a:cubicBezTo>
                  <a:pt x="2443148" y="381759"/>
                  <a:pt x="2460222" y="383359"/>
                  <a:pt x="2477295" y="386027"/>
                </a:cubicBezTo>
                <a:lnTo>
                  <a:pt x="2528250" y="395097"/>
                </a:lnTo>
                <a:cubicBezTo>
                  <a:pt x="2562398" y="400433"/>
                  <a:pt x="2595745" y="409237"/>
                  <a:pt x="2629358" y="416706"/>
                </a:cubicBezTo>
                <a:lnTo>
                  <a:pt x="2653369" y="391363"/>
                </a:lnTo>
                <a:lnTo>
                  <a:pt x="2664040" y="349212"/>
                </a:lnTo>
                <a:lnTo>
                  <a:pt x="2660038" y="346811"/>
                </a:lnTo>
                <a:cubicBezTo>
                  <a:pt x="2660038" y="346811"/>
                  <a:pt x="2654969" y="343609"/>
                  <a:pt x="2649367" y="337207"/>
                </a:cubicBezTo>
                <a:cubicBezTo>
                  <a:pt x="2643765" y="330804"/>
                  <a:pt x="2637895" y="321200"/>
                  <a:pt x="2635761" y="308395"/>
                </a:cubicBezTo>
                <a:cubicBezTo>
                  <a:pt x="2632560" y="288386"/>
                  <a:pt x="2639496" y="265177"/>
                  <a:pt x="2657370" y="240100"/>
                </a:cubicBezTo>
                <a:cubicBezTo>
                  <a:pt x="2658971" y="238499"/>
                  <a:pt x="2668041" y="228895"/>
                  <a:pt x="2680580" y="219558"/>
                </a:cubicBezTo>
                <a:cubicBezTo>
                  <a:pt x="2693385" y="210221"/>
                  <a:pt x="2709925" y="201417"/>
                  <a:pt x="2725665" y="201951"/>
                </a:cubicBezTo>
                <a:lnTo>
                  <a:pt x="2725665" y="201951"/>
                </a:lnTo>
                <a:cubicBezTo>
                  <a:pt x="2753410" y="217957"/>
                  <a:pt x="2764881" y="264376"/>
                  <a:pt x="2765949" y="268912"/>
                </a:cubicBezTo>
                <a:cubicBezTo>
                  <a:pt x="2768883" y="299591"/>
                  <a:pt x="2763281" y="323067"/>
                  <a:pt x="2750475" y="339074"/>
                </a:cubicBezTo>
                <a:cubicBezTo>
                  <a:pt x="2742205" y="349478"/>
                  <a:pt x="2732068" y="354814"/>
                  <a:pt x="2724065" y="357482"/>
                </a:cubicBezTo>
                <a:cubicBezTo>
                  <a:pt x="2716061" y="360416"/>
                  <a:pt x="2709925" y="360683"/>
                  <a:pt x="2709925" y="360683"/>
                </a:cubicBezTo>
                <a:lnTo>
                  <a:pt x="2705390" y="360950"/>
                </a:lnTo>
                <a:lnTo>
                  <a:pt x="2693652" y="402834"/>
                </a:lnTo>
                <a:lnTo>
                  <a:pt x="2701922" y="436448"/>
                </a:lnTo>
                <a:cubicBezTo>
                  <a:pt x="2768350" y="454856"/>
                  <a:pt x="2832910" y="479132"/>
                  <a:pt x="2896936" y="504743"/>
                </a:cubicBezTo>
                <a:cubicBezTo>
                  <a:pt x="2899337" y="506077"/>
                  <a:pt x="2901738" y="507144"/>
                  <a:pt x="2904406" y="507944"/>
                </a:cubicBezTo>
                <a:lnTo>
                  <a:pt x="2906540" y="508478"/>
                </a:lnTo>
                <a:lnTo>
                  <a:pt x="2971634" y="538090"/>
                </a:lnTo>
                <a:cubicBezTo>
                  <a:pt x="2993510" y="547694"/>
                  <a:pt x="3014318" y="559432"/>
                  <a:pt x="3035661" y="570103"/>
                </a:cubicBezTo>
                <a:lnTo>
                  <a:pt x="3038862" y="567702"/>
                </a:lnTo>
                <a:cubicBezTo>
                  <a:pt x="3057536" y="553563"/>
                  <a:pt x="3073010" y="548494"/>
                  <a:pt x="3083947" y="547161"/>
                </a:cubicBezTo>
                <a:cubicBezTo>
                  <a:pt x="3094618" y="546093"/>
                  <a:pt x="3100488" y="548761"/>
                  <a:pt x="3101021" y="548761"/>
                </a:cubicBezTo>
                <a:lnTo>
                  <a:pt x="3105823" y="550895"/>
                </a:lnTo>
                <a:lnTo>
                  <a:pt x="3108491" y="545827"/>
                </a:lnTo>
                <a:close/>
                <a:moveTo>
                  <a:pt x="2915878" y="373222"/>
                </a:moveTo>
                <a:cubicBezTo>
                  <a:pt x="2921213" y="375889"/>
                  <a:pt x="2926815" y="378290"/>
                  <a:pt x="2932418" y="380158"/>
                </a:cubicBezTo>
                <a:cubicBezTo>
                  <a:pt x="2905740" y="411904"/>
                  <a:pt x="2902005" y="447119"/>
                  <a:pt x="2901738" y="448720"/>
                </a:cubicBezTo>
                <a:cubicBezTo>
                  <a:pt x="2901205" y="458057"/>
                  <a:pt x="2903873" y="468461"/>
                  <a:pt x="2910809" y="471929"/>
                </a:cubicBezTo>
                <a:cubicBezTo>
                  <a:pt x="2913743" y="473263"/>
                  <a:pt x="2919612" y="474597"/>
                  <a:pt x="2927616" y="467394"/>
                </a:cubicBezTo>
                <a:cubicBezTo>
                  <a:pt x="2934018" y="461792"/>
                  <a:pt x="2934819" y="453255"/>
                  <a:pt x="2935619" y="446585"/>
                </a:cubicBezTo>
                <a:cubicBezTo>
                  <a:pt x="2936686" y="437248"/>
                  <a:pt x="2937487" y="434314"/>
                  <a:pt x="2942022" y="432713"/>
                </a:cubicBezTo>
                <a:cubicBezTo>
                  <a:pt x="2945757" y="431379"/>
                  <a:pt x="2952693" y="435114"/>
                  <a:pt x="2955894" y="439116"/>
                </a:cubicBezTo>
                <a:cubicBezTo>
                  <a:pt x="2961497" y="446052"/>
                  <a:pt x="2960429" y="456189"/>
                  <a:pt x="2959095" y="461792"/>
                </a:cubicBezTo>
                <a:cubicBezTo>
                  <a:pt x="2956428" y="474330"/>
                  <a:pt x="2948424" y="486869"/>
                  <a:pt x="2940154" y="492204"/>
                </a:cubicBezTo>
                <a:cubicBezTo>
                  <a:pt x="2931617" y="497807"/>
                  <a:pt x="2920946" y="499141"/>
                  <a:pt x="2911076" y="496206"/>
                </a:cubicBezTo>
                <a:cubicBezTo>
                  <a:pt x="2908141" y="494872"/>
                  <a:pt x="2904940" y="493805"/>
                  <a:pt x="2902005" y="492471"/>
                </a:cubicBezTo>
                <a:cubicBezTo>
                  <a:pt x="2895602" y="488736"/>
                  <a:pt x="2890800" y="482867"/>
                  <a:pt x="2888666" y="475931"/>
                </a:cubicBezTo>
                <a:cubicBezTo>
                  <a:pt x="2878529" y="443384"/>
                  <a:pt x="2888666" y="402567"/>
                  <a:pt x="2915878" y="373222"/>
                </a:cubicBezTo>
                <a:close/>
                <a:moveTo>
                  <a:pt x="2953226" y="420708"/>
                </a:moveTo>
                <a:cubicBezTo>
                  <a:pt x="2948958" y="418841"/>
                  <a:pt x="2944156" y="418040"/>
                  <a:pt x="2939354" y="419908"/>
                </a:cubicBezTo>
                <a:cubicBezTo>
                  <a:pt x="2926015" y="425243"/>
                  <a:pt x="2924681" y="438049"/>
                  <a:pt x="2923614" y="446319"/>
                </a:cubicBezTo>
                <a:cubicBezTo>
                  <a:pt x="2923081" y="451121"/>
                  <a:pt x="2922547" y="455389"/>
                  <a:pt x="2920680" y="457257"/>
                </a:cubicBezTo>
                <a:cubicBezTo>
                  <a:pt x="2919079" y="458857"/>
                  <a:pt x="2917478" y="459391"/>
                  <a:pt x="2916945" y="459391"/>
                </a:cubicBezTo>
                <a:cubicBezTo>
                  <a:pt x="2915344" y="458590"/>
                  <a:pt x="2913477" y="454055"/>
                  <a:pt x="2914010" y="448453"/>
                </a:cubicBezTo>
                <a:cubicBezTo>
                  <a:pt x="2914010" y="448453"/>
                  <a:pt x="2918279" y="412971"/>
                  <a:pt x="2946023" y="383893"/>
                </a:cubicBezTo>
                <a:cubicBezTo>
                  <a:pt x="2950559" y="384960"/>
                  <a:pt x="2955094" y="385227"/>
                  <a:pt x="2959362" y="386027"/>
                </a:cubicBezTo>
                <a:cubicBezTo>
                  <a:pt x="2956695" y="394030"/>
                  <a:pt x="2953493" y="407636"/>
                  <a:pt x="2953226" y="420708"/>
                </a:cubicBezTo>
                <a:close/>
                <a:moveTo>
                  <a:pt x="2864923" y="393230"/>
                </a:moveTo>
                <a:cubicBezTo>
                  <a:pt x="2861722" y="392963"/>
                  <a:pt x="2858787" y="393764"/>
                  <a:pt x="2855853" y="395097"/>
                </a:cubicBezTo>
                <a:cubicBezTo>
                  <a:pt x="2856920" y="389495"/>
                  <a:pt x="2859054" y="382826"/>
                  <a:pt x="2863589" y="377223"/>
                </a:cubicBezTo>
                <a:cubicBezTo>
                  <a:pt x="2870792" y="368153"/>
                  <a:pt x="2882264" y="363351"/>
                  <a:pt x="2898003" y="362551"/>
                </a:cubicBezTo>
                <a:cubicBezTo>
                  <a:pt x="2900138" y="364151"/>
                  <a:pt x="2902539" y="365752"/>
                  <a:pt x="2904940" y="367086"/>
                </a:cubicBezTo>
                <a:cubicBezTo>
                  <a:pt x="2895336" y="378024"/>
                  <a:pt x="2887866" y="390562"/>
                  <a:pt x="2882530" y="403368"/>
                </a:cubicBezTo>
                <a:cubicBezTo>
                  <a:pt x="2880129" y="400433"/>
                  <a:pt x="2873994" y="393497"/>
                  <a:pt x="2864923" y="393230"/>
                </a:cubicBezTo>
                <a:close/>
                <a:moveTo>
                  <a:pt x="2842780" y="409503"/>
                </a:moveTo>
                <a:lnTo>
                  <a:pt x="2844114" y="422842"/>
                </a:lnTo>
                <a:lnTo>
                  <a:pt x="2852918" y="412705"/>
                </a:lnTo>
                <a:cubicBezTo>
                  <a:pt x="2856653" y="408436"/>
                  <a:pt x="2860121" y="406569"/>
                  <a:pt x="2863322" y="406569"/>
                </a:cubicBezTo>
                <a:cubicBezTo>
                  <a:pt x="2867858" y="406569"/>
                  <a:pt x="2871592" y="410837"/>
                  <a:pt x="2872660" y="412438"/>
                </a:cubicBezTo>
                <a:cubicBezTo>
                  <a:pt x="2874794" y="421775"/>
                  <a:pt x="2872126" y="431379"/>
                  <a:pt x="2865990" y="438315"/>
                </a:cubicBezTo>
                <a:cubicBezTo>
                  <a:pt x="2859588" y="444985"/>
                  <a:pt x="2851317" y="447119"/>
                  <a:pt x="2843581" y="443651"/>
                </a:cubicBezTo>
                <a:cubicBezTo>
                  <a:pt x="2829708" y="437515"/>
                  <a:pt x="2819571" y="416706"/>
                  <a:pt x="2822506" y="397232"/>
                </a:cubicBezTo>
                <a:cubicBezTo>
                  <a:pt x="2826774" y="368153"/>
                  <a:pt x="2847582" y="343343"/>
                  <a:pt x="2872393" y="338807"/>
                </a:cubicBezTo>
                <a:cubicBezTo>
                  <a:pt x="2876128" y="343076"/>
                  <a:pt x="2879862" y="346811"/>
                  <a:pt x="2883864" y="350546"/>
                </a:cubicBezTo>
                <a:cubicBezTo>
                  <a:pt x="2871326" y="353480"/>
                  <a:pt x="2861722" y="359349"/>
                  <a:pt x="2854519" y="368686"/>
                </a:cubicBezTo>
                <a:cubicBezTo>
                  <a:pt x="2840380" y="386827"/>
                  <a:pt x="2842780" y="408703"/>
                  <a:pt x="2842780" y="409503"/>
                </a:cubicBezTo>
                <a:close/>
                <a:moveTo>
                  <a:pt x="2776620" y="308128"/>
                </a:moveTo>
                <a:cubicBezTo>
                  <a:pt x="2782222" y="320933"/>
                  <a:pt x="2799029" y="324401"/>
                  <a:pt x="2805965" y="325202"/>
                </a:cubicBezTo>
                <a:cubicBezTo>
                  <a:pt x="2819838" y="327069"/>
                  <a:pt x="2834244" y="322267"/>
                  <a:pt x="2846782" y="311863"/>
                </a:cubicBezTo>
                <a:cubicBezTo>
                  <a:pt x="2848116" y="310796"/>
                  <a:pt x="2849183" y="309729"/>
                  <a:pt x="2850517" y="308395"/>
                </a:cubicBezTo>
                <a:cubicBezTo>
                  <a:pt x="2854252" y="315064"/>
                  <a:pt x="2858520" y="321467"/>
                  <a:pt x="2863056" y="327603"/>
                </a:cubicBezTo>
                <a:cubicBezTo>
                  <a:pt x="2835844" y="336673"/>
                  <a:pt x="2815036" y="363884"/>
                  <a:pt x="2810500" y="396698"/>
                </a:cubicBezTo>
                <a:cubicBezTo>
                  <a:pt x="2806766" y="422309"/>
                  <a:pt x="2819838" y="448986"/>
                  <a:pt x="2838512" y="456990"/>
                </a:cubicBezTo>
                <a:cubicBezTo>
                  <a:pt x="2850250" y="462059"/>
                  <a:pt x="2863322" y="458857"/>
                  <a:pt x="2872926" y="448720"/>
                </a:cubicBezTo>
                <a:cubicBezTo>
                  <a:pt x="2872660" y="460191"/>
                  <a:pt x="2874260" y="471396"/>
                  <a:pt x="2877462" y="481800"/>
                </a:cubicBezTo>
                <a:lnTo>
                  <a:pt x="2877995" y="482867"/>
                </a:lnTo>
                <a:cubicBezTo>
                  <a:pt x="2850517" y="472196"/>
                  <a:pt x="2823572" y="460725"/>
                  <a:pt x="2795294" y="451921"/>
                </a:cubicBezTo>
                <a:cubicBezTo>
                  <a:pt x="2767283" y="442584"/>
                  <a:pt x="2739804" y="432446"/>
                  <a:pt x="2711259" y="424976"/>
                </a:cubicBezTo>
                <a:lnTo>
                  <a:pt x="2705657" y="402034"/>
                </a:lnTo>
                <a:lnTo>
                  <a:pt x="2713660" y="374289"/>
                </a:lnTo>
                <a:cubicBezTo>
                  <a:pt x="2722731" y="372955"/>
                  <a:pt x="2742739" y="367619"/>
                  <a:pt x="2758746" y="348145"/>
                </a:cubicBezTo>
                <a:cubicBezTo>
                  <a:pt x="2767549" y="337473"/>
                  <a:pt x="2773418" y="323868"/>
                  <a:pt x="2776620" y="308128"/>
                </a:cubicBezTo>
                <a:close/>
                <a:moveTo>
                  <a:pt x="2779554" y="284918"/>
                </a:moveTo>
                <a:cubicBezTo>
                  <a:pt x="2779287" y="285452"/>
                  <a:pt x="2779021" y="285985"/>
                  <a:pt x="2778754" y="286519"/>
                </a:cubicBezTo>
                <a:cubicBezTo>
                  <a:pt x="2778754" y="280116"/>
                  <a:pt x="2778754" y="273714"/>
                  <a:pt x="2777954" y="266777"/>
                </a:cubicBezTo>
                <a:lnTo>
                  <a:pt x="2777954" y="265977"/>
                </a:lnTo>
                <a:cubicBezTo>
                  <a:pt x="2777687" y="264910"/>
                  <a:pt x="2774485" y="249970"/>
                  <a:pt x="2766749" y="233430"/>
                </a:cubicBezTo>
                <a:cubicBezTo>
                  <a:pt x="2779554" y="235564"/>
                  <a:pt x="2794227" y="239033"/>
                  <a:pt x="2804898" y="248103"/>
                </a:cubicBezTo>
                <a:cubicBezTo>
                  <a:pt x="2809700" y="252371"/>
                  <a:pt x="2815569" y="259041"/>
                  <a:pt x="2816103" y="267311"/>
                </a:cubicBezTo>
                <a:cubicBezTo>
                  <a:pt x="2816103" y="269178"/>
                  <a:pt x="2816103" y="270512"/>
                  <a:pt x="2816103" y="271046"/>
                </a:cubicBezTo>
                <a:cubicBezTo>
                  <a:pt x="2814769" y="271313"/>
                  <a:pt x="2812101" y="270779"/>
                  <a:pt x="2809967" y="270512"/>
                </a:cubicBezTo>
                <a:cubicBezTo>
                  <a:pt x="2808900" y="270512"/>
                  <a:pt x="2807833" y="270246"/>
                  <a:pt x="2806499" y="270246"/>
                </a:cubicBezTo>
                <a:cubicBezTo>
                  <a:pt x="2794761" y="269178"/>
                  <a:pt x="2786224" y="273714"/>
                  <a:pt x="2779554" y="284918"/>
                </a:cubicBezTo>
                <a:close/>
                <a:moveTo>
                  <a:pt x="2741672" y="197682"/>
                </a:moveTo>
                <a:cubicBezTo>
                  <a:pt x="2763014" y="189145"/>
                  <a:pt x="2797428" y="192880"/>
                  <a:pt x="2824906" y="211021"/>
                </a:cubicBezTo>
                <a:cubicBezTo>
                  <a:pt x="2849450" y="227294"/>
                  <a:pt x="2861722" y="247836"/>
                  <a:pt x="2858787" y="267845"/>
                </a:cubicBezTo>
                <a:cubicBezTo>
                  <a:pt x="2856920" y="280383"/>
                  <a:pt x="2849984" y="292655"/>
                  <a:pt x="2839579" y="301192"/>
                </a:cubicBezTo>
                <a:cubicBezTo>
                  <a:pt x="2829708" y="309195"/>
                  <a:pt x="2818771" y="312930"/>
                  <a:pt x="2808100" y="311596"/>
                </a:cubicBezTo>
                <a:cubicBezTo>
                  <a:pt x="2797695" y="310262"/>
                  <a:pt x="2789425" y="306261"/>
                  <a:pt x="2787558" y="301459"/>
                </a:cubicBezTo>
                <a:cubicBezTo>
                  <a:pt x="2786490" y="299058"/>
                  <a:pt x="2787291" y="295856"/>
                  <a:pt x="2789692" y="291855"/>
                </a:cubicBezTo>
                <a:cubicBezTo>
                  <a:pt x="2793693" y="285185"/>
                  <a:pt x="2797428" y="283051"/>
                  <a:pt x="2804898" y="283851"/>
                </a:cubicBezTo>
                <a:cubicBezTo>
                  <a:pt x="2805965" y="283851"/>
                  <a:pt x="2807032" y="284118"/>
                  <a:pt x="2808100" y="284118"/>
                </a:cubicBezTo>
                <a:cubicBezTo>
                  <a:pt x="2813969" y="284918"/>
                  <a:pt x="2820104" y="285452"/>
                  <a:pt x="2824640" y="280650"/>
                </a:cubicBezTo>
                <a:cubicBezTo>
                  <a:pt x="2828908" y="276381"/>
                  <a:pt x="2829175" y="269979"/>
                  <a:pt x="2828908" y="265444"/>
                </a:cubicBezTo>
                <a:cubicBezTo>
                  <a:pt x="2828108" y="252371"/>
                  <a:pt x="2819838" y="242767"/>
                  <a:pt x="2812902" y="236898"/>
                </a:cubicBezTo>
                <a:cubicBezTo>
                  <a:pt x="2797162" y="223293"/>
                  <a:pt x="2774752" y="220091"/>
                  <a:pt x="2758479" y="218224"/>
                </a:cubicBezTo>
                <a:cubicBezTo>
                  <a:pt x="2754210" y="211021"/>
                  <a:pt x="2748341" y="203818"/>
                  <a:pt x="2741672" y="197682"/>
                </a:cubicBezTo>
                <a:close/>
                <a:moveTo>
                  <a:pt x="2631493" y="189145"/>
                </a:moveTo>
                <a:cubicBezTo>
                  <a:pt x="2622689" y="190479"/>
                  <a:pt x="2610684" y="194481"/>
                  <a:pt x="2603748" y="205152"/>
                </a:cubicBezTo>
                <a:cubicBezTo>
                  <a:pt x="2601347" y="208887"/>
                  <a:pt x="2598412" y="214222"/>
                  <a:pt x="2599746" y="220358"/>
                </a:cubicBezTo>
                <a:cubicBezTo>
                  <a:pt x="2601347" y="226761"/>
                  <a:pt x="2606949" y="229429"/>
                  <a:pt x="2612285" y="232096"/>
                </a:cubicBezTo>
                <a:cubicBezTo>
                  <a:pt x="2613085" y="232630"/>
                  <a:pt x="2614152" y="232897"/>
                  <a:pt x="2615219" y="233430"/>
                </a:cubicBezTo>
                <a:cubicBezTo>
                  <a:pt x="2621889" y="236632"/>
                  <a:pt x="2624290" y="240100"/>
                  <a:pt x="2624290" y="248103"/>
                </a:cubicBezTo>
                <a:cubicBezTo>
                  <a:pt x="2624290" y="252905"/>
                  <a:pt x="2623489" y="256106"/>
                  <a:pt x="2621355" y="257440"/>
                </a:cubicBezTo>
                <a:cubicBezTo>
                  <a:pt x="2617354" y="260375"/>
                  <a:pt x="2608283" y="259574"/>
                  <a:pt x="2598679" y="255306"/>
                </a:cubicBezTo>
                <a:cubicBezTo>
                  <a:pt x="2589075" y="250771"/>
                  <a:pt x="2581072" y="242501"/>
                  <a:pt x="2576803" y="230762"/>
                </a:cubicBezTo>
                <a:cubicBezTo>
                  <a:pt x="2572268" y="218491"/>
                  <a:pt x="2572002" y="204352"/>
                  <a:pt x="2576803" y="192613"/>
                </a:cubicBezTo>
                <a:cubicBezTo>
                  <a:pt x="2584273" y="173939"/>
                  <a:pt x="2605349" y="160867"/>
                  <a:pt x="2634427" y="160333"/>
                </a:cubicBezTo>
                <a:cubicBezTo>
                  <a:pt x="2667241" y="159266"/>
                  <a:pt x="2699254" y="171271"/>
                  <a:pt x="2713393" y="189679"/>
                </a:cubicBezTo>
                <a:cubicBezTo>
                  <a:pt x="2704590" y="191279"/>
                  <a:pt x="2696053" y="195014"/>
                  <a:pt x="2688050" y="199283"/>
                </a:cubicBezTo>
                <a:cubicBezTo>
                  <a:pt x="2673110" y="193147"/>
                  <a:pt x="2652035" y="185944"/>
                  <a:pt x="2631493" y="189145"/>
                </a:cubicBezTo>
                <a:close/>
                <a:moveTo>
                  <a:pt x="2636828" y="247303"/>
                </a:moveTo>
                <a:cubicBezTo>
                  <a:pt x="2636562" y="234231"/>
                  <a:pt x="2631760" y="225961"/>
                  <a:pt x="2620555" y="220625"/>
                </a:cubicBezTo>
                <a:cubicBezTo>
                  <a:pt x="2619488" y="220091"/>
                  <a:pt x="2618421" y="219558"/>
                  <a:pt x="2617354" y="219291"/>
                </a:cubicBezTo>
                <a:cubicBezTo>
                  <a:pt x="2615486" y="218491"/>
                  <a:pt x="2613085" y="217424"/>
                  <a:pt x="2612018" y="216357"/>
                </a:cubicBezTo>
                <a:cubicBezTo>
                  <a:pt x="2612285" y="215823"/>
                  <a:pt x="2612818" y="214756"/>
                  <a:pt x="2613886" y="213155"/>
                </a:cubicBezTo>
                <a:cubicBezTo>
                  <a:pt x="2618421" y="206219"/>
                  <a:pt x="2626691" y="203818"/>
                  <a:pt x="2633093" y="202751"/>
                </a:cubicBezTo>
                <a:cubicBezTo>
                  <a:pt x="2646699" y="200617"/>
                  <a:pt x="2661372" y="204352"/>
                  <a:pt x="2673644" y="208620"/>
                </a:cubicBezTo>
                <a:cubicBezTo>
                  <a:pt x="2658437" y="219558"/>
                  <a:pt x="2648567" y="230762"/>
                  <a:pt x="2647766" y="231830"/>
                </a:cubicBezTo>
                <a:lnTo>
                  <a:pt x="2647233" y="232363"/>
                </a:lnTo>
                <a:cubicBezTo>
                  <a:pt x="2643231" y="237965"/>
                  <a:pt x="2639763" y="243835"/>
                  <a:pt x="2636828" y="249170"/>
                </a:cubicBezTo>
                <a:cubicBezTo>
                  <a:pt x="2636828" y="248637"/>
                  <a:pt x="2636828" y="248103"/>
                  <a:pt x="2636828" y="247303"/>
                </a:cubicBezTo>
                <a:close/>
                <a:moveTo>
                  <a:pt x="2453019" y="369220"/>
                </a:moveTo>
                <a:lnTo>
                  <a:pt x="2454086" y="368420"/>
                </a:lnTo>
                <a:cubicBezTo>
                  <a:pt x="2462089" y="360950"/>
                  <a:pt x="2469025" y="351879"/>
                  <a:pt x="2474628" y="341742"/>
                </a:cubicBezTo>
                <a:cubicBezTo>
                  <a:pt x="2478096" y="355081"/>
                  <a:pt x="2487700" y="365218"/>
                  <a:pt x="2500238" y="366819"/>
                </a:cubicBezTo>
                <a:cubicBezTo>
                  <a:pt x="2520247" y="369754"/>
                  <a:pt x="2545057" y="352146"/>
                  <a:pt x="2554661" y="328136"/>
                </a:cubicBezTo>
                <a:cubicBezTo>
                  <a:pt x="2566933" y="297457"/>
                  <a:pt x="2562398" y="263576"/>
                  <a:pt x="2543456" y="242767"/>
                </a:cubicBezTo>
                <a:cubicBezTo>
                  <a:pt x="2550392" y="239833"/>
                  <a:pt x="2557062" y="236098"/>
                  <a:pt x="2563731" y="232096"/>
                </a:cubicBezTo>
                <a:cubicBezTo>
                  <a:pt x="2564265" y="233697"/>
                  <a:pt x="2564798" y="235298"/>
                  <a:pt x="2565332" y="236898"/>
                </a:cubicBezTo>
                <a:cubicBezTo>
                  <a:pt x="2570934" y="252105"/>
                  <a:pt x="2581339" y="262776"/>
                  <a:pt x="2594144" y="268645"/>
                </a:cubicBezTo>
                <a:cubicBezTo>
                  <a:pt x="2600813" y="271579"/>
                  <a:pt x="2617087" y="277449"/>
                  <a:pt x="2628025" y="269445"/>
                </a:cubicBezTo>
                <a:cubicBezTo>
                  <a:pt x="2622689" y="284652"/>
                  <a:pt x="2621088" y="299324"/>
                  <a:pt x="2623489" y="312930"/>
                </a:cubicBezTo>
                <a:cubicBezTo>
                  <a:pt x="2627491" y="337473"/>
                  <a:pt x="2642431" y="351879"/>
                  <a:pt x="2649634" y="357482"/>
                </a:cubicBezTo>
                <a:lnTo>
                  <a:pt x="2642697" y="385493"/>
                </a:lnTo>
                <a:lnTo>
                  <a:pt x="2626424" y="402834"/>
                </a:lnTo>
                <a:cubicBezTo>
                  <a:pt x="2569067" y="388428"/>
                  <a:pt x="2511176" y="377490"/>
                  <a:pt x="2453019" y="369220"/>
                </a:cubicBezTo>
                <a:close/>
                <a:moveTo>
                  <a:pt x="2487700" y="255039"/>
                </a:moveTo>
                <a:lnTo>
                  <a:pt x="2495970" y="254506"/>
                </a:lnTo>
                <a:cubicBezTo>
                  <a:pt x="2509309" y="263309"/>
                  <a:pt x="2516778" y="273714"/>
                  <a:pt x="2518379" y="285452"/>
                </a:cubicBezTo>
                <a:cubicBezTo>
                  <a:pt x="2519446" y="292655"/>
                  <a:pt x="2518112" y="299591"/>
                  <a:pt x="2516245" y="304927"/>
                </a:cubicBezTo>
                <a:cubicBezTo>
                  <a:pt x="2514377" y="302259"/>
                  <a:pt x="2511977" y="300125"/>
                  <a:pt x="2509309" y="298524"/>
                </a:cubicBezTo>
                <a:cubicBezTo>
                  <a:pt x="2501305" y="293989"/>
                  <a:pt x="2492502" y="296657"/>
                  <a:pt x="2489034" y="297990"/>
                </a:cubicBezTo>
                <a:cubicBezTo>
                  <a:pt x="2490634" y="284118"/>
                  <a:pt x="2490634" y="269178"/>
                  <a:pt x="2487700" y="255039"/>
                </a:cubicBezTo>
                <a:close/>
                <a:moveTo>
                  <a:pt x="2513844" y="251838"/>
                </a:moveTo>
                <a:cubicBezTo>
                  <a:pt x="2519179" y="250771"/>
                  <a:pt x="2524248" y="249437"/>
                  <a:pt x="2529584" y="247836"/>
                </a:cubicBezTo>
                <a:cubicBezTo>
                  <a:pt x="2548792" y="263843"/>
                  <a:pt x="2554661" y="295589"/>
                  <a:pt x="2543723" y="323067"/>
                </a:cubicBezTo>
                <a:cubicBezTo>
                  <a:pt x="2536520" y="341208"/>
                  <a:pt x="2517045" y="355348"/>
                  <a:pt x="2502106" y="352947"/>
                </a:cubicBezTo>
                <a:cubicBezTo>
                  <a:pt x="2493836" y="351879"/>
                  <a:pt x="2487433" y="345477"/>
                  <a:pt x="2485299" y="336406"/>
                </a:cubicBezTo>
                <a:cubicBezTo>
                  <a:pt x="2483165" y="327336"/>
                  <a:pt x="2485832" y="317465"/>
                  <a:pt x="2492235" y="310796"/>
                </a:cubicBezTo>
                <a:cubicBezTo>
                  <a:pt x="2494102" y="309995"/>
                  <a:pt x="2499171" y="308395"/>
                  <a:pt x="2503173" y="310796"/>
                </a:cubicBezTo>
                <a:cubicBezTo>
                  <a:pt x="2506107" y="312396"/>
                  <a:pt x="2507975" y="316131"/>
                  <a:pt x="2509042" y="321467"/>
                </a:cubicBezTo>
                <a:lnTo>
                  <a:pt x="2511710" y="334806"/>
                </a:lnTo>
                <a:lnTo>
                  <a:pt x="2519446" y="323868"/>
                </a:lnTo>
                <a:cubicBezTo>
                  <a:pt x="2519980" y="323067"/>
                  <a:pt x="2532785" y="305193"/>
                  <a:pt x="2529851" y="282784"/>
                </a:cubicBezTo>
                <a:cubicBezTo>
                  <a:pt x="2528783" y="271313"/>
                  <a:pt x="2523181" y="260908"/>
                  <a:pt x="2513844" y="251838"/>
                </a:cubicBezTo>
                <a:close/>
                <a:moveTo>
                  <a:pt x="2393261" y="309995"/>
                </a:moveTo>
                <a:cubicBezTo>
                  <a:pt x="2394861" y="304660"/>
                  <a:pt x="2399130" y="295589"/>
                  <a:pt x="2407400" y="292388"/>
                </a:cubicBezTo>
                <a:cubicBezTo>
                  <a:pt x="2412202" y="290521"/>
                  <a:pt x="2419938" y="291054"/>
                  <a:pt x="2422606" y="294256"/>
                </a:cubicBezTo>
                <a:cubicBezTo>
                  <a:pt x="2425541" y="297990"/>
                  <a:pt x="2425007" y="300658"/>
                  <a:pt x="2421272" y="309462"/>
                </a:cubicBezTo>
                <a:cubicBezTo>
                  <a:pt x="2418604" y="315598"/>
                  <a:pt x="2415136" y="323601"/>
                  <a:pt x="2417804" y="331604"/>
                </a:cubicBezTo>
                <a:cubicBezTo>
                  <a:pt x="2421005" y="341742"/>
                  <a:pt x="2426875" y="343609"/>
                  <a:pt x="2430076" y="343876"/>
                </a:cubicBezTo>
                <a:cubicBezTo>
                  <a:pt x="2437812" y="344410"/>
                  <a:pt x="2445282" y="336406"/>
                  <a:pt x="2449551" y="328403"/>
                </a:cubicBezTo>
                <a:cubicBezTo>
                  <a:pt x="2450351" y="326536"/>
                  <a:pt x="2464490" y="293989"/>
                  <a:pt x="2457287" y="253439"/>
                </a:cubicBezTo>
                <a:cubicBezTo>
                  <a:pt x="2463156" y="254506"/>
                  <a:pt x="2469025" y="255306"/>
                  <a:pt x="2475161" y="255306"/>
                </a:cubicBezTo>
                <a:cubicBezTo>
                  <a:pt x="2484232" y="293989"/>
                  <a:pt x="2472493" y="334539"/>
                  <a:pt x="2447416" y="358015"/>
                </a:cubicBezTo>
                <a:cubicBezTo>
                  <a:pt x="2442081" y="363084"/>
                  <a:pt x="2434878" y="366019"/>
                  <a:pt x="2427408" y="366285"/>
                </a:cubicBezTo>
                <a:lnTo>
                  <a:pt x="2417804" y="364952"/>
                </a:lnTo>
                <a:cubicBezTo>
                  <a:pt x="2407933" y="362284"/>
                  <a:pt x="2399396" y="355614"/>
                  <a:pt x="2394594" y="346277"/>
                </a:cubicBezTo>
                <a:cubicBezTo>
                  <a:pt x="2389792" y="336940"/>
                  <a:pt x="2389259" y="322267"/>
                  <a:pt x="2393261" y="309995"/>
                </a:cubicBezTo>
                <a:close/>
                <a:moveTo>
                  <a:pt x="2374586" y="179274"/>
                </a:moveTo>
                <a:cubicBezTo>
                  <a:pt x="2377521" y="195548"/>
                  <a:pt x="2384990" y="209687"/>
                  <a:pt x="2395928" y="221159"/>
                </a:cubicBezTo>
                <a:cubicBezTo>
                  <a:pt x="2387391" y="245435"/>
                  <a:pt x="2376987" y="260908"/>
                  <a:pt x="2365782" y="265710"/>
                </a:cubicBezTo>
                <a:cubicBezTo>
                  <a:pt x="2363381" y="266777"/>
                  <a:pt x="2361247" y="267044"/>
                  <a:pt x="2359380" y="267311"/>
                </a:cubicBezTo>
                <a:cubicBezTo>
                  <a:pt x="2361781" y="263309"/>
                  <a:pt x="2363115" y="259041"/>
                  <a:pt x="2363648" y="255840"/>
                </a:cubicBezTo>
                <a:cubicBezTo>
                  <a:pt x="2364715" y="249970"/>
                  <a:pt x="2364982" y="244902"/>
                  <a:pt x="2364448" y="240366"/>
                </a:cubicBezTo>
                <a:cubicBezTo>
                  <a:pt x="2363648" y="233430"/>
                  <a:pt x="2360714" y="227561"/>
                  <a:pt x="2355645" y="223560"/>
                </a:cubicBezTo>
                <a:cubicBezTo>
                  <a:pt x="2350309" y="219291"/>
                  <a:pt x="2343106" y="217690"/>
                  <a:pt x="2335370" y="218491"/>
                </a:cubicBezTo>
                <a:cubicBezTo>
                  <a:pt x="2336970" y="215289"/>
                  <a:pt x="2338304" y="212088"/>
                  <a:pt x="2339372" y="208620"/>
                </a:cubicBezTo>
                <a:cubicBezTo>
                  <a:pt x="2349509" y="176340"/>
                  <a:pt x="2363915" y="160600"/>
                  <a:pt x="2373786" y="153130"/>
                </a:cubicBezTo>
                <a:cubicBezTo>
                  <a:pt x="2372719" y="162201"/>
                  <a:pt x="2372985" y="171004"/>
                  <a:pt x="2374586" y="179274"/>
                </a:cubicBezTo>
                <a:close/>
                <a:moveTo>
                  <a:pt x="2406066" y="230229"/>
                </a:moveTo>
                <a:lnTo>
                  <a:pt x="2407667" y="231563"/>
                </a:lnTo>
                <a:cubicBezTo>
                  <a:pt x="2411668" y="234497"/>
                  <a:pt x="2415670" y="237165"/>
                  <a:pt x="2419671" y="239299"/>
                </a:cubicBezTo>
                <a:cubicBezTo>
                  <a:pt x="2417804" y="248637"/>
                  <a:pt x="2412469" y="269178"/>
                  <a:pt x="2402331" y="279850"/>
                </a:cubicBezTo>
                <a:cubicBezTo>
                  <a:pt x="2395128" y="283051"/>
                  <a:pt x="2389259" y="288920"/>
                  <a:pt x="2385257" y="297724"/>
                </a:cubicBezTo>
                <a:cubicBezTo>
                  <a:pt x="2367383" y="312396"/>
                  <a:pt x="2339905" y="314264"/>
                  <a:pt x="2324699" y="293188"/>
                </a:cubicBezTo>
                <a:cubicBezTo>
                  <a:pt x="2319096" y="285452"/>
                  <a:pt x="2317229" y="271846"/>
                  <a:pt x="2317762" y="262776"/>
                </a:cubicBezTo>
                <a:cubicBezTo>
                  <a:pt x="2318563" y="251571"/>
                  <a:pt x="2325232" y="234231"/>
                  <a:pt x="2335103" y="232363"/>
                </a:cubicBezTo>
                <a:cubicBezTo>
                  <a:pt x="2340172" y="231296"/>
                  <a:pt x="2344974" y="232363"/>
                  <a:pt x="2348175" y="234764"/>
                </a:cubicBezTo>
                <a:cubicBezTo>
                  <a:pt x="2350309" y="236632"/>
                  <a:pt x="2351643" y="239033"/>
                  <a:pt x="2352177" y="242501"/>
                </a:cubicBezTo>
                <a:cubicBezTo>
                  <a:pt x="2352444" y="245702"/>
                  <a:pt x="2352444" y="249170"/>
                  <a:pt x="2351643" y="253705"/>
                </a:cubicBezTo>
                <a:cubicBezTo>
                  <a:pt x="2351643" y="254239"/>
                  <a:pt x="2350042" y="262509"/>
                  <a:pt x="2344174" y="263576"/>
                </a:cubicBezTo>
                <a:lnTo>
                  <a:pt x="2327900" y="266777"/>
                </a:lnTo>
                <a:lnTo>
                  <a:pt x="2341506" y="276648"/>
                </a:lnTo>
                <a:cubicBezTo>
                  <a:pt x="2342039" y="276915"/>
                  <a:pt x="2354044" y="285452"/>
                  <a:pt x="2369250" y="279049"/>
                </a:cubicBezTo>
                <a:cubicBezTo>
                  <a:pt x="2383657" y="272647"/>
                  <a:pt x="2395928" y="256106"/>
                  <a:pt x="2406066" y="230229"/>
                </a:cubicBezTo>
                <a:close/>
                <a:moveTo>
                  <a:pt x="2430876" y="245168"/>
                </a:moveTo>
                <a:cubicBezTo>
                  <a:pt x="2435145" y="247036"/>
                  <a:pt x="2439146" y="248637"/>
                  <a:pt x="2443681" y="249970"/>
                </a:cubicBezTo>
                <a:cubicBezTo>
                  <a:pt x="2448483" y="269445"/>
                  <a:pt x="2447150" y="287319"/>
                  <a:pt x="2445015" y="300391"/>
                </a:cubicBezTo>
                <a:cubicBezTo>
                  <a:pt x="2443948" y="307061"/>
                  <a:pt x="2442348" y="312396"/>
                  <a:pt x="2441281" y="316131"/>
                </a:cubicBezTo>
                <a:cubicBezTo>
                  <a:pt x="2440213" y="319866"/>
                  <a:pt x="2439146" y="322000"/>
                  <a:pt x="2439146" y="322000"/>
                </a:cubicBezTo>
                <a:cubicBezTo>
                  <a:pt x="2436745" y="326802"/>
                  <a:pt x="2432744" y="330004"/>
                  <a:pt x="2431143" y="329737"/>
                </a:cubicBezTo>
                <a:lnTo>
                  <a:pt x="2431143" y="329737"/>
                </a:lnTo>
                <a:cubicBezTo>
                  <a:pt x="2430343" y="329737"/>
                  <a:pt x="2429542" y="328136"/>
                  <a:pt x="2429009" y="326002"/>
                </a:cubicBezTo>
                <a:cubicBezTo>
                  <a:pt x="2428208" y="323601"/>
                  <a:pt x="2430076" y="319333"/>
                  <a:pt x="2431943" y="315064"/>
                </a:cubicBezTo>
                <a:cubicBezTo>
                  <a:pt x="2435411" y="307328"/>
                  <a:pt x="2440747" y="295323"/>
                  <a:pt x="2431677" y="284385"/>
                </a:cubicBezTo>
                <a:cubicBezTo>
                  <a:pt x="2428475" y="280383"/>
                  <a:pt x="2423940" y="278516"/>
                  <a:pt x="2419138" y="277715"/>
                </a:cubicBezTo>
                <a:cubicBezTo>
                  <a:pt x="2425007" y="266777"/>
                  <a:pt x="2429009" y="253439"/>
                  <a:pt x="2430876" y="245168"/>
                </a:cubicBezTo>
                <a:close/>
                <a:moveTo>
                  <a:pt x="2234795" y="238499"/>
                </a:moveTo>
                <a:cubicBezTo>
                  <a:pt x="2243598" y="249970"/>
                  <a:pt x="2256404" y="255840"/>
                  <a:pt x="2269743" y="257173"/>
                </a:cubicBezTo>
                <a:cubicBezTo>
                  <a:pt x="2283081" y="258507"/>
                  <a:pt x="2296954" y="255573"/>
                  <a:pt x="2307892" y="249704"/>
                </a:cubicBezTo>
                <a:cubicBezTo>
                  <a:pt x="2306825" y="253972"/>
                  <a:pt x="2306024" y="258241"/>
                  <a:pt x="2305758" y="261975"/>
                </a:cubicBezTo>
                <a:cubicBezTo>
                  <a:pt x="2304957" y="274247"/>
                  <a:pt x="2307625" y="291321"/>
                  <a:pt x="2315362" y="302259"/>
                </a:cubicBezTo>
                <a:cubicBezTo>
                  <a:pt x="2331368" y="324935"/>
                  <a:pt x="2358046" y="327336"/>
                  <a:pt x="2379388" y="316665"/>
                </a:cubicBezTo>
                <a:cubicBezTo>
                  <a:pt x="2377521" y="330004"/>
                  <a:pt x="2379388" y="343609"/>
                  <a:pt x="2384190" y="353213"/>
                </a:cubicBezTo>
                <a:cubicBezTo>
                  <a:pt x="2385524" y="355881"/>
                  <a:pt x="2387391" y="358549"/>
                  <a:pt x="2389259" y="360950"/>
                </a:cubicBezTo>
                <a:cubicBezTo>
                  <a:pt x="2371118" y="358549"/>
                  <a:pt x="2352710" y="358015"/>
                  <a:pt x="2334570" y="356415"/>
                </a:cubicBezTo>
                <a:cubicBezTo>
                  <a:pt x="2316429" y="355081"/>
                  <a:pt x="2298021" y="353213"/>
                  <a:pt x="2279880" y="352680"/>
                </a:cubicBezTo>
                <a:cubicBezTo>
                  <a:pt x="2263873" y="317732"/>
                  <a:pt x="2243065" y="306794"/>
                  <a:pt x="2233461" y="303593"/>
                </a:cubicBezTo>
                <a:lnTo>
                  <a:pt x="2234795" y="238499"/>
                </a:lnTo>
                <a:close/>
                <a:moveTo>
                  <a:pt x="2235862" y="201951"/>
                </a:moveTo>
                <a:cubicBezTo>
                  <a:pt x="2236129" y="183810"/>
                  <a:pt x="2239597" y="160867"/>
                  <a:pt x="2255870" y="152863"/>
                </a:cubicBezTo>
                <a:cubicBezTo>
                  <a:pt x="2263073" y="149395"/>
                  <a:pt x="2273211" y="150729"/>
                  <a:pt x="2276679" y="158999"/>
                </a:cubicBezTo>
                <a:cubicBezTo>
                  <a:pt x="2279613" y="165936"/>
                  <a:pt x="2279613" y="175540"/>
                  <a:pt x="2276946" y="181942"/>
                </a:cubicBezTo>
                <a:cubicBezTo>
                  <a:pt x="2275612" y="184877"/>
                  <a:pt x="2273211" y="187011"/>
                  <a:pt x="2270009" y="188078"/>
                </a:cubicBezTo>
                <a:cubicBezTo>
                  <a:pt x="2266808" y="188878"/>
                  <a:pt x="2263607" y="188345"/>
                  <a:pt x="2260939" y="186211"/>
                </a:cubicBezTo>
                <a:lnTo>
                  <a:pt x="2250001" y="177140"/>
                </a:lnTo>
                <a:lnTo>
                  <a:pt x="2250801" y="192347"/>
                </a:lnTo>
                <a:cubicBezTo>
                  <a:pt x="2250801" y="193947"/>
                  <a:pt x="2252135" y="208086"/>
                  <a:pt x="2261472" y="215289"/>
                </a:cubicBezTo>
                <a:cubicBezTo>
                  <a:pt x="2267608" y="219558"/>
                  <a:pt x="2275078" y="220091"/>
                  <a:pt x="2283615" y="216623"/>
                </a:cubicBezTo>
                <a:cubicBezTo>
                  <a:pt x="2288684" y="214756"/>
                  <a:pt x="2293486" y="211288"/>
                  <a:pt x="2297754" y="206753"/>
                </a:cubicBezTo>
                <a:cubicBezTo>
                  <a:pt x="2302290" y="201951"/>
                  <a:pt x="2306024" y="196081"/>
                  <a:pt x="2309759" y="188612"/>
                </a:cubicBezTo>
                <a:cubicBezTo>
                  <a:pt x="2312160" y="183810"/>
                  <a:pt x="2313761" y="178741"/>
                  <a:pt x="2315362" y="173939"/>
                </a:cubicBezTo>
                <a:cubicBezTo>
                  <a:pt x="2317229" y="168603"/>
                  <a:pt x="2318830" y="163535"/>
                  <a:pt x="2321497" y="158999"/>
                </a:cubicBezTo>
                <a:cubicBezTo>
                  <a:pt x="2323632" y="155531"/>
                  <a:pt x="2326033" y="151796"/>
                  <a:pt x="2328967" y="147795"/>
                </a:cubicBezTo>
                <a:cubicBezTo>
                  <a:pt x="2337237" y="136323"/>
                  <a:pt x="2346841" y="126986"/>
                  <a:pt x="2357512" y="119783"/>
                </a:cubicBezTo>
                <a:cubicBezTo>
                  <a:pt x="2368183" y="112580"/>
                  <a:pt x="2379655" y="108045"/>
                  <a:pt x="2391660" y="105911"/>
                </a:cubicBezTo>
                <a:lnTo>
                  <a:pt x="2390059" y="108045"/>
                </a:lnTo>
                <a:cubicBezTo>
                  <a:pt x="2384190" y="116849"/>
                  <a:pt x="2380188" y="126186"/>
                  <a:pt x="2377254" y="135790"/>
                </a:cubicBezTo>
                <a:cubicBezTo>
                  <a:pt x="2367917" y="140058"/>
                  <a:pt x="2342306" y="156065"/>
                  <a:pt x="2327633" y="204352"/>
                </a:cubicBezTo>
                <a:cubicBezTo>
                  <a:pt x="2323365" y="218224"/>
                  <a:pt x="2314828" y="229962"/>
                  <a:pt x="2304157" y="236365"/>
                </a:cubicBezTo>
                <a:cubicBezTo>
                  <a:pt x="2286283" y="246769"/>
                  <a:pt x="2257471" y="247569"/>
                  <a:pt x="2243598" y="228628"/>
                </a:cubicBezTo>
                <a:cubicBezTo>
                  <a:pt x="2237196" y="220091"/>
                  <a:pt x="2235862" y="209420"/>
                  <a:pt x="2235862" y="201951"/>
                </a:cubicBezTo>
                <a:close/>
                <a:moveTo>
                  <a:pt x="2445549" y="70429"/>
                </a:moveTo>
                <a:cubicBezTo>
                  <a:pt x="2439947" y="72030"/>
                  <a:pt x="2434611" y="73631"/>
                  <a:pt x="2429809" y="76032"/>
                </a:cubicBezTo>
                <a:cubicBezTo>
                  <a:pt x="2423406" y="78966"/>
                  <a:pt x="2414069" y="83768"/>
                  <a:pt x="2405266" y="90971"/>
                </a:cubicBezTo>
                <a:cubicBezTo>
                  <a:pt x="2386058" y="90971"/>
                  <a:pt x="2366850" y="96573"/>
                  <a:pt x="2350042" y="108045"/>
                </a:cubicBezTo>
                <a:cubicBezTo>
                  <a:pt x="2338304" y="116048"/>
                  <a:pt x="2327633" y="126453"/>
                  <a:pt x="2318563" y="139258"/>
                </a:cubicBezTo>
                <a:cubicBezTo>
                  <a:pt x="2315362" y="143793"/>
                  <a:pt x="2312694" y="147795"/>
                  <a:pt x="2310293" y="151796"/>
                </a:cubicBezTo>
                <a:cubicBezTo>
                  <a:pt x="2307092" y="157399"/>
                  <a:pt x="2305224" y="163535"/>
                  <a:pt x="2303090" y="169137"/>
                </a:cubicBezTo>
                <a:cubicBezTo>
                  <a:pt x="2301489" y="173672"/>
                  <a:pt x="2300155" y="177941"/>
                  <a:pt x="2298288" y="181942"/>
                </a:cubicBezTo>
                <a:cubicBezTo>
                  <a:pt x="2295353" y="188078"/>
                  <a:pt x="2292152" y="193147"/>
                  <a:pt x="2288684" y="196882"/>
                </a:cubicBezTo>
                <a:cubicBezTo>
                  <a:pt x="2285749" y="200083"/>
                  <a:pt x="2282815" y="202217"/>
                  <a:pt x="2279613" y="203551"/>
                </a:cubicBezTo>
                <a:cubicBezTo>
                  <a:pt x="2274811" y="205419"/>
                  <a:pt x="2271076" y="205419"/>
                  <a:pt x="2268409" y="203551"/>
                </a:cubicBezTo>
                <a:cubicBezTo>
                  <a:pt x="2268409" y="203284"/>
                  <a:pt x="2267875" y="202751"/>
                  <a:pt x="2267608" y="202217"/>
                </a:cubicBezTo>
                <a:cubicBezTo>
                  <a:pt x="2269476" y="202217"/>
                  <a:pt x="2271343" y="201951"/>
                  <a:pt x="2273211" y="201417"/>
                </a:cubicBezTo>
                <a:cubicBezTo>
                  <a:pt x="2279880" y="199550"/>
                  <a:pt x="2285482" y="194481"/>
                  <a:pt x="2288684" y="187811"/>
                </a:cubicBezTo>
                <a:cubicBezTo>
                  <a:pt x="2293219" y="177674"/>
                  <a:pt x="2293219" y="163801"/>
                  <a:pt x="2288684" y="153130"/>
                </a:cubicBezTo>
                <a:cubicBezTo>
                  <a:pt x="2282014" y="137390"/>
                  <a:pt x="2263873" y="134456"/>
                  <a:pt x="2251068" y="140592"/>
                </a:cubicBezTo>
                <a:cubicBezTo>
                  <a:pt x="2245466" y="143259"/>
                  <a:pt x="2240664" y="147261"/>
                  <a:pt x="2236929" y="152597"/>
                </a:cubicBezTo>
                <a:lnTo>
                  <a:pt x="2239063" y="56557"/>
                </a:lnTo>
                <a:lnTo>
                  <a:pt x="2290818" y="57891"/>
                </a:lnTo>
                <a:cubicBezTo>
                  <a:pt x="2308158" y="58157"/>
                  <a:pt x="2325232" y="60292"/>
                  <a:pt x="2342573" y="61092"/>
                </a:cubicBezTo>
                <a:cubicBezTo>
                  <a:pt x="2376720" y="63760"/>
                  <a:pt x="2411401" y="65627"/>
                  <a:pt x="2445549" y="70429"/>
                </a:cubicBezTo>
                <a:close/>
                <a:moveTo>
                  <a:pt x="2521580" y="145660"/>
                </a:moveTo>
                <a:cubicBezTo>
                  <a:pt x="2517846" y="150196"/>
                  <a:pt x="2511977" y="153397"/>
                  <a:pt x="2506107" y="154464"/>
                </a:cubicBezTo>
                <a:cubicBezTo>
                  <a:pt x="2499971" y="155798"/>
                  <a:pt x="2493302" y="155264"/>
                  <a:pt x="2487967" y="152597"/>
                </a:cubicBezTo>
                <a:cubicBezTo>
                  <a:pt x="2482898" y="149929"/>
                  <a:pt x="2477829" y="144593"/>
                  <a:pt x="2478629" y="138191"/>
                </a:cubicBezTo>
                <a:cubicBezTo>
                  <a:pt x="2479163" y="133922"/>
                  <a:pt x="2480763" y="132855"/>
                  <a:pt x="2487166" y="130454"/>
                </a:cubicBezTo>
                <a:cubicBezTo>
                  <a:pt x="2489300" y="129654"/>
                  <a:pt x="2491435" y="128854"/>
                  <a:pt x="2493836" y="127520"/>
                </a:cubicBezTo>
                <a:lnTo>
                  <a:pt x="2501039" y="123785"/>
                </a:lnTo>
                <a:lnTo>
                  <a:pt x="2496503" y="117115"/>
                </a:lnTo>
                <a:cubicBezTo>
                  <a:pt x="2490634" y="108845"/>
                  <a:pt x="2482364" y="103776"/>
                  <a:pt x="2472227" y="102443"/>
                </a:cubicBezTo>
                <a:lnTo>
                  <a:pt x="2471693" y="102443"/>
                </a:lnTo>
                <a:cubicBezTo>
                  <a:pt x="2457287" y="101375"/>
                  <a:pt x="2440213" y="107511"/>
                  <a:pt x="2427675" y="118716"/>
                </a:cubicBezTo>
                <a:cubicBezTo>
                  <a:pt x="2426341" y="119783"/>
                  <a:pt x="2404198" y="142192"/>
                  <a:pt x="2405799" y="168070"/>
                </a:cubicBezTo>
                <a:cubicBezTo>
                  <a:pt x="2406599" y="181142"/>
                  <a:pt x="2413002" y="192347"/>
                  <a:pt x="2424473" y="201417"/>
                </a:cubicBezTo>
                <a:cubicBezTo>
                  <a:pt x="2425807" y="202484"/>
                  <a:pt x="2439680" y="213422"/>
                  <a:pt x="2463423" y="217424"/>
                </a:cubicBezTo>
                <a:cubicBezTo>
                  <a:pt x="2475161" y="219825"/>
                  <a:pt x="2489567" y="219291"/>
                  <a:pt x="2506107" y="216890"/>
                </a:cubicBezTo>
                <a:cubicBezTo>
                  <a:pt x="2522648" y="214222"/>
                  <a:pt x="2541322" y="207820"/>
                  <a:pt x="2562664" y="195548"/>
                </a:cubicBezTo>
                <a:cubicBezTo>
                  <a:pt x="2560797" y="203018"/>
                  <a:pt x="2560263" y="210487"/>
                  <a:pt x="2561064" y="217957"/>
                </a:cubicBezTo>
                <a:cubicBezTo>
                  <a:pt x="2537054" y="233697"/>
                  <a:pt x="2510643" y="240900"/>
                  <a:pt x="2485299" y="241434"/>
                </a:cubicBezTo>
                <a:cubicBezTo>
                  <a:pt x="2459688" y="242501"/>
                  <a:pt x="2435145" y="235298"/>
                  <a:pt x="2414603" y="220091"/>
                </a:cubicBezTo>
                <a:cubicBezTo>
                  <a:pt x="2399930" y="208887"/>
                  <a:pt x="2390593" y="193947"/>
                  <a:pt x="2387391" y="176340"/>
                </a:cubicBezTo>
                <a:cubicBezTo>
                  <a:pt x="2383923" y="156598"/>
                  <a:pt x="2388459" y="134989"/>
                  <a:pt x="2400997" y="115515"/>
                </a:cubicBezTo>
                <a:cubicBezTo>
                  <a:pt x="2407400" y="105377"/>
                  <a:pt x="2419938" y="96040"/>
                  <a:pt x="2435678" y="88837"/>
                </a:cubicBezTo>
                <a:cubicBezTo>
                  <a:pt x="2461022" y="77099"/>
                  <a:pt x="2500238" y="76032"/>
                  <a:pt x="2519713" y="95506"/>
                </a:cubicBezTo>
                <a:cubicBezTo>
                  <a:pt x="2531718" y="108045"/>
                  <a:pt x="2532518" y="132055"/>
                  <a:pt x="2521580" y="145660"/>
                </a:cubicBezTo>
                <a:close/>
                <a:moveTo>
                  <a:pt x="2641364" y="102709"/>
                </a:moveTo>
                <a:cubicBezTo>
                  <a:pt x="2637095" y="106978"/>
                  <a:pt x="2633894" y="112580"/>
                  <a:pt x="2632560" y="118983"/>
                </a:cubicBezTo>
                <a:cubicBezTo>
                  <a:pt x="2630426" y="129120"/>
                  <a:pt x="2633360" y="139258"/>
                  <a:pt x="2639229" y="146461"/>
                </a:cubicBezTo>
                <a:cubicBezTo>
                  <a:pt x="2637629" y="146461"/>
                  <a:pt x="2636028" y="146461"/>
                  <a:pt x="2634427" y="146461"/>
                </a:cubicBezTo>
                <a:cubicBezTo>
                  <a:pt x="2607483" y="146728"/>
                  <a:pt x="2585874" y="157665"/>
                  <a:pt x="2573335" y="173405"/>
                </a:cubicBezTo>
                <a:cubicBezTo>
                  <a:pt x="2529317" y="203551"/>
                  <a:pt x="2495436" y="206753"/>
                  <a:pt x="2470893" y="204618"/>
                </a:cubicBezTo>
                <a:cubicBezTo>
                  <a:pt x="2458621" y="203284"/>
                  <a:pt x="2449284" y="199816"/>
                  <a:pt x="2442614" y="196615"/>
                </a:cubicBezTo>
                <a:cubicBezTo>
                  <a:pt x="2439413" y="195014"/>
                  <a:pt x="2436745" y="193680"/>
                  <a:pt x="2434878" y="192347"/>
                </a:cubicBezTo>
                <a:cubicBezTo>
                  <a:pt x="2433010" y="191279"/>
                  <a:pt x="2432210" y="190479"/>
                  <a:pt x="2432210" y="190479"/>
                </a:cubicBezTo>
                <a:cubicBezTo>
                  <a:pt x="2423673" y="183810"/>
                  <a:pt x="2419405" y="176073"/>
                  <a:pt x="2418871" y="167536"/>
                </a:cubicBezTo>
                <a:cubicBezTo>
                  <a:pt x="2418338" y="157932"/>
                  <a:pt x="2422606" y="148328"/>
                  <a:pt x="2427141" y="141125"/>
                </a:cubicBezTo>
                <a:cubicBezTo>
                  <a:pt x="2431677" y="133922"/>
                  <a:pt x="2436479" y="129120"/>
                  <a:pt x="2436479" y="129120"/>
                </a:cubicBezTo>
                <a:cubicBezTo>
                  <a:pt x="2444215" y="122184"/>
                  <a:pt x="2457821" y="115515"/>
                  <a:pt x="2469826" y="116849"/>
                </a:cubicBezTo>
                <a:cubicBezTo>
                  <a:pt x="2473294" y="117382"/>
                  <a:pt x="2475961" y="118182"/>
                  <a:pt x="2478629" y="119783"/>
                </a:cubicBezTo>
                <a:cubicBezTo>
                  <a:pt x="2473027" y="122184"/>
                  <a:pt x="2466891" y="126719"/>
                  <a:pt x="2465557" y="137124"/>
                </a:cubicBezTo>
                <a:cubicBezTo>
                  <a:pt x="2463957" y="150196"/>
                  <a:pt x="2472493" y="160867"/>
                  <a:pt x="2481831" y="165402"/>
                </a:cubicBezTo>
                <a:cubicBezTo>
                  <a:pt x="2497837" y="173139"/>
                  <a:pt x="2519713" y="168870"/>
                  <a:pt x="2531184" y="154998"/>
                </a:cubicBezTo>
                <a:cubicBezTo>
                  <a:pt x="2546658" y="136056"/>
                  <a:pt x="2546124" y="103776"/>
                  <a:pt x="2528517" y="85636"/>
                </a:cubicBezTo>
                <a:cubicBezTo>
                  <a:pt x="2526916" y="84035"/>
                  <a:pt x="2525049" y="82434"/>
                  <a:pt x="2523181" y="80834"/>
                </a:cubicBezTo>
                <a:lnTo>
                  <a:pt x="2582139" y="91238"/>
                </a:lnTo>
                <a:cubicBezTo>
                  <a:pt x="2602147" y="94973"/>
                  <a:pt x="2621889" y="97907"/>
                  <a:pt x="2641364" y="102709"/>
                </a:cubicBezTo>
                <a:close/>
                <a:moveTo>
                  <a:pt x="2678446" y="129654"/>
                </a:moveTo>
                <a:cubicBezTo>
                  <a:pt x="2676311" y="139258"/>
                  <a:pt x="2666974" y="145127"/>
                  <a:pt x="2657904" y="143259"/>
                </a:cubicBezTo>
                <a:cubicBezTo>
                  <a:pt x="2648833" y="141125"/>
                  <a:pt x="2643231" y="131788"/>
                  <a:pt x="2645098" y="122184"/>
                </a:cubicBezTo>
                <a:cubicBezTo>
                  <a:pt x="2647233" y="112580"/>
                  <a:pt x="2656303" y="106444"/>
                  <a:pt x="2665640" y="108578"/>
                </a:cubicBezTo>
                <a:cubicBezTo>
                  <a:pt x="2674977" y="110446"/>
                  <a:pt x="2680847" y="120050"/>
                  <a:pt x="2678446" y="129654"/>
                </a:cubicBezTo>
                <a:close/>
                <a:moveTo>
                  <a:pt x="2799563" y="143259"/>
                </a:moveTo>
                <a:cubicBezTo>
                  <a:pt x="2795027" y="147261"/>
                  <a:pt x="2791292" y="152597"/>
                  <a:pt x="2789425" y="158733"/>
                </a:cubicBezTo>
                <a:cubicBezTo>
                  <a:pt x="2787024" y="167003"/>
                  <a:pt x="2788091" y="175540"/>
                  <a:pt x="2791559" y="182476"/>
                </a:cubicBezTo>
                <a:cubicBezTo>
                  <a:pt x="2769150" y="177407"/>
                  <a:pt x="2745940" y="178474"/>
                  <a:pt x="2729133" y="189145"/>
                </a:cubicBezTo>
                <a:lnTo>
                  <a:pt x="2728600" y="188878"/>
                </a:lnTo>
                <a:lnTo>
                  <a:pt x="2728600" y="188878"/>
                </a:lnTo>
                <a:lnTo>
                  <a:pt x="2728066" y="188878"/>
                </a:lnTo>
                <a:cubicBezTo>
                  <a:pt x="2718996" y="170471"/>
                  <a:pt x="2699254" y="158733"/>
                  <a:pt x="2677379" y="152330"/>
                </a:cubicBezTo>
                <a:cubicBezTo>
                  <a:pt x="2684048" y="148061"/>
                  <a:pt x="2689117" y="141125"/>
                  <a:pt x="2691251" y="132588"/>
                </a:cubicBezTo>
                <a:cubicBezTo>
                  <a:pt x="2692852" y="126186"/>
                  <a:pt x="2692318" y="119783"/>
                  <a:pt x="2690184" y="114181"/>
                </a:cubicBezTo>
                <a:cubicBezTo>
                  <a:pt x="2708591" y="118449"/>
                  <a:pt x="2726999" y="122451"/>
                  <a:pt x="2744873" y="127786"/>
                </a:cubicBezTo>
                <a:lnTo>
                  <a:pt x="2799563" y="143259"/>
                </a:lnTo>
                <a:close/>
                <a:moveTo>
                  <a:pt x="2834777" y="172338"/>
                </a:moveTo>
                <a:cubicBezTo>
                  <a:pt x="2831843" y="181675"/>
                  <a:pt x="2822239" y="186744"/>
                  <a:pt x="2813435" y="184076"/>
                </a:cubicBezTo>
                <a:cubicBezTo>
                  <a:pt x="2804365" y="181409"/>
                  <a:pt x="2799563" y="171805"/>
                  <a:pt x="2802230" y="162467"/>
                </a:cubicBezTo>
                <a:cubicBezTo>
                  <a:pt x="2804898" y="153130"/>
                  <a:pt x="2814769" y="147528"/>
                  <a:pt x="2823839" y="150196"/>
                </a:cubicBezTo>
                <a:cubicBezTo>
                  <a:pt x="2832910" y="152863"/>
                  <a:pt x="2837712" y="163001"/>
                  <a:pt x="2834777" y="172338"/>
                </a:cubicBezTo>
                <a:close/>
                <a:moveTo>
                  <a:pt x="2960963" y="198216"/>
                </a:moveTo>
                <a:cubicBezTo>
                  <a:pt x="2958562" y="198482"/>
                  <a:pt x="2956161" y="199016"/>
                  <a:pt x="2954027" y="199550"/>
                </a:cubicBezTo>
                <a:cubicBezTo>
                  <a:pt x="2930017" y="205952"/>
                  <a:pt x="2913477" y="233430"/>
                  <a:pt x="2917478" y="257974"/>
                </a:cubicBezTo>
                <a:cubicBezTo>
                  <a:pt x="2920413" y="276115"/>
                  <a:pt x="2936953" y="291054"/>
                  <a:pt x="2954827" y="291855"/>
                </a:cubicBezTo>
                <a:cubicBezTo>
                  <a:pt x="2965498" y="292121"/>
                  <a:pt x="2978303" y="287319"/>
                  <a:pt x="2983372" y="275048"/>
                </a:cubicBezTo>
                <a:cubicBezTo>
                  <a:pt x="2987374" y="265444"/>
                  <a:pt x="2984173" y="258507"/>
                  <a:pt x="2980705" y="253705"/>
                </a:cubicBezTo>
                <a:cubicBezTo>
                  <a:pt x="2983639" y="253705"/>
                  <a:pt x="2986840" y="254239"/>
                  <a:pt x="2989775" y="255573"/>
                </a:cubicBezTo>
                <a:cubicBezTo>
                  <a:pt x="3000979" y="260108"/>
                  <a:pt x="3009516" y="272647"/>
                  <a:pt x="3012718" y="283318"/>
                </a:cubicBezTo>
                <a:cubicBezTo>
                  <a:pt x="3012718" y="283318"/>
                  <a:pt x="3019387" y="309462"/>
                  <a:pt x="3008716" y="325468"/>
                </a:cubicBezTo>
                <a:cubicBezTo>
                  <a:pt x="3003914" y="332671"/>
                  <a:pt x="2996444" y="336940"/>
                  <a:pt x="2985773" y="338274"/>
                </a:cubicBezTo>
                <a:cubicBezTo>
                  <a:pt x="2984439" y="338274"/>
                  <a:pt x="2966565" y="340675"/>
                  <a:pt x="2944156" y="331338"/>
                </a:cubicBezTo>
                <a:cubicBezTo>
                  <a:pt x="2932951" y="326802"/>
                  <a:pt x="2920680" y="319066"/>
                  <a:pt x="2908141" y="306527"/>
                </a:cubicBezTo>
                <a:cubicBezTo>
                  <a:pt x="2902005" y="300391"/>
                  <a:pt x="2895869" y="292655"/>
                  <a:pt x="2889733" y="283851"/>
                </a:cubicBezTo>
                <a:cubicBezTo>
                  <a:pt x="2883597" y="275314"/>
                  <a:pt x="2877462" y="265177"/>
                  <a:pt x="2871592" y="253439"/>
                </a:cubicBezTo>
                <a:cubicBezTo>
                  <a:pt x="2868658" y="233697"/>
                  <a:pt x="2855052" y="214756"/>
                  <a:pt x="2832110" y="199816"/>
                </a:cubicBezTo>
                <a:lnTo>
                  <a:pt x="2827841" y="196882"/>
                </a:lnTo>
                <a:cubicBezTo>
                  <a:pt x="2836645" y="193680"/>
                  <a:pt x="2844114" y="186477"/>
                  <a:pt x="2847316" y="176607"/>
                </a:cubicBezTo>
                <a:cubicBezTo>
                  <a:pt x="2849450" y="170471"/>
                  <a:pt x="2849450" y="163801"/>
                  <a:pt x="2847849" y="157932"/>
                </a:cubicBezTo>
                <a:cubicBezTo>
                  <a:pt x="2885465" y="171004"/>
                  <a:pt x="2923881" y="182743"/>
                  <a:pt x="2960963" y="198216"/>
                </a:cubicBezTo>
                <a:close/>
                <a:moveTo>
                  <a:pt x="3033260" y="248370"/>
                </a:moveTo>
                <a:cubicBezTo>
                  <a:pt x="3043130" y="262776"/>
                  <a:pt x="3049000" y="277715"/>
                  <a:pt x="3049800" y="289454"/>
                </a:cubicBezTo>
                <a:cubicBezTo>
                  <a:pt x="3051134" y="312396"/>
                  <a:pt x="3044464" y="333205"/>
                  <a:pt x="3031392" y="348678"/>
                </a:cubicBezTo>
                <a:cubicBezTo>
                  <a:pt x="3019654" y="362551"/>
                  <a:pt x="3003914" y="370821"/>
                  <a:pt x="2986040" y="372688"/>
                </a:cubicBezTo>
                <a:cubicBezTo>
                  <a:pt x="2960963" y="374822"/>
                  <a:pt x="2935619" y="369487"/>
                  <a:pt x="2913743" y="356415"/>
                </a:cubicBezTo>
                <a:cubicBezTo>
                  <a:pt x="2891868" y="343343"/>
                  <a:pt x="2873193" y="322267"/>
                  <a:pt x="2859854" y="297724"/>
                </a:cubicBezTo>
                <a:cubicBezTo>
                  <a:pt x="2864123" y="291588"/>
                  <a:pt x="2867324" y="284652"/>
                  <a:pt x="2869458" y="277715"/>
                </a:cubicBezTo>
                <a:cubicBezTo>
                  <a:pt x="2881997" y="298257"/>
                  <a:pt x="2894802" y="313730"/>
                  <a:pt x="2907607" y="324668"/>
                </a:cubicBezTo>
                <a:cubicBezTo>
                  <a:pt x="2920413" y="335606"/>
                  <a:pt x="2932951" y="342275"/>
                  <a:pt x="2944423" y="346010"/>
                </a:cubicBezTo>
                <a:cubicBezTo>
                  <a:pt x="2967366" y="353480"/>
                  <a:pt x="2984706" y="351613"/>
                  <a:pt x="2986307" y="351346"/>
                </a:cubicBezTo>
                <a:cubicBezTo>
                  <a:pt x="3000713" y="349478"/>
                  <a:pt x="3011651" y="343076"/>
                  <a:pt x="3018854" y="332138"/>
                </a:cubicBezTo>
                <a:cubicBezTo>
                  <a:pt x="3033260" y="310796"/>
                  <a:pt x="3025256" y="279583"/>
                  <a:pt x="3024989" y="278249"/>
                </a:cubicBezTo>
                <a:cubicBezTo>
                  <a:pt x="3019921" y="261709"/>
                  <a:pt x="3008183" y="247569"/>
                  <a:pt x="2995110" y="242234"/>
                </a:cubicBezTo>
                <a:cubicBezTo>
                  <a:pt x="2985507" y="238232"/>
                  <a:pt x="2975369" y="238499"/>
                  <a:pt x="2966032" y="243034"/>
                </a:cubicBezTo>
                <a:lnTo>
                  <a:pt x="2958829" y="246502"/>
                </a:lnTo>
                <a:lnTo>
                  <a:pt x="2963097" y="253172"/>
                </a:lnTo>
                <a:cubicBezTo>
                  <a:pt x="2964431" y="255306"/>
                  <a:pt x="2966032" y="257173"/>
                  <a:pt x="2967366" y="258774"/>
                </a:cubicBezTo>
                <a:cubicBezTo>
                  <a:pt x="2971901" y="263843"/>
                  <a:pt x="2972701" y="265444"/>
                  <a:pt x="2971101" y="269712"/>
                </a:cubicBezTo>
                <a:cubicBezTo>
                  <a:pt x="2968699" y="275581"/>
                  <a:pt x="2961497" y="277715"/>
                  <a:pt x="2955894" y="277715"/>
                </a:cubicBezTo>
                <a:cubicBezTo>
                  <a:pt x="2943622" y="277182"/>
                  <a:pt x="2931884" y="266777"/>
                  <a:pt x="2930017" y="254772"/>
                </a:cubicBezTo>
                <a:cubicBezTo>
                  <a:pt x="2927349" y="237165"/>
                  <a:pt x="2939887" y="216890"/>
                  <a:pt x="2956961" y="212355"/>
                </a:cubicBezTo>
                <a:cubicBezTo>
                  <a:pt x="2970033" y="208887"/>
                  <a:pt x="2985240" y="211821"/>
                  <a:pt x="2999112" y="218758"/>
                </a:cubicBezTo>
                <a:cubicBezTo>
                  <a:pt x="3012985" y="225694"/>
                  <a:pt x="3025256" y="236365"/>
                  <a:pt x="3033260" y="248370"/>
                </a:cubicBezTo>
                <a:close/>
                <a:moveTo>
                  <a:pt x="2966299" y="431112"/>
                </a:moveTo>
                <a:cubicBezTo>
                  <a:pt x="2963097" y="416440"/>
                  <a:pt x="2968699" y="395898"/>
                  <a:pt x="2971901" y="386827"/>
                </a:cubicBezTo>
                <a:cubicBezTo>
                  <a:pt x="2976703" y="386827"/>
                  <a:pt x="2981238" y="386827"/>
                  <a:pt x="2986040" y="386294"/>
                </a:cubicBezTo>
                <a:lnTo>
                  <a:pt x="2987907" y="386027"/>
                </a:lnTo>
                <a:cubicBezTo>
                  <a:pt x="2983372" y="413772"/>
                  <a:pt x="2985773" y="434047"/>
                  <a:pt x="2995377" y="446052"/>
                </a:cubicBezTo>
                <a:cubicBezTo>
                  <a:pt x="3005515" y="459124"/>
                  <a:pt x="3020187" y="457523"/>
                  <a:pt x="3020721" y="457257"/>
                </a:cubicBezTo>
                <a:cubicBezTo>
                  <a:pt x="3026323" y="456456"/>
                  <a:pt x="3031926" y="456189"/>
                  <a:pt x="3037528" y="455656"/>
                </a:cubicBezTo>
                <a:cubicBezTo>
                  <a:pt x="3033526" y="451921"/>
                  <a:pt x="3029258" y="448186"/>
                  <a:pt x="3024989" y="444985"/>
                </a:cubicBezTo>
                <a:cubicBezTo>
                  <a:pt x="3020187" y="441250"/>
                  <a:pt x="3023122" y="433247"/>
                  <a:pt x="3023389" y="432980"/>
                </a:cubicBezTo>
                <a:cubicBezTo>
                  <a:pt x="3024989" y="428445"/>
                  <a:pt x="3026590" y="425243"/>
                  <a:pt x="3028458" y="422842"/>
                </a:cubicBezTo>
                <a:cubicBezTo>
                  <a:pt x="3030592" y="420174"/>
                  <a:pt x="3032993" y="418574"/>
                  <a:pt x="3035927" y="418040"/>
                </a:cubicBezTo>
                <a:cubicBezTo>
                  <a:pt x="3039929" y="417507"/>
                  <a:pt x="3044731" y="418841"/>
                  <a:pt x="3048466" y="422309"/>
                </a:cubicBezTo>
                <a:cubicBezTo>
                  <a:pt x="3055936" y="429245"/>
                  <a:pt x="3053001" y="447653"/>
                  <a:pt x="3048199" y="457790"/>
                </a:cubicBezTo>
                <a:cubicBezTo>
                  <a:pt x="3044197" y="466060"/>
                  <a:pt x="3035927" y="476731"/>
                  <a:pt x="3027124" y="480466"/>
                </a:cubicBezTo>
                <a:cubicBezTo>
                  <a:pt x="3003914" y="490604"/>
                  <a:pt x="2980438" y="476731"/>
                  <a:pt x="2972168" y="455122"/>
                </a:cubicBezTo>
                <a:cubicBezTo>
                  <a:pt x="2972701" y="445785"/>
                  <a:pt x="2970834" y="437515"/>
                  <a:pt x="2966299" y="431112"/>
                </a:cubicBezTo>
                <a:close/>
                <a:moveTo>
                  <a:pt x="3035127" y="404968"/>
                </a:moveTo>
                <a:cubicBezTo>
                  <a:pt x="3028724" y="406035"/>
                  <a:pt x="3023389" y="409503"/>
                  <a:pt x="3019120" y="415372"/>
                </a:cubicBezTo>
                <a:cubicBezTo>
                  <a:pt x="3016453" y="419107"/>
                  <a:pt x="3014052" y="423643"/>
                  <a:pt x="3011917" y="429512"/>
                </a:cubicBezTo>
                <a:cubicBezTo>
                  <a:pt x="3010850" y="432446"/>
                  <a:pt x="3009783" y="436715"/>
                  <a:pt x="3010050" y="441250"/>
                </a:cubicBezTo>
                <a:cubicBezTo>
                  <a:pt x="3008449" y="440183"/>
                  <a:pt x="3006849" y="438849"/>
                  <a:pt x="3005248" y="436715"/>
                </a:cubicBezTo>
                <a:cubicBezTo>
                  <a:pt x="2997778" y="427111"/>
                  <a:pt x="2996444" y="408703"/>
                  <a:pt x="3001246" y="383626"/>
                </a:cubicBezTo>
                <a:cubicBezTo>
                  <a:pt x="3016453" y="379091"/>
                  <a:pt x="3030058" y="370287"/>
                  <a:pt x="3040729" y="357482"/>
                </a:cubicBezTo>
                <a:cubicBezTo>
                  <a:pt x="3046332" y="350812"/>
                  <a:pt x="3050867" y="343343"/>
                  <a:pt x="3054602" y="335339"/>
                </a:cubicBezTo>
                <a:cubicBezTo>
                  <a:pt x="3059404" y="346544"/>
                  <a:pt x="3064473" y="366819"/>
                  <a:pt x="3057003" y="399899"/>
                </a:cubicBezTo>
                <a:cubicBezTo>
                  <a:pt x="3056202" y="403368"/>
                  <a:pt x="3055669" y="406836"/>
                  <a:pt x="3055402" y="410571"/>
                </a:cubicBezTo>
                <a:cubicBezTo>
                  <a:pt x="3049266" y="405769"/>
                  <a:pt x="3041796" y="403901"/>
                  <a:pt x="3035127" y="404968"/>
                </a:cubicBezTo>
                <a:close/>
                <a:moveTo>
                  <a:pt x="3128232" y="378024"/>
                </a:moveTo>
                <a:cubicBezTo>
                  <a:pt x="3118895" y="385227"/>
                  <a:pt x="3111959" y="397232"/>
                  <a:pt x="3110892" y="408170"/>
                </a:cubicBezTo>
                <a:cubicBezTo>
                  <a:pt x="3110092" y="415372"/>
                  <a:pt x="3112492" y="422575"/>
                  <a:pt x="3117561" y="427377"/>
                </a:cubicBezTo>
                <a:cubicBezTo>
                  <a:pt x="3118895" y="428711"/>
                  <a:pt x="3120496" y="429778"/>
                  <a:pt x="3121830" y="430579"/>
                </a:cubicBezTo>
                <a:cubicBezTo>
                  <a:pt x="3121296" y="430846"/>
                  <a:pt x="3120496" y="431112"/>
                  <a:pt x="3119962" y="431112"/>
                </a:cubicBezTo>
                <a:cubicBezTo>
                  <a:pt x="3116761" y="431646"/>
                  <a:pt x="3113560" y="429778"/>
                  <a:pt x="3110092" y="425777"/>
                </a:cubicBezTo>
                <a:cubicBezTo>
                  <a:pt x="3107690" y="423109"/>
                  <a:pt x="3106357" y="419908"/>
                  <a:pt x="3105290" y="415639"/>
                </a:cubicBezTo>
                <a:cubicBezTo>
                  <a:pt x="3104222" y="410571"/>
                  <a:pt x="3103956" y="404701"/>
                  <a:pt x="3104489" y="397765"/>
                </a:cubicBezTo>
                <a:cubicBezTo>
                  <a:pt x="3104756" y="393497"/>
                  <a:pt x="3105823" y="388962"/>
                  <a:pt x="3106890" y="384160"/>
                </a:cubicBezTo>
                <a:cubicBezTo>
                  <a:pt x="3108224" y="378024"/>
                  <a:pt x="3109558" y="371888"/>
                  <a:pt x="3109558" y="365485"/>
                </a:cubicBezTo>
                <a:cubicBezTo>
                  <a:pt x="3109558" y="360950"/>
                  <a:pt x="3109291" y="355881"/>
                  <a:pt x="3108758" y="350279"/>
                </a:cubicBezTo>
                <a:cubicBezTo>
                  <a:pt x="3107157" y="334539"/>
                  <a:pt x="3103422" y="319866"/>
                  <a:pt x="3097286" y="306794"/>
                </a:cubicBezTo>
                <a:cubicBezTo>
                  <a:pt x="3088216" y="288920"/>
                  <a:pt x="3074343" y="274781"/>
                  <a:pt x="3057536" y="265444"/>
                </a:cubicBezTo>
                <a:cubicBezTo>
                  <a:pt x="3053535" y="254772"/>
                  <a:pt x="3047932" y="245702"/>
                  <a:pt x="3043931" y="239833"/>
                </a:cubicBezTo>
                <a:cubicBezTo>
                  <a:pt x="3040996" y="235298"/>
                  <a:pt x="3037261" y="231029"/>
                  <a:pt x="3033260" y="226761"/>
                </a:cubicBezTo>
                <a:cubicBezTo>
                  <a:pt x="3064739" y="241167"/>
                  <a:pt x="3096486" y="254772"/>
                  <a:pt x="3127699" y="269979"/>
                </a:cubicBezTo>
                <a:cubicBezTo>
                  <a:pt x="3158378" y="285985"/>
                  <a:pt x="3189591" y="301192"/>
                  <a:pt x="3220004" y="317732"/>
                </a:cubicBezTo>
                <a:lnTo>
                  <a:pt x="3173585" y="402034"/>
                </a:lnTo>
                <a:cubicBezTo>
                  <a:pt x="3172784" y="395631"/>
                  <a:pt x="3170917" y="389495"/>
                  <a:pt x="3167449" y="384426"/>
                </a:cubicBezTo>
                <a:cubicBezTo>
                  <a:pt x="3159445" y="373755"/>
                  <a:pt x="3141838" y="367619"/>
                  <a:pt x="3128232" y="378024"/>
                </a:cubicBezTo>
                <a:close/>
                <a:moveTo>
                  <a:pt x="3129833" y="465260"/>
                </a:moveTo>
                <a:cubicBezTo>
                  <a:pt x="3108224" y="474864"/>
                  <a:pt x="3082880" y="461258"/>
                  <a:pt x="3073010" y="442584"/>
                </a:cubicBezTo>
                <a:cubicBezTo>
                  <a:pt x="3067140" y="431646"/>
                  <a:pt x="3065540" y="416973"/>
                  <a:pt x="3069008" y="402567"/>
                </a:cubicBezTo>
                <a:cubicBezTo>
                  <a:pt x="3080746" y="352413"/>
                  <a:pt x="3066340" y="326802"/>
                  <a:pt x="3060204" y="318532"/>
                </a:cubicBezTo>
                <a:cubicBezTo>
                  <a:pt x="3062605" y="308928"/>
                  <a:pt x="3063406" y="298791"/>
                  <a:pt x="3062872" y="288386"/>
                </a:cubicBezTo>
                <a:lnTo>
                  <a:pt x="3062605" y="285985"/>
                </a:lnTo>
                <a:cubicBezTo>
                  <a:pt x="3071942" y="293455"/>
                  <a:pt x="3079946" y="303059"/>
                  <a:pt x="3085548" y="314264"/>
                </a:cubicBezTo>
                <a:cubicBezTo>
                  <a:pt x="3091150" y="325202"/>
                  <a:pt x="3094618" y="338807"/>
                  <a:pt x="3095952" y="352947"/>
                </a:cubicBezTo>
                <a:cubicBezTo>
                  <a:pt x="3096486" y="358015"/>
                  <a:pt x="3096753" y="362551"/>
                  <a:pt x="3096753" y="366552"/>
                </a:cubicBezTo>
                <a:cubicBezTo>
                  <a:pt x="3096753" y="371888"/>
                  <a:pt x="3095686" y="376957"/>
                  <a:pt x="3094352" y="382559"/>
                </a:cubicBezTo>
                <a:cubicBezTo>
                  <a:pt x="3093284" y="387628"/>
                  <a:pt x="3092218" y="392696"/>
                  <a:pt x="3091951" y="398032"/>
                </a:cubicBezTo>
                <a:cubicBezTo>
                  <a:pt x="3091417" y="406302"/>
                  <a:pt x="3091684" y="413505"/>
                  <a:pt x="3093018" y="420174"/>
                </a:cubicBezTo>
                <a:cubicBezTo>
                  <a:pt x="3094352" y="426577"/>
                  <a:pt x="3096753" y="431646"/>
                  <a:pt x="3100488" y="435648"/>
                </a:cubicBezTo>
                <a:cubicBezTo>
                  <a:pt x="3106357" y="442584"/>
                  <a:pt x="3113293" y="445518"/>
                  <a:pt x="3120496" y="444718"/>
                </a:cubicBezTo>
                <a:cubicBezTo>
                  <a:pt x="3132501" y="443117"/>
                  <a:pt x="3140504" y="431379"/>
                  <a:pt x="3141304" y="430045"/>
                </a:cubicBezTo>
                <a:lnTo>
                  <a:pt x="3149841" y="417240"/>
                </a:lnTo>
                <a:lnTo>
                  <a:pt x="3135702" y="419908"/>
                </a:lnTo>
                <a:cubicBezTo>
                  <a:pt x="3132501" y="420441"/>
                  <a:pt x="3129300" y="419641"/>
                  <a:pt x="3126898" y="417240"/>
                </a:cubicBezTo>
                <a:cubicBezTo>
                  <a:pt x="3124498" y="415106"/>
                  <a:pt x="3123430" y="411904"/>
                  <a:pt x="3123697" y="408703"/>
                </a:cubicBezTo>
                <a:cubicBezTo>
                  <a:pt x="3124498" y="402034"/>
                  <a:pt x="3129300" y="393497"/>
                  <a:pt x="3135435" y="388962"/>
                </a:cubicBezTo>
                <a:cubicBezTo>
                  <a:pt x="3142638" y="383626"/>
                  <a:pt x="3152242" y="387094"/>
                  <a:pt x="3156778" y="393764"/>
                </a:cubicBezTo>
                <a:cubicBezTo>
                  <a:pt x="3167182" y="408170"/>
                  <a:pt x="3158378" y="430579"/>
                  <a:pt x="3149575" y="446052"/>
                </a:cubicBezTo>
                <a:cubicBezTo>
                  <a:pt x="3145840" y="452455"/>
                  <a:pt x="3139437" y="460991"/>
                  <a:pt x="3129833" y="465260"/>
                </a:cubicBezTo>
                <a:close/>
                <a:moveTo>
                  <a:pt x="3132234" y="478065"/>
                </a:moveTo>
                <a:lnTo>
                  <a:pt x="3101021" y="534889"/>
                </a:lnTo>
                <a:cubicBezTo>
                  <a:pt x="3091417" y="532221"/>
                  <a:pt x="3067140" y="532221"/>
                  <a:pt x="3035661" y="554897"/>
                </a:cubicBezTo>
                <a:cubicBezTo>
                  <a:pt x="3019387" y="546627"/>
                  <a:pt x="3003114" y="538090"/>
                  <a:pt x="2986840" y="530087"/>
                </a:cubicBezTo>
                <a:lnTo>
                  <a:pt x="2936953" y="507411"/>
                </a:lnTo>
                <a:cubicBezTo>
                  <a:pt x="2939621" y="506344"/>
                  <a:pt x="2942555" y="505010"/>
                  <a:pt x="2944956" y="503409"/>
                </a:cubicBezTo>
                <a:cubicBezTo>
                  <a:pt x="2954027" y="497540"/>
                  <a:pt x="2962564" y="486602"/>
                  <a:pt x="2967366" y="474064"/>
                </a:cubicBezTo>
                <a:cubicBezTo>
                  <a:pt x="2980971" y="493538"/>
                  <a:pt x="3005515" y="503676"/>
                  <a:pt x="3030325" y="493005"/>
                </a:cubicBezTo>
                <a:cubicBezTo>
                  <a:pt x="3042330" y="487669"/>
                  <a:pt x="3053268" y="474330"/>
                  <a:pt x="3058604" y="463392"/>
                </a:cubicBezTo>
                <a:cubicBezTo>
                  <a:pt x="3060204" y="459924"/>
                  <a:pt x="3061805" y="455923"/>
                  <a:pt x="3062872" y="451654"/>
                </a:cubicBezTo>
                <a:cubicBezTo>
                  <a:pt x="3075944" y="474330"/>
                  <a:pt x="3105823" y="488469"/>
                  <a:pt x="3132234" y="478065"/>
                </a:cubicBezTo>
                <a:close/>
                <a:moveTo>
                  <a:pt x="2141956" y="323334"/>
                </a:moveTo>
                <a:cubicBezTo>
                  <a:pt x="2150760" y="316932"/>
                  <a:pt x="2157163" y="315865"/>
                  <a:pt x="2157696" y="315865"/>
                </a:cubicBezTo>
                <a:lnTo>
                  <a:pt x="2163032" y="315064"/>
                </a:lnTo>
                <a:lnTo>
                  <a:pt x="2163032" y="308662"/>
                </a:lnTo>
                <a:lnTo>
                  <a:pt x="2159030" y="41884"/>
                </a:lnTo>
                <a:lnTo>
                  <a:pt x="2092869" y="43485"/>
                </a:lnTo>
                <a:cubicBezTo>
                  <a:pt x="2070727" y="44018"/>
                  <a:pt x="2048851" y="46419"/>
                  <a:pt x="2026975" y="48020"/>
                </a:cubicBezTo>
                <a:cubicBezTo>
                  <a:pt x="2005099" y="49887"/>
                  <a:pt x="1982957" y="50954"/>
                  <a:pt x="1961081" y="53622"/>
                </a:cubicBezTo>
                <a:lnTo>
                  <a:pt x="1895454" y="61892"/>
                </a:lnTo>
                <a:cubicBezTo>
                  <a:pt x="1884516" y="63226"/>
                  <a:pt x="1873578" y="64560"/>
                  <a:pt x="1862640" y="66161"/>
                </a:cubicBezTo>
                <a:lnTo>
                  <a:pt x="1830093" y="72030"/>
                </a:lnTo>
                <a:lnTo>
                  <a:pt x="1765000" y="83768"/>
                </a:lnTo>
                <a:cubicBezTo>
                  <a:pt x="1743391" y="88303"/>
                  <a:pt x="1722049" y="93372"/>
                  <a:pt x="1700440" y="98441"/>
                </a:cubicBezTo>
                <a:cubicBezTo>
                  <a:pt x="1679097" y="103510"/>
                  <a:pt x="1657221" y="107778"/>
                  <a:pt x="1636146" y="114448"/>
                </a:cubicBezTo>
                <a:cubicBezTo>
                  <a:pt x="1593729" y="126719"/>
                  <a:pt x="1551044" y="137924"/>
                  <a:pt x="1509427" y="152863"/>
                </a:cubicBezTo>
                <a:cubicBezTo>
                  <a:pt x="1487818" y="160066"/>
                  <a:pt x="1466742" y="166736"/>
                  <a:pt x="1446201" y="174472"/>
                </a:cubicBezTo>
                <a:lnTo>
                  <a:pt x="1384575" y="198749"/>
                </a:lnTo>
                <a:lnTo>
                  <a:pt x="1353896" y="211021"/>
                </a:lnTo>
                <a:lnTo>
                  <a:pt x="1323750" y="224627"/>
                </a:lnTo>
                <a:lnTo>
                  <a:pt x="1263458" y="251838"/>
                </a:lnTo>
                <a:cubicBezTo>
                  <a:pt x="1243716" y="261442"/>
                  <a:pt x="1223975" y="271846"/>
                  <a:pt x="1204500" y="281717"/>
                </a:cubicBezTo>
                <a:cubicBezTo>
                  <a:pt x="1184759" y="291855"/>
                  <a:pt x="1165017" y="301725"/>
                  <a:pt x="1146076" y="312930"/>
                </a:cubicBezTo>
                <a:lnTo>
                  <a:pt x="1279198" y="551429"/>
                </a:lnTo>
                <a:lnTo>
                  <a:pt x="1284000" y="549295"/>
                </a:lnTo>
                <a:cubicBezTo>
                  <a:pt x="1284533" y="549028"/>
                  <a:pt x="1290403" y="546627"/>
                  <a:pt x="1301074" y="547694"/>
                </a:cubicBezTo>
                <a:cubicBezTo>
                  <a:pt x="1312012" y="549028"/>
                  <a:pt x="1327218" y="554097"/>
                  <a:pt x="1346159" y="568236"/>
                </a:cubicBezTo>
                <a:lnTo>
                  <a:pt x="1349360" y="570637"/>
                </a:lnTo>
                <a:cubicBezTo>
                  <a:pt x="1370703" y="559966"/>
                  <a:pt x="1391511" y="548228"/>
                  <a:pt x="1413387" y="538624"/>
                </a:cubicBezTo>
                <a:lnTo>
                  <a:pt x="1478481" y="509011"/>
                </a:lnTo>
                <a:lnTo>
                  <a:pt x="1480615" y="508478"/>
                </a:lnTo>
                <a:cubicBezTo>
                  <a:pt x="1483283" y="507678"/>
                  <a:pt x="1485684" y="506610"/>
                  <a:pt x="1488085" y="505276"/>
                </a:cubicBezTo>
                <a:cubicBezTo>
                  <a:pt x="1551844" y="479666"/>
                  <a:pt x="1616671" y="455389"/>
                  <a:pt x="1683099" y="436981"/>
                </a:cubicBezTo>
                <a:lnTo>
                  <a:pt x="1691369" y="403368"/>
                </a:lnTo>
                <a:lnTo>
                  <a:pt x="1679631" y="361483"/>
                </a:lnTo>
                <a:lnTo>
                  <a:pt x="1675096" y="361217"/>
                </a:lnTo>
                <a:cubicBezTo>
                  <a:pt x="1675096" y="361217"/>
                  <a:pt x="1668960" y="360950"/>
                  <a:pt x="1660956" y="358015"/>
                </a:cubicBezTo>
                <a:cubicBezTo>
                  <a:pt x="1652953" y="355081"/>
                  <a:pt x="1642816" y="349745"/>
                  <a:pt x="1634545" y="339341"/>
                </a:cubicBezTo>
                <a:cubicBezTo>
                  <a:pt x="1621740" y="323334"/>
                  <a:pt x="1616138" y="300125"/>
                  <a:pt x="1619339" y="269445"/>
                </a:cubicBezTo>
                <a:cubicBezTo>
                  <a:pt x="1620139" y="264910"/>
                  <a:pt x="1631878" y="218491"/>
                  <a:pt x="1659622" y="202484"/>
                </a:cubicBezTo>
                <a:lnTo>
                  <a:pt x="1659622" y="202484"/>
                </a:lnTo>
                <a:cubicBezTo>
                  <a:pt x="1675362" y="201684"/>
                  <a:pt x="1691903" y="210754"/>
                  <a:pt x="1704708" y="220091"/>
                </a:cubicBezTo>
                <a:cubicBezTo>
                  <a:pt x="1717513" y="229429"/>
                  <a:pt x="1726317" y="239033"/>
                  <a:pt x="1727917" y="240633"/>
                </a:cubicBezTo>
                <a:cubicBezTo>
                  <a:pt x="1745792" y="265977"/>
                  <a:pt x="1752728" y="288920"/>
                  <a:pt x="1749527" y="309195"/>
                </a:cubicBezTo>
                <a:cubicBezTo>
                  <a:pt x="1747392" y="322267"/>
                  <a:pt x="1741256" y="331604"/>
                  <a:pt x="1735921" y="338007"/>
                </a:cubicBezTo>
                <a:cubicBezTo>
                  <a:pt x="1730319" y="344410"/>
                  <a:pt x="1725250" y="347344"/>
                  <a:pt x="1725250" y="347344"/>
                </a:cubicBezTo>
                <a:lnTo>
                  <a:pt x="1721248" y="349745"/>
                </a:lnTo>
                <a:lnTo>
                  <a:pt x="1731919" y="391896"/>
                </a:lnTo>
                <a:lnTo>
                  <a:pt x="1755929" y="417240"/>
                </a:lnTo>
                <a:cubicBezTo>
                  <a:pt x="1789543" y="409770"/>
                  <a:pt x="1822890" y="400966"/>
                  <a:pt x="1857038" y="395631"/>
                </a:cubicBezTo>
                <a:lnTo>
                  <a:pt x="1907992" y="386561"/>
                </a:lnTo>
                <a:cubicBezTo>
                  <a:pt x="1925066" y="383626"/>
                  <a:pt x="1942140" y="382025"/>
                  <a:pt x="1959214" y="379891"/>
                </a:cubicBezTo>
                <a:cubicBezTo>
                  <a:pt x="1961881" y="379891"/>
                  <a:pt x="1964549" y="379624"/>
                  <a:pt x="1967217" y="379091"/>
                </a:cubicBezTo>
                <a:lnTo>
                  <a:pt x="1969351" y="378557"/>
                </a:lnTo>
                <a:lnTo>
                  <a:pt x="2004833" y="374022"/>
                </a:lnTo>
                <a:lnTo>
                  <a:pt x="2040581" y="371354"/>
                </a:lnTo>
                <a:cubicBezTo>
                  <a:pt x="2064324" y="370020"/>
                  <a:pt x="2088067" y="367086"/>
                  <a:pt x="2112077" y="366552"/>
                </a:cubicBezTo>
                <a:lnTo>
                  <a:pt x="2113678" y="363084"/>
                </a:lnTo>
                <a:cubicBezTo>
                  <a:pt x="2122215" y="341208"/>
                  <a:pt x="2133153" y="329470"/>
                  <a:pt x="2141956" y="323334"/>
                </a:cubicBezTo>
                <a:close/>
                <a:moveTo>
                  <a:pt x="1937071" y="357749"/>
                </a:moveTo>
                <a:cubicBezTo>
                  <a:pt x="1911994" y="334272"/>
                  <a:pt x="1900256" y="293722"/>
                  <a:pt x="1909326" y="255039"/>
                </a:cubicBezTo>
                <a:cubicBezTo>
                  <a:pt x="1915462" y="254772"/>
                  <a:pt x="1921331" y="254239"/>
                  <a:pt x="1927200" y="253172"/>
                </a:cubicBezTo>
                <a:cubicBezTo>
                  <a:pt x="1919997" y="293722"/>
                  <a:pt x="1934136" y="326269"/>
                  <a:pt x="1934937" y="327869"/>
                </a:cubicBezTo>
                <a:cubicBezTo>
                  <a:pt x="1939205" y="336406"/>
                  <a:pt x="1946675" y="344143"/>
                  <a:pt x="1954412" y="343876"/>
                </a:cubicBezTo>
                <a:cubicBezTo>
                  <a:pt x="1957613" y="343876"/>
                  <a:pt x="1963482" y="342009"/>
                  <a:pt x="1966683" y="331604"/>
                </a:cubicBezTo>
                <a:cubicBezTo>
                  <a:pt x="1969351" y="323601"/>
                  <a:pt x="1965883" y="315598"/>
                  <a:pt x="1963215" y="309462"/>
                </a:cubicBezTo>
                <a:cubicBezTo>
                  <a:pt x="1959480" y="300925"/>
                  <a:pt x="1958947" y="297990"/>
                  <a:pt x="1961881" y="294256"/>
                </a:cubicBezTo>
                <a:cubicBezTo>
                  <a:pt x="1964549" y="291054"/>
                  <a:pt x="1972286" y="290787"/>
                  <a:pt x="1977088" y="292388"/>
                </a:cubicBezTo>
                <a:cubicBezTo>
                  <a:pt x="1985358" y="295589"/>
                  <a:pt x="1989626" y="304660"/>
                  <a:pt x="1991227" y="309995"/>
                </a:cubicBezTo>
                <a:cubicBezTo>
                  <a:pt x="1995229" y="322267"/>
                  <a:pt x="1994695" y="336940"/>
                  <a:pt x="1989893" y="346010"/>
                </a:cubicBezTo>
                <a:cubicBezTo>
                  <a:pt x="1985091" y="355348"/>
                  <a:pt x="1976554" y="362017"/>
                  <a:pt x="1966683" y="364685"/>
                </a:cubicBezTo>
                <a:lnTo>
                  <a:pt x="1957079" y="366019"/>
                </a:lnTo>
                <a:cubicBezTo>
                  <a:pt x="1949610" y="365752"/>
                  <a:pt x="1942673" y="362817"/>
                  <a:pt x="1937071" y="357749"/>
                </a:cubicBezTo>
                <a:close/>
                <a:moveTo>
                  <a:pt x="2010435" y="153397"/>
                </a:moveTo>
                <a:cubicBezTo>
                  <a:pt x="2020306" y="160600"/>
                  <a:pt x="2034712" y="176340"/>
                  <a:pt x="2044849" y="208887"/>
                </a:cubicBezTo>
                <a:cubicBezTo>
                  <a:pt x="2045916" y="212355"/>
                  <a:pt x="2047250" y="215556"/>
                  <a:pt x="2048851" y="218758"/>
                </a:cubicBezTo>
                <a:cubicBezTo>
                  <a:pt x="2041381" y="217690"/>
                  <a:pt x="2033911" y="219558"/>
                  <a:pt x="2028576" y="223826"/>
                </a:cubicBezTo>
                <a:cubicBezTo>
                  <a:pt x="2023774" y="227828"/>
                  <a:pt x="2020572" y="233697"/>
                  <a:pt x="2019772" y="240633"/>
                </a:cubicBezTo>
                <a:cubicBezTo>
                  <a:pt x="2019239" y="245168"/>
                  <a:pt x="2019505" y="250237"/>
                  <a:pt x="2020572" y="256373"/>
                </a:cubicBezTo>
                <a:cubicBezTo>
                  <a:pt x="2021106" y="259308"/>
                  <a:pt x="2022440" y="263576"/>
                  <a:pt x="2024574" y="267578"/>
                </a:cubicBezTo>
                <a:cubicBezTo>
                  <a:pt x="2022707" y="267311"/>
                  <a:pt x="2020572" y="267044"/>
                  <a:pt x="2018171" y="265977"/>
                </a:cubicBezTo>
                <a:cubicBezTo>
                  <a:pt x="2006967" y="261175"/>
                  <a:pt x="1996562" y="245435"/>
                  <a:pt x="1988025" y="221425"/>
                </a:cubicBezTo>
                <a:cubicBezTo>
                  <a:pt x="1998963" y="210221"/>
                  <a:pt x="2006433" y="196081"/>
                  <a:pt x="2009368" y="179541"/>
                </a:cubicBezTo>
                <a:cubicBezTo>
                  <a:pt x="2011235" y="170738"/>
                  <a:pt x="2011502" y="162201"/>
                  <a:pt x="2010435" y="153397"/>
                </a:cubicBezTo>
                <a:close/>
                <a:moveTo>
                  <a:pt x="2049118" y="232630"/>
                </a:moveTo>
                <a:cubicBezTo>
                  <a:pt x="2059255" y="234764"/>
                  <a:pt x="2065658" y="251838"/>
                  <a:pt x="2066458" y="263043"/>
                </a:cubicBezTo>
                <a:cubicBezTo>
                  <a:pt x="2066992" y="272113"/>
                  <a:pt x="2065124" y="285719"/>
                  <a:pt x="2059522" y="293455"/>
                </a:cubicBezTo>
                <a:cubicBezTo>
                  <a:pt x="2044582" y="314531"/>
                  <a:pt x="2017104" y="312663"/>
                  <a:pt x="1998963" y="297990"/>
                </a:cubicBezTo>
                <a:cubicBezTo>
                  <a:pt x="1994962" y="289187"/>
                  <a:pt x="1988826" y="283318"/>
                  <a:pt x="1981890" y="280116"/>
                </a:cubicBezTo>
                <a:cubicBezTo>
                  <a:pt x="1971752" y="269178"/>
                  <a:pt x="1966683" y="248637"/>
                  <a:pt x="1964549" y="239566"/>
                </a:cubicBezTo>
                <a:cubicBezTo>
                  <a:pt x="1968551" y="237165"/>
                  <a:pt x="1972819" y="234497"/>
                  <a:pt x="1976554" y="231830"/>
                </a:cubicBezTo>
                <a:lnTo>
                  <a:pt x="1978155" y="230496"/>
                </a:lnTo>
                <a:cubicBezTo>
                  <a:pt x="1988292" y="256373"/>
                  <a:pt x="2000297" y="272913"/>
                  <a:pt x="2014703" y="279049"/>
                </a:cubicBezTo>
                <a:cubicBezTo>
                  <a:pt x="2029909" y="285452"/>
                  <a:pt x="2041915" y="277182"/>
                  <a:pt x="2042448" y="276648"/>
                </a:cubicBezTo>
                <a:lnTo>
                  <a:pt x="2056321" y="266777"/>
                </a:lnTo>
                <a:lnTo>
                  <a:pt x="2040047" y="263843"/>
                </a:lnTo>
                <a:cubicBezTo>
                  <a:pt x="2033911" y="262776"/>
                  <a:pt x="2032577" y="254506"/>
                  <a:pt x="2032577" y="253972"/>
                </a:cubicBezTo>
                <a:cubicBezTo>
                  <a:pt x="2031777" y="249170"/>
                  <a:pt x="2031510" y="245702"/>
                  <a:pt x="2032044" y="242501"/>
                </a:cubicBezTo>
                <a:cubicBezTo>
                  <a:pt x="2032577" y="239033"/>
                  <a:pt x="2033645" y="236632"/>
                  <a:pt x="2036045" y="234764"/>
                </a:cubicBezTo>
                <a:cubicBezTo>
                  <a:pt x="2038980" y="232363"/>
                  <a:pt x="2044049" y="231563"/>
                  <a:pt x="2049118" y="232630"/>
                </a:cubicBezTo>
                <a:close/>
                <a:moveTo>
                  <a:pt x="1952811" y="315331"/>
                </a:moveTo>
                <a:cubicBezTo>
                  <a:pt x="1954678" y="319599"/>
                  <a:pt x="1956546" y="323868"/>
                  <a:pt x="1955745" y="326269"/>
                </a:cubicBezTo>
                <a:cubicBezTo>
                  <a:pt x="1954945" y="328403"/>
                  <a:pt x="1954145" y="329737"/>
                  <a:pt x="1953345" y="330004"/>
                </a:cubicBezTo>
                <a:cubicBezTo>
                  <a:pt x="1951744" y="330004"/>
                  <a:pt x="1947742" y="326802"/>
                  <a:pt x="1945074" y="321734"/>
                </a:cubicBezTo>
                <a:cubicBezTo>
                  <a:pt x="1945074" y="321734"/>
                  <a:pt x="1930935" y="288653"/>
                  <a:pt x="1940539" y="249970"/>
                </a:cubicBezTo>
                <a:cubicBezTo>
                  <a:pt x="1944808" y="248637"/>
                  <a:pt x="1949076" y="247036"/>
                  <a:pt x="1953345" y="245168"/>
                </a:cubicBezTo>
                <a:cubicBezTo>
                  <a:pt x="1955212" y="253705"/>
                  <a:pt x="1959214" y="266777"/>
                  <a:pt x="1965349" y="278249"/>
                </a:cubicBezTo>
                <a:cubicBezTo>
                  <a:pt x="1960814" y="279049"/>
                  <a:pt x="1956279" y="280917"/>
                  <a:pt x="1952811" y="284918"/>
                </a:cubicBezTo>
                <a:cubicBezTo>
                  <a:pt x="1944007" y="295589"/>
                  <a:pt x="1949343" y="307328"/>
                  <a:pt x="1952811" y="315331"/>
                </a:cubicBezTo>
                <a:close/>
                <a:moveTo>
                  <a:pt x="1760998" y="312396"/>
                </a:moveTo>
                <a:cubicBezTo>
                  <a:pt x="1763399" y="298791"/>
                  <a:pt x="1761798" y="284118"/>
                  <a:pt x="1756463" y="268912"/>
                </a:cubicBezTo>
                <a:cubicBezTo>
                  <a:pt x="1767401" y="277182"/>
                  <a:pt x="1783674" y="271313"/>
                  <a:pt x="1790343" y="268111"/>
                </a:cubicBezTo>
                <a:cubicBezTo>
                  <a:pt x="1803149" y="262509"/>
                  <a:pt x="1813286" y="251571"/>
                  <a:pt x="1819155" y="236365"/>
                </a:cubicBezTo>
                <a:cubicBezTo>
                  <a:pt x="1819689" y="234764"/>
                  <a:pt x="1820223" y="233163"/>
                  <a:pt x="1820756" y="231563"/>
                </a:cubicBezTo>
                <a:cubicBezTo>
                  <a:pt x="1827426" y="235564"/>
                  <a:pt x="1834095" y="239299"/>
                  <a:pt x="1841031" y="242234"/>
                </a:cubicBezTo>
                <a:cubicBezTo>
                  <a:pt x="1821823" y="263043"/>
                  <a:pt x="1817555" y="296923"/>
                  <a:pt x="1829826" y="327603"/>
                </a:cubicBezTo>
                <a:cubicBezTo>
                  <a:pt x="1839430" y="351613"/>
                  <a:pt x="1864241" y="369220"/>
                  <a:pt x="1884249" y="366285"/>
                </a:cubicBezTo>
                <a:cubicBezTo>
                  <a:pt x="1896788" y="364418"/>
                  <a:pt x="1906392" y="354547"/>
                  <a:pt x="1909860" y="341208"/>
                </a:cubicBezTo>
                <a:cubicBezTo>
                  <a:pt x="1915462" y="351346"/>
                  <a:pt x="1922398" y="360416"/>
                  <a:pt x="1930402" y="367886"/>
                </a:cubicBezTo>
                <a:lnTo>
                  <a:pt x="1931469" y="368686"/>
                </a:lnTo>
                <a:cubicBezTo>
                  <a:pt x="1873311" y="377223"/>
                  <a:pt x="1815421" y="387894"/>
                  <a:pt x="1758330" y="401767"/>
                </a:cubicBezTo>
                <a:lnTo>
                  <a:pt x="1742057" y="384426"/>
                </a:lnTo>
                <a:lnTo>
                  <a:pt x="1735121" y="356415"/>
                </a:lnTo>
                <a:cubicBezTo>
                  <a:pt x="1741790" y="351346"/>
                  <a:pt x="1756729" y="337207"/>
                  <a:pt x="1760998" y="312396"/>
                </a:cubicBezTo>
                <a:close/>
                <a:moveTo>
                  <a:pt x="1895454" y="297724"/>
                </a:moveTo>
                <a:cubicBezTo>
                  <a:pt x="1891986" y="296390"/>
                  <a:pt x="1883449" y="293722"/>
                  <a:pt x="1875179" y="298257"/>
                </a:cubicBezTo>
                <a:cubicBezTo>
                  <a:pt x="1872511" y="299858"/>
                  <a:pt x="1870110" y="301992"/>
                  <a:pt x="1868242" y="304660"/>
                </a:cubicBezTo>
                <a:cubicBezTo>
                  <a:pt x="1866375" y="299324"/>
                  <a:pt x="1865041" y="292388"/>
                  <a:pt x="1866108" y="285185"/>
                </a:cubicBezTo>
                <a:cubicBezTo>
                  <a:pt x="1867709" y="273714"/>
                  <a:pt x="1875179" y="263309"/>
                  <a:pt x="1888518" y="254506"/>
                </a:cubicBezTo>
                <a:lnTo>
                  <a:pt x="1896788" y="255039"/>
                </a:lnTo>
                <a:cubicBezTo>
                  <a:pt x="1893853" y="269178"/>
                  <a:pt x="1893586" y="284118"/>
                  <a:pt x="1895454" y="297724"/>
                </a:cubicBezTo>
                <a:close/>
                <a:moveTo>
                  <a:pt x="1898655" y="336406"/>
                </a:moveTo>
                <a:cubicBezTo>
                  <a:pt x="1896521" y="345477"/>
                  <a:pt x="1890385" y="351613"/>
                  <a:pt x="1881848" y="352947"/>
                </a:cubicBezTo>
                <a:cubicBezTo>
                  <a:pt x="1866909" y="355348"/>
                  <a:pt x="1847434" y="341208"/>
                  <a:pt x="1840231" y="323067"/>
                </a:cubicBezTo>
                <a:cubicBezTo>
                  <a:pt x="1829293" y="295589"/>
                  <a:pt x="1835162" y="263843"/>
                  <a:pt x="1854370" y="247836"/>
                </a:cubicBezTo>
                <a:cubicBezTo>
                  <a:pt x="1859706" y="249437"/>
                  <a:pt x="1864774" y="250771"/>
                  <a:pt x="1870110" y="251838"/>
                </a:cubicBezTo>
                <a:cubicBezTo>
                  <a:pt x="1860773" y="260908"/>
                  <a:pt x="1855170" y="271046"/>
                  <a:pt x="1853836" y="282517"/>
                </a:cubicBezTo>
                <a:cubicBezTo>
                  <a:pt x="1850902" y="304927"/>
                  <a:pt x="1863707" y="323067"/>
                  <a:pt x="1864241" y="323601"/>
                </a:cubicBezTo>
                <a:lnTo>
                  <a:pt x="1871977" y="334539"/>
                </a:lnTo>
                <a:lnTo>
                  <a:pt x="1874645" y="321200"/>
                </a:lnTo>
                <a:cubicBezTo>
                  <a:pt x="1875712" y="315865"/>
                  <a:pt x="1877846" y="312130"/>
                  <a:pt x="1880514" y="310529"/>
                </a:cubicBezTo>
                <a:cubicBezTo>
                  <a:pt x="1884516" y="308128"/>
                  <a:pt x="1889585" y="309995"/>
                  <a:pt x="1891452" y="310529"/>
                </a:cubicBezTo>
                <a:cubicBezTo>
                  <a:pt x="1898122" y="317465"/>
                  <a:pt x="1900789" y="327336"/>
                  <a:pt x="1898655" y="336406"/>
                </a:cubicBezTo>
                <a:close/>
                <a:moveTo>
                  <a:pt x="1710577" y="208620"/>
                </a:moveTo>
                <a:cubicBezTo>
                  <a:pt x="1722849" y="204085"/>
                  <a:pt x="1737521" y="200617"/>
                  <a:pt x="1751127" y="202751"/>
                </a:cubicBezTo>
                <a:cubicBezTo>
                  <a:pt x="1757530" y="203818"/>
                  <a:pt x="1765800" y="206486"/>
                  <a:pt x="1770335" y="213155"/>
                </a:cubicBezTo>
                <a:cubicBezTo>
                  <a:pt x="1771402" y="214756"/>
                  <a:pt x="1771936" y="215823"/>
                  <a:pt x="1772203" y="216357"/>
                </a:cubicBezTo>
                <a:cubicBezTo>
                  <a:pt x="1771135" y="217157"/>
                  <a:pt x="1768468" y="218491"/>
                  <a:pt x="1766867" y="219291"/>
                </a:cubicBezTo>
                <a:cubicBezTo>
                  <a:pt x="1765800" y="219825"/>
                  <a:pt x="1764733" y="220358"/>
                  <a:pt x="1763666" y="220892"/>
                </a:cubicBezTo>
                <a:cubicBezTo>
                  <a:pt x="1752728" y="226227"/>
                  <a:pt x="1747659" y="234497"/>
                  <a:pt x="1747392" y="247569"/>
                </a:cubicBezTo>
                <a:cubicBezTo>
                  <a:pt x="1747392" y="248103"/>
                  <a:pt x="1747392" y="248903"/>
                  <a:pt x="1747392" y="249437"/>
                </a:cubicBezTo>
                <a:cubicBezTo>
                  <a:pt x="1744458" y="243835"/>
                  <a:pt x="1740990" y="238232"/>
                  <a:pt x="1736988" y="232630"/>
                </a:cubicBezTo>
                <a:lnTo>
                  <a:pt x="1736454" y="232096"/>
                </a:lnTo>
                <a:cubicBezTo>
                  <a:pt x="1735654" y="230762"/>
                  <a:pt x="1725517" y="219558"/>
                  <a:pt x="1710577" y="208620"/>
                </a:cubicBezTo>
                <a:close/>
                <a:moveTo>
                  <a:pt x="1670827" y="189679"/>
                </a:moveTo>
                <a:cubicBezTo>
                  <a:pt x="1684966" y="171271"/>
                  <a:pt x="1716980" y="159266"/>
                  <a:pt x="1749793" y="160333"/>
                </a:cubicBezTo>
                <a:cubicBezTo>
                  <a:pt x="1778872" y="160867"/>
                  <a:pt x="1799947" y="173939"/>
                  <a:pt x="1807417" y="192613"/>
                </a:cubicBezTo>
                <a:cubicBezTo>
                  <a:pt x="1812219" y="204618"/>
                  <a:pt x="1811952" y="218491"/>
                  <a:pt x="1807417" y="230762"/>
                </a:cubicBezTo>
                <a:cubicBezTo>
                  <a:pt x="1802882" y="242767"/>
                  <a:pt x="1795145" y="250771"/>
                  <a:pt x="1785275" y="255306"/>
                </a:cubicBezTo>
                <a:cubicBezTo>
                  <a:pt x="1775671" y="259574"/>
                  <a:pt x="1766600" y="260375"/>
                  <a:pt x="1762599" y="257440"/>
                </a:cubicBezTo>
                <a:cubicBezTo>
                  <a:pt x="1760731" y="256106"/>
                  <a:pt x="1759931" y="252905"/>
                  <a:pt x="1759931" y="248103"/>
                </a:cubicBezTo>
                <a:cubicBezTo>
                  <a:pt x="1760198" y="240100"/>
                  <a:pt x="1762332" y="236632"/>
                  <a:pt x="1769001" y="233163"/>
                </a:cubicBezTo>
                <a:cubicBezTo>
                  <a:pt x="1770068" y="232630"/>
                  <a:pt x="1770869" y="232363"/>
                  <a:pt x="1771936" y="231830"/>
                </a:cubicBezTo>
                <a:cubicBezTo>
                  <a:pt x="1777271" y="229429"/>
                  <a:pt x="1782874" y="226761"/>
                  <a:pt x="1784474" y="220358"/>
                </a:cubicBezTo>
                <a:cubicBezTo>
                  <a:pt x="1786075" y="214489"/>
                  <a:pt x="1782874" y="208887"/>
                  <a:pt x="1780473" y="205152"/>
                </a:cubicBezTo>
                <a:cubicBezTo>
                  <a:pt x="1773270" y="194214"/>
                  <a:pt x="1761531" y="190479"/>
                  <a:pt x="1752728" y="189145"/>
                </a:cubicBezTo>
                <a:cubicBezTo>
                  <a:pt x="1732453" y="185944"/>
                  <a:pt x="1711111" y="193147"/>
                  <a:pt x="1696171" y="199550"/>
                </a:cubicBezTo>
                <a:cubicBezTo>
                  <a:pt x="1688168" y="195281"/>
                  <a:pt x="1679631" y="191279"/>
                  <a:pt x="1670827" y="189679"/>
                </a:cubicBezTo>
                <a:close/>
                <a:moveTo>
                  <a:pt x="1571052" y="237432"/>
                </a:moveTo>
                <a:cubicBezTo>
                  <a:pt x="1564116" y="243301"/>
                  <a:pt x="1555846" y="252905"/>
                  <a:pt x="1555046" y="265977"/>
                </a:cubicBezTo>
                <a:cubicBezTo>
                  <a:pt x="1554779" y="270512"/>
                  <a:pt x="1555046" y="276648"/>
                  <a:pt x="1559314" y="281183"/>
                </a:cubicBezTo>
                <a:cubicBezTo>
                  <a:pt x="1563849" y="285985"/>
                  <a:pt x="1569985" y="285185"/>
                  <a:pt x="1575854" y="284652"/>
                </a:cubicBezTo>
                <a:cubicBezTo>
                  <a:pt x="1576922" y="284652"/>
                  <a:pt x="1577989" y="284385"/>
                  <a:pt x="1579056" y="284385"/>
                </a:cubicBezTo>
                <a:cubicBezTo>
                  <a:pt x="1586526" y="283584"/>
                  <a:pt x="1590260" y="285719"/>
                  <a:pt x="1594262" y="292388"/>
                </a:cubicBezTo>
                <a:cubicBezTo>
                  <a:pt x="1596663" y="296390"/>
                  <a:pt x="1597463" y="299591"/>
                  <a:pt x="1596396" y="301992"/>
                </a:cubicBezTo>
                <a:cubicBezTo>
                  <a:pt x="1594529" y="306794"/>
                  <a:pt x="1586259" y="310796"/>
                  <a:pt x="1575854" y="312130"/>
                </a:cubicBezTo>
                <a:cubicBezTo>
                  <a:pt x="1565183" y="313464"/>
                  <a:pt x="1554245" y="309729"/>
                  <a:pt x="1544375" y="301725"/>
                </a:cubicBezTo>
                <a:cubicBezTo>
                  <a:pt x="1534237" y="293188"/>
                  <a:pt x="1527034" y="281183"/>
                  <a:pt x="1525167" y="268378"/>
                </a:cubicBezTo>
                <a:cubicBezTo>
                  <a:pt x="1522232" y="248370"/>
                  <a:pt x="1534504" y="227561"/>
                  <a:pt x="1559047" y="211555"/>
                </a:cubicBezTo>
                <a:cubicBezTo>
                  <a:pt x="1586792" y="193414"/>
                  <a:pt x="1621207" y="189679"/>
                  <a:pt x="1642282" y="198216"/>
                </a:cubicBezTo>
                <a:cubicBezTo>
                  <a:pt x="1635613" y="204085"/>
                  <a:pt x="1629743" y="211555"/>
                  <a:pt x="1625208" y="219024"/>
                </a:cubicBezTo>
                <a:cubicBezTo>
                  <a:pt x="1609468" y="220625"/>
                  <a:pt x="1587059" y="223560"/>
                  <a:pt x="1571052" y="237432"/>
                </a:cubicBezTo>
                <a:close/>
                <a:moveTo>
                  <a:pt x="1577455" y="270246"/>
                </a:moveTo>
                <a:cubicBezTo>
                  <a:pt x="1576388" y="270246"/>
                  <a:pt x="1575054" y="270512"/>
                  <a:pt x="1573987" y="270512"/>
                </a:cubicBezTo>
                <a:cubicBezTo>
                  <a:pt x="1572120" y="270779"/>
                  <a:pt x="1569452" y="271046"/>
                  <a:pt x="1567851" y="271046"/>
                </a:cubicBezTo>
                <a:cubicBezTo>
                  <a:pt x="1567851" y="270512"/>
                  <a:pt x="1567584" y="269178"/>
                  <a:pt x="1567851" y="267311"/>
                </a:cubicBezTo>
                <a:cubicBezTo>
                  <a:pt x="1568385" y="259041"/>
                  <a:pt x="1574254" y="252371"/>
                  <a:pt x="1579056" y="248103"/>
                </a:cubicBezTo>
                <a:cubicBezTo>
                  <a:pt x="1589727" y="239033"/>
                  <a:pt x="1604400" y="235564"/>
                  <a:pt x="1617205" y="233430"/>
                </a:cubicBezTo>
                <a:cubicBezTo>
                  <a:pt x="1609468" y="250237"/>
                  <a:pt x="1606267" y="264910"/>
                  <a:pt x="1606000" y="265977"/>
                </a:cubicBezTo>
                <a:lnTo>
                  <a:pt x="1606000" y="266777"/>
                </a:lnTo>
                <a:cubicBezTo>
                  <a:pt x="1605200" y="273714"/>
                  <a:pt x="1605200" y="280116"/>
                  <a:pt x="1605200" y="286519"/>
                </a:cubicBezTo>
                <a:cubicBezTo>
                  <a:pt x="1604933" y="285985"/>
                  <a:pt x="1604666" y="285452"/>
                  <a:pt x="1604400" y="284918"/>
                </a:cubicBezTo>
                <a:cubicBezTo>
                  <a:pt x="1597997" y="273714"/>
                  <a:pt x="1589460" y="269178"/>
                  <a:pt x="1577455" y="270246"/>
                </a:cubicBezTo>
                <a:close/>
                <a:moveTo>
                  <a:pt x="1506225" y="482867"/>
                </a:moveTo>
                <a:lnTo>
                  <a:pt x="1506759" y="481800"/>
                </a:lnTo>
                <a:cubicBezTo>
                  <a:pt x="1509960" y="471396"/>
                  <a:pt x="1511561" y="460191"/>
                  <a:pt x="1511294" y="448720"/>
                </a:cubicBezTo>
                <a:cubicBezTo>
                  <a:pt x="1521165" y="458590"/>
                  <a:pt x="1533970" y="462059"/>
                  <a:pt x="1545709" y="456990"/>
                </a:cubicBezTo>
                <a:cubicBezTo>
                  <a:pt x="1564383" y="448986"/>
                  <a:pt x="1577455" y="422309"/>
                  <a:pt x="1573720" y="396698"/>
                </a:cubicBezTo>
                <a:cubicBezTo>
                  <a:pt x="1569185" y="364151"/>
                  <a:pt x="1548376" y="336673"/>
                  <a:pt x="1521165" y="327603"/>
                </a:cubicBezTo>
                <a:cubicBezTo>
                  <a:pt x="1525700" y="321734"/>
                  <a:pt x="1529702" y="315331"/>
                  <a:pt x="1533704" y="308395"/>
                </a:cubicBezTo>
                <a:cubicBezTo>
                  <a:pt x="1535037" y="309462"/>
                  <a:pt x="1536105" y="310796"/>
                  <a:pt x="1537438" y="311863"/>
                </a:cubicBezTo>
                <a:cubicBezTo>
                  <a:pt x="1549977" y="322267"/>
                  <a:pt x="1564383" y="327069"/>
                  <a:pt x="1578255" y="325202"/>
                </a:cubicBezTo>
                <a:cubicBezTo>
                  <a:pt x="1585458" y="324401"/>
                  <a:pt x="1602265" y="320667"/>
                  <a:pt x="1607601" y="308128"/>
                </a:cubicBezTo>
                <a:cubicBezTo>
                  <a:pt x="1610535" y="323868"/>
                  <a:pt x="1616405" y="337473"/>
                  <a:pt x="1625208" y="348145"/>
                </a:cubicBezTo>
                <a:cubicBezTo>
                  <a:pt x="1641215" y="367619"/>
                  <a:pt x="1661223" y="372955"/>
                  <a:pt x="1670294" y="374289"/>
                </a:cubicBezTo>
                <a:lnTo>
                  <a:pt x="1678297" y="402034"/>
                </a:lnTo>
                <a:lnTo>
                  <a:pt x="1672695" y="424976"/>
                </a:lnTo>
                <a:cubicBezTo>
                  <a:pt x="1644149" y="432446"/>
                  <a:pt x="1616671" y="442584"/>
                  <a:pt x="1588660" y="451921"/>
                </a:cubicBezTo>
                <a:cubicBezTo>
                  <a:pt x="1560915" y="460725"/>
                  <a:pt x="1533704" y="472196"/>
                  <a:pt x="1506225" y="482867"/>
                </a:cubicBezTo>
                <a:close/>
                <a:moveTo>
                  <a:pt x="1529969" y="368686"/>
                </a:moveTo>
                <a:cubicBezTo>
                  <a:pt x="1522766" y="359349"/>
                  <a:pt x="1513162" y="353480"/>
                  <a:pt x="1500623" y="350546"/>
                </a:cubicBezTo>
                <a:cubicBezTo>
                  <a:pt x="1504625" y="346811"/>
                  <a:pt x="1508360" y="343076"/>
                  <a:pt x="1512095" y="338807"/>
                </a:cubicBezTo>
                <a:cubicBezTo>
                  <a:pt x="1536905" y="343343"/>
                  <a:pt x="1557714" y="368153"/>
                  <a:pt x="1561982" y="397232"/>
                </a:cubicBezTo>
                <a:cubicBezTo>
                  <a:pt x="1564917" y="416706"/>
                  <a:pt x="1554779" y="437515"/>
                  <a:pt x="1540907" y="443651"/>
                </a:cubicBezTo>
                <a:cubicBezTo>
                  <a:pt x="1533170" y="447119"/>
                  <a:pt x="1524633" y="444985"/>
                  <a:pt x="1518497" y="438315"/>
                </a:cubicBezTo>
                <a:cubicBezTo>
                  <a:pt x="1512095" y="431646"/>
                  <a:pt x="1509694" y="421775"/>
                  <a:pt x="1511828" y="412438"/>
                </a:cubicBezTo>
                <a:cubicBezTo>
                  <a:pt x="1513162" y="410837"/>
                  <a:pt x="1516630" y="406569"/>
                  <a:pt x="1521165" y="406569"/>
                </a:cubicBezTo>
                <a:cubicBezTo>
                  <a:pt x="1524366" y="406569"/>
                  <a:pt x="1527834" y="408436"/>
                  <a:pt x="1531569" y="412705"/>
                </a:cubicBezTo>
                <a:lnTo>
                  <a:pt x="1540373" y="422842"/>
                </a:lnTo>
                <a:lnTo>
                  <a:pt x="1541707" y="409503"/>
                </a:lnTo>
                <a:cubicBezTo>
                  <a:pt x="1541440" y="408703"/>
                  <a:pt x="1543841" y="386827"/>
                  <a:pt x="1529969" y="368686"/>
                </a:cubicBezTo>
                <a:close/>
                <a:moveTo>
                  <a:pt x="1501957" y="403368"/>
                </a:moveTo>
                <a:cubicBezTo>
                  <a:pt x="1496621" y="390295"/>
                  <a:pt x="1489152" y="378024"/>
                  <a:pt x="1479548" y="367086"/>
                </a:cubicBezTo>
                <a:cubicBezTo>
                  <a:pt x="1481949" y="365752"/>
                  <a:pt x="1484083" y="364151"/>
                  <a:pt x="1486484" y="362551"/>
                </a:cubicBezTo>
                <a:cubicBezTo>
                  <a:pt x="1502224" y="363351"/>
                  <a:pt x="1513962" y="368153"/>
                  <a:pt x="1520898" y="377223"/>
                </a:cubicBezTo>
                <a:cubicBezTo>
                  <a:pt x="1525433" y="383092"/>
                  <a:pt x="1527568" y="389495"/>
                  <a:pt x="1528635" y="395097"/>
                </a:cubicBezTo>
                <a:cubicBezTo>
                  <a:pt x="1525700" y="393764"/>
                  <a:pt x="1522499" y="393230"/>
                  <a:pt x="1519564" y="393230"/>
                </a:cubicBezTo>
                <a:cubicBezTo>
                  <a:pt x="1510227" y="393497"/>
                  <a:pt x="1504358" y="400433"/>
                  <a:pt x="1501957" y="403368"/>
                </a:cubicBezTo>
                <a:close/>
                <a:moveTo>
                  <a:pt x="1444066" y="492204"/>
                </a:moveTo>
                <a:cubicBezTo>
                  <a:pt x="1435529" y="486869"/>
                  <a:pt x="1427793" y="474330"/>
                  <a:pt x="1425125" y="461792"/>
                </a:cubicBezTo>
                <a:cubicBezTo>
                  <a:pt x="1424058" y="456456"/>
                  <a:pt x="1422724" y="446319"/>
                  <a:pt x="1428326" y="439116"/>
                </a:cubicBezTo>
                <a:cubicBezTo>
                  <a:pt x="1431528" y="435114"/>
                  <a:pt x="1438197" y="431379"/>
                  <a:pt x="1442199" y="432713"/>
                </a:cubicBezTo>
                <a:cubicBezTo>
                  <a:pt x="1446467" y="434314"/>
                  <a:pt x="1447534" y="436981"/>
                  <a:pt x="1448602" y="446585"/>
                </a:cubicBezTo>
                <a:cubicBezTo>
                  <a:pt x="1449402" y="453522"/>
                  <a:pt x="1450469" y="461792"/>
                  <a:pt x="1456605" y="467394"/>
                </a:cubicBezTo>
                <a:cubicBezTo>
                  <a:pt x="1464341" y="474330"/>
                  <a:pt x="1470477" y="473263"/>
                  <a:pt x="1473412" y="471663"/>
                </a:cubicBezTo>
                <a:cubicBezTo>
                  <a:pt x="1480348" y="468194"/>
                  <a:pt x="1483016" y="457790"/>
                  <a:pt x="1482482" y="448986"/>
                </a:cubicBezTo>
                <a:cubicBezTo>
                  <a:pt x="1482216" y="447119"/>
                  <a:pt x="1478214" y="411904"/>
                  <a:pt x="1451803" y="380158"/>
                </a:cubicBezTo>
                <a:cubicBezTo>
                  <a:pt x="1457405" y="378290"/>
                  <a:pt x="1463008" y="375889"/>
                  <a:pt x="1468343" y="373222"/>
                </a:cubicBezTo>
                <a:cubicBezTo>
                  <a:pt x="1495554" y="402300"/>
                  <a:pt x="1505692" y="443384"/>
                  <a:pt x="1495554" y="475664"/>
                </a:cubicBezTo>
                <a:cubicBezTo>
                  <a:pt x="1493420" y="482600"/>
                  <a:pt x="1488618" y="488469"/>
                  <a:pt x="1482216" y="492204"/>
                </a:cubicBezTo>
                <a:cubicBezTo>
                  <a:pt x="1479281" y="493538"/>
                  <a:pt x="1476080" y="494339"/>
                  <a:pt x="1473145" y="495939"/>
                </a:cubicBezTo>
                <a:cubicBezTo>
                  <a:pt x="1463274" y="498874"/>
                  <a:pt x="1452603" y="497540"/>
                  <a:pt x="1444066" y="492204"/>
                </a:cubicBezTo>
                <a:close/>
                <a:moveTo>
                  <a:pt x="1464875" y="427111"/>
                </a:moveTo>
                <a:cubicBezTo>
                  <a:pt x="1467009" y="433513"/>
                  <a:pt x="1468610" y="438849"/>
                  <a:pt x="1469410" y="442584"/>
                </a:cubicBezTo>
                <a:cubicBezTo>
                  <a:pt x="1470211" y="446319"/>
                  <a:pt x="1470477" y="448720"/>
                  <a:pt x="1470477" y="448720"/>
                </a:cubicBezTo>
                <a:cubicBezTo>
                  <a:pt x="1470744" y="454055"/>
                  <a:pt x="1468877" y="458590"/>
                  <a:pt x="1467543" y="459391"/>
                </a:cubicBezTo>
                <a:lnTo>
                  <a:pt x="1467543" y="459391"/>
                </a:lnTo>
                <a:cubicBezTo>
                  <a:pt x="1467009" y="459658"/>
                  <a:pt x="1465409" y="458857"/>
                  <a:pt x="1463808" y="457257"/>
                </a:cubicBezTo>
                <a:cubicBezTo>
                  <a:pt x="1461940" y="455389"/>
                  <a:pt x="1461407" y="451121"/>
                  <a:pt x="1460873" y="446319"/>
                </a:cubicBezTo>
                <a:cubicBezTo>
                  <a:pt x="1460073" y="437782"/>
                  <a:pt x="1458739" y="424976"/>
                  <a:pt x="1445133" y="419908"/>
                </a:cubicBezTo>
                <a:cubicBezTo>
                  <a:pt x="1440332" y="418040"/>
                  <a:pt x="1435529" y="418841"/>
                  <a:pt x="1431261" y="420708"/>
                </a:cubicBezTo>
                <a:cubicBezTo>
                  <a:pt x="1430994" y="407636"/>
                  <a:pt x="1427793" y="394297"/>
                  <a:pt x="1425125" y="386027"/>
                </a:cubicBezTo>
                <a:cubicBezTo>
                  <a:pt x="1429660" y="385227"/>
                  <a:pt x="1434196" y="384960"/>
                  <a:pt x="1438464" y="383893"/>
                </a:cubicBezTo>
                <a:cubicBezTo>
                  <a:pt x="1452336" y="398299"/>
                  <a:pt x="1460340" y="414572"/>
                  <a:pt x="1464875" y="427111"/>
                </a:cubicBezTo>
                <a:close/>
                <a:moveTo>
                  <a:pt x="1251987" y="478065"/>
                </a:moveTo>
                <a:cubicBezTo>
                  <a:pt x="1278664" y="488469"/>
                  <a:pt x="1308277" y="474330"/>
                  <a:pt x="1321082" y="451654"/>
                </a:cubicBezTo>
                <a:cubicBezTo>
                  <a:pt x="1322149" y="455923"/>
                  <a:pt x="1323750" y="459924"/>
                  <a:pt x="1325350" y="463392"/>
                </a:cubicBezTo>
                <a:cubicBezTo>
                  <a:pt x="1330686" y="474330"/>
                  <a:pt x="1341624" y="487936"/>
                  <a:pt x="1353629" y="493005"/>
                </a:cubicBezTo>
                <a:cubicBezTo>
                  <a:pt x="1378439" y="503676"/>
                  <a:pt x="1402983" y="493538"/>
                  <a:pt x="1416588" y="474064"/>
                </a:cubicBezTo>
                <a:cubicBezTo>
                  <a:pt x="1421657" y="486602"/>
                  <a:pt x="1429927" y="497540"/>
                  <a:pt x="1438998" y="503409"/>
                </a:cubicBezTo>
                <a:cubicBezTo>
                  <a:pt x="1441665" y="505010"/>
                  <a:pt x="1444333" y="506344"/>
                  <a:pt x="1447001" y="507411"/>
                </a:cubicBezTo>
                <a:lnTo>
                  <a:pt x="1397113" y="530087"/>
                </a:lnTo>
                <a:cubicBezTo>
                  <a:pt x="1380573" y="538090"/>
                  <a:pt x="1364567" y="546627"/>
                  <a:pt x="1348293" y="554897"/>
                </a:cubicBezTo>
                <a:cubicBezTo>
                  <a:pt x="1316814" y="532221"/>
                  <a:pt x="1292804" y="532221"/>
                  <a:pt x="1282933" y="534889"/>
                </a:cubicBezTo>
                <a:lnTo>
                  <a:pt x="1251987" y="478065"/>
                </a:lnTo>
                <a:close/>
                <a:moveTo>
                  <a:pt x="1396313" y="386027"/>
                </a:moveTo>
                <a:lnTo>
                  <a:pt x="1398181" y="386294"/>
                </a:lnTo>
                <a:cubicBezTo>
                  <a:pt x="1402983" y="386827"/>
                  <a:pt x="1407785" y="386827"/>
                  <a:pt x="1412320" y="386827"/>
                </a:cubicBezTo>
                <a:cubicBezTo>
                  <a:pt x="1415254" y="395898"/>
                  <a:pt x="1421123" y="416440"/>
                  <a:pt x="1417922" y="431112"/>
                </a:cubicBezTo>
                <a:cubicBezTo>
                  <a:pt x="1413387" y="437515"/>
                  <a:pt x="1411519" y="446052"/>
                  <a:pt x="1412053" y="455389"/>
                </a:cubicBezTo>
                <a:cubicBezTo>
                  <a:pt x="1403783" y="476998"/>
                  <a:pt x="1380307" y="490870"/>
                  <a:pt x="1357097" y="480733"/>
                </a:cubicBezTo>
                <a:cubicBezTo>
                  <a:pt x="1348560" y="476998"/>
                  <a:pt x="1340023" y="466327"/>
                  <a:pt x="1336022" y="458057"/>
                </a:cubicBezTo>
                <a:cubicBezTo>
                  <a:pt x="1331220" y="447919"/>
                  <a:pt x="1328018" y="429512"/>
                  <a:pt x="1335755" y="422575"/>
                </a:cubicBezTo>
                <a:cubicBezTo>
                  <a:pt x="1339490" y="418841"/>
                  <a:pt x="1344292" y="417507"/>
                  <a:pt x="1348293" y="418307"/>
                </a:cubicBezTo>
                <a:cubicBezTo>
                  <a:pt x="1351228" y="418841"/>
                  <a:pt x="1353629" y="420441"/>
                  <a:pt x="1355763" y="423109"/>
                </a:cubicBezTo>
                <a:cubicBezTo>
                  <a:pt x="1357630" y="425510"/>
                  <a:pt x="1359231" y="428711"/>
                  <a:pt x="1360832" y="433247"/>
                </a:cubicBezTo>
                <a:cubicBezTo>
                  <a:pt x="1361099" y="433780"/>
                  <a:pt x="1364033" y="441517"/>
                  <a:pt x="1359231" y="445518"/>
                </a:cubicBezTo>
                <a:cubicBezTo>
                  <a:pt x="1354963" y="448720"/>
                  <a:pt x="1350961" y="452455"/>
                  <a:pt x="1346693" y="456189"/>
                </a:cubicBezTo>
                <a:cubicBezTo>
                  <a:pt x="1352295" y="456723"/>
                  <a:pt x="1357630" y="456990"/>
                  <a:pt x="1363500" y="457790"/>
                </a:cubicBezTo>
                <a:cubicBezTo>
                  <a:pt x="1364033" y="457790"/>
                  <a:pt x="1378706" y="459391"/>
                  <a:pt x="1389110" y="446585"/>
                </a:cubicBezTo>
                <a:cubicBezTo>
                  <a:pt x="1398447" y="434314"/>
                  <a:pt x="1400848" y="414039"/>
                  <a:pt x="1396313" y="386027"/>
                </a:cubicBezTo>
                <a:close/>
                <a:moveTo>
                  <a:pt x="1379239" y="436715"/>
                </a:moveTo>
                <a:cubicBezTo>
                  <a:pt x="1377639" y="438582"/>
                  <a:pt x="1376038" y="440183"/>
                  <a:pt x="1374437" y="441250"/>
                </a:cubicBezTo>
                <a:cubicBezTo>
                  <a:pt x="1374437" y="436715"/>
                  <a:pt x="1373637" y="432446"/>
                  <a:pt x="1372303" y="429512"/>
                </a:cubicBezTo>
                <a:cubicBezTo>
                  <a:pt x="1370169" y="423909"/>
                  <a:pt x="1368035" y="419374"/>
                  <a:pt x="1365100" y="415639"/>
                </a:cubicBezTo>
                <a:cubicBezTo>
                  <a:pt x="1360832" y="410037"/>
                  <a:pt x="1355229" y="406302"/>
                  <a:pt x="1349094" y="405235"/>
                </a:cubicBezTo>
                <a:cubicBezTo>
                  <a:pt x="1342424" y="404168"/>
                  <a:pt x="1334954" y="405769"/>
                  <a:pt x="1329085" y="410837"/>
                </a:cubicBezTo>
                <a:cubicBezTo>
                  <a:pt x="1328819" y="407369"/>
                  <a:pt x="1328285" y="403901"/>
                  <a:pt x="1327485" y="400166"/>
                </a:cubicBezTo>
                <a:cubicBezTo>
                  <a:pt x="1320015" y="367086"/>
                  <a:pt x="1325084" y="346544"/>
                  <a:pt x="1329886" y="335606"/>
                </a:cubicBezTo>
                <a:cubicBezTo>
                  <a:pt x="1333354" y="343609"/>
                  <a:pt x="1338156" y="351079"/>
                  <a:pt x="1343758" y="357482"/>
                </a:cubicBezTo>
                <a:cubicBezTo>
                  <a:pt x="1354696" y="370287"/>
                  <a:pt x="1368035" y="379091"/>
                  <a:pt x="1383241" y="383626"/>
                </a:cubicBezTo>
                <a:cubicBezTo>
                  <a:pt x="1388043" y="408703"/>
                  <a:pt x="1386709" y="427111"/>
                  <a:pt x="1379239" y="436715"/>
                </a:cubicBezTo>
                <a:close/>
                <a:moveTo>
                  <a:pt x="1227443" y="393764"/>
                </a:moveTo>
                <a:cubicBezTo>
                  <a:pt x="1231978" y="387094"/>
                  <a:pt x="1241582" y="383626"/>
                  <a:pt x="1248785" y="388962"/>
                </a:cubicBezTo>
                <a:cubicBezTo>
                  <a:pt x="1254921" y="393497"/>
                  <a:pt x="1259723" y="402034"/>
                  <a:pt x="1260523" y="408703"/>
                </a:cubicBezTo>
                <a:cubicBezTo>
                  <a:pt x="1260790" y="411904"/>
                  <a:pt x="1259723" y="415106"/>
                  <a:pt x="1257322" y="417240"/>
                </a:cubicBezTo>
                <a:cubicBezTo>
                  <a:pt x="1254921" y="419641"/>
                  <a:pt x="1251720" y="420441"/>
                  <a:pt x="1248518" y="419908"/>
                </a:cubicBezTo>
                <a:lnTo>
                  <a:pt x="1234379" y="417240"/>
                </a:lnTo>
                <a:lnTo>
                  <a:pt x="1242916" y="430045"/>
                </a:lnTo>
                <a:cubicBezTo>
                  <a:pt x="1243716" y="431379"/>
                  <a:pt x="1251987" y="443117"/>
                  <a:pt x="1263725" y="444718"/>
                </a:cubicBezTo>
                <a:cubicBezTo>
                  <a:pt x="1270928" y="445785"/>
                  <a:pt x="1277864" y="442584"/>
                  <a:pt x="1283733" y="435648"/>
                </a:cubicBezTo>
                <a:cubicBezTo>
                  <a:pt x="1287201" y="431379"/>
                  <a:pt x="1289602" y="426310"/>
                  <a:pt x="1291203" y="420174"/>
                </a:cubicBezTo>
                <a:cubicBezTo>
                  <a:pt x="1292537" y="413772"/>
                  <a:pt x="1293070" y="406569"/>
                  <a:pt x="1292270" y="398032"/>
                </a:cubicBezTo>
                <a:cubicBezTo>
                  <a:pt x="1291736" y="392696"/>
                  <a:pt x="1290669" y="387628"/>
                  <a:pt x="1289869" y="382559"/>
                </a:cubicBezTo>
                <a:cubicBezTo>
                  <a:pt x="1288802" y="376957"/>
                  <a:pt x="1287735" y="371621"/>
                  <a:pt x="1287468" y="366552"/>
                </a:cubicBezTo>
                <a:cubicBezTo>
                  <a:pt x="1287468" y="362551"/>
                  <a:pt x="1287735" y="358015"/>
                  <a:pt x="1288268" y="352947"/>
                </a:cubicBezTo>
                <a:cubicBezTo>
                  <a:pt x="1289602" y="338807"/>
                  <a:pt x="1293070" y="325202"/>
                  <a:pt x="1298673" y="314264"/>
                </a:cubicBezTo>
                <a:cubicBezTo>
                  <a:pt x="1304275" y="303059"/>
                  <a:pt x="1312278" y="293455"/>
                  <a:pt x="1321616" y="285985"/>
                </a:cubicBezTo>
                <a:lnTo>
                  <a:pt x="1321349" y="288386"/>
                </a:lnTo>
                <a:cubicBezTo>
                  <a:pt x="1320815" y="298791"/>
                  <a:pt x="1321882" y="308928"/>
                  <a:pt x="1324017" y="318532"/>
                </a:cubicBezTo>
                <a:cubicBezTo>
                  <a:pt x="1317881" y="326802"/>
                  <a:pt x="1303475" y="352413"/>
                  <a:pt x="1315213" y="402567"/>
                </a:cubicBezTo>
                <a:cubicBezTo>
                  <a:pt x="1318414" y="416973"/>
                  <a:pt x="1317080" y="431646"/>
                  <a:pt x="1311211" y="442584"/>
                </a:cubicBezTo>
                <a:cubicBezTo>
                  <a:pt x="1301340" y="461258"/>
                  <a:pt x="1275997" y="474864"/>
                  <a:pt x="1254388" y="465260"/>
                </a:cubicBezTo>
                <a:cubicBezTo>
                  <a:pt x="1244784" y="461258"/>
                  <a:pt x="1238381" y="452455"/>
                  <a:pt x="1234646" y="446052"/>
                </a:cubicBezTo>
                <a:cubicBezTo>
                  <a:pt x="1226109" y="430312"/>
                  <a:pt x="1217039" y="407903"/>
                  <a:pt x="1227443" y="393764"/>
                </a:cubicBezTo>
                <a:close/>
                <a:moveTo>
                  <a:pt x="1350694" y="227294"/>
                </a:moveTo>
                <a:cubicBezTo>
                  <a:pt x="1346693" y="231563"/>
                  <a:pt x="1342958" y="235831"/>
                  <a:pt x="1340023" y="240366"/>
                </a:cubicBezTo>
                <a:cubicBezTo>
                  <a:pt x="1336022" y="246236"/>
                  <a:pt x="1330419" y="255306"/>
                  <a:pt x="1326418" y="265977"/>
                </a:cubicBezTo>
                <a:cubicBezTo>
                  <a:pt x="1309611" y="275048"/>
                  <a:pt x="1295738" y="289454"/>
                  <a:pt x="1286668" y="307328"/>
                </a:cubicBezTo>
                <a:cubicBezTo>
                  <a:pt x="1280532" y="320133"/>
                  <a:pt x="1276797" y="334806"/>
                  <a:pt x="1275196" y="350546"/>
                </a:cubicBezTo>
                <a:cubicBezTo>
                  <a:pt x="1274663" y="356148"/>
                  <a:pt x="1274396" y="360950"/>
                  <a:pt x="1274396" y="365752"/>
                </a:cubicBezTo>
                <a:cubicBezTo>
                  <a:pt x="1274396" y="372421"/>
                  <a:pt x="1275730" y="378557"/>
                  <a:pt x="1277064" y="384426"/>
                </a:cubicBezTo>
                <a:cubicBezTo>
                  <a:pt x="1278131" y="389228"/>
                  <a:pt x="1278931" y="393497"/>
                  <a:pt x="1279465" y="398032"/>
                </a:cubicBezTo>
                <a:cubicBezTo>
                  <a:pt x="1279998" y="404968"/>
                  <a:pt x="1279731" y="410837"/>
                  <a:pt x="1278664" y="415906"/>
                </a:cubicBezTo>
                <a:cubicBezTo>
                  <a:pt x="1277597" y="420174"/>
                  <a:pt x="1276263" y="423376"/>
                  <a:pt x="1273862" y="426044"/>
                </a:cubicBezTo>
                <a:cubicBezTo>
                  <a:pt x="1270394" y="430045"/>
                  <a:pt x="1267193" y="431646"/>
                  <a:pt x="1263992" y="431379"/>
                </a:cubicBezTo>
                <a:cubicBezTo>
                  <a:pt x="1263458" y="431379"/>
                  <a:pt x="1262658" y="431112"/>
                  <a:pt x="1262124" y="430846"/>
                </a:cubicBezTo>
                <a:cubicBezTo>
                  <a:pt x="1263725" y="430045"/>
                  <a:pt x="1265059" y="428711"/>
                  <a:pt x="1266393" y="427644"/>
                </a:cubicBezTo>
                <a:cubicBezTo>
                  <a:pt x="1271461" y="422842"/>
                  <a:pt x="1273862" y="415906"/>
                  <a:pt x="1273062" y="408436"/>
                </a:cubicBezTo>
                <a:cubicBezTo>
                  <a:pt x="1271995" y="397498"/>
                  <a:pt x="1265059" y="385493"/>
                  <a:pt x="1255721" y="378290"/>
                </a:cubicBezTo>
                <a:cubicBezTo>
                  <a:pt x="1242116" y="367886"/>
                  <a:pt x="1224509" y="374022"/>
                  <a:pt x="1216238" y="385227"/>
                </a:cubicBezTo>
                <a:cubicBezTo>
                  <a:pt x="1212504" y="390029"/>
                  <a:pt x="1210903" y="396431"/>
                  <a:pt x="1210103" y="402834"/>
                </a:cubicBezTo>
                <a:lnTo>
                  <a:pt x="1163683" y="318532"/>
                </a:lnTo>
                <a:cubicBezTo>
                  <a:pt x="1194096" y="301725"/>
                  <a:pt x="1225042" y="286786"/>
                  <a:pt x="1255988" y="270779"/>
                </a:cubicBezTo>
                <a:cubicBezTo>
                  <a:pt x="1287468" y="255573"/>
                  <a:pt x="1319215" y="241700"/>
                  <a:pt x="1350694" y="227294"/>
                </a:cubicBezTo>
                <a:close/>
                <a:moveTo>
                  <a:pt x="1427259" y="212888"/>
                </a:moveTo>
                <a:cubicBezTo>
                  <a:pt x="1444333" y="217424"/>
                  <a:pt x="1456872" y="237699"/>
                  <a:pt x="1454204" y="255306"/>
                </a:cubicBezTo>
                <a:cubicBezTo>
                  <a:pt x="1452336" y="267311"/>
                  <a:pt x="1440598" y="277715"/>
                  <a:pt x="1428326" y="278249"/>
                </a:cubicBezTo>
                <a:cubicBezTo>
                  <a:pt x="1422724" y="278516"/>
                  <a:pt x="1415254" y="276115"/>
                  <a:pt x="1413120" y="270246"/>
                </a:cubicBezTo>
                <a:cubicBezTo>
                  <a:pt x="1411519" y="266244"/>
                  <a:pt x="1412320" y="264643"/>
                  <a:pt x="1416855" y="259308"/>
                </a:cubicBezTo>
                <a:cubicBezTo>
                  <a:pt x="1418456" y="257707"/>
                  <a:pt x="1419790" y="255840"/>
                  <a:pt x="1421123" y="253705"/>
                </a:cubicBezTo>
                <a:lnTo>
                  <a:pt x="1425392" y="247036"/>
                </a:lnTo>
                <a:lnTo>
                  <a:pt x="1418189" y="243568"/>
                </a:lnTo>
                <a:cubicBezTo>
                  <a:pt x="1409118" y="239033"/>
                  <a:pt x="1399248" y="238766"/>
                  <a:pt x="1389644" y="242501"/>
                </a:cubicBezTo>
                <a:lnTo>
                  <a:pt x="1389377" y="242767"/>
                </a:lnTo>
                <a:cubicBezTo>
                  <a:pt x="1376038" y="247836"/>
                  <a:pt x="1364300" y="262242"/>
                  <a:pt x="1359498" y="278516"/>
                </a:cubicBezTo>
                <a:cubicBezTo>
                  <a:pt x="1358964" y="280116"/>
                  <a:pt x="1351228" y="311329"/>
                  <a:pt x="1365367" y="332671"/>
                </a:cubicBezTo>
                <a:cubicBezTo>
                  <a:pt x="1372570" y="343609"/>
                  <a:pt x="1383508" y="349745"/>
                  <a:pt x="1397914" y="351879"/>
                </a:cubicBezTo>
                <a:cubicBezTo>
                  <a:pt x="1399514" y="352146"/>
                  <a:pt x="1416855" y="354014"/>
                  <a:pt x="1439798" y="346544"/>
                </a:cubicBezTo>
                <a:cubicBezTo>
                  <a:pt x="1451269" y="342542"/>
                  <a:pt x="1463808" y="336140"/>
                  <a:pt x="1476613" y="325202"/>
                </a:cubicBezTo>
                <a:cubicBezTo>
                  <a:pt x="1489419" y="314264"/>
                  <a:pt x="1502224" y="298524"/>
                  <a:pt x="1514762" y="278249"/>
                </a:cubicBezTo>
                <a:cubicBezTo>
                  <a:pt x="1516897" y="285452"/>
                  <a:pt x="1520098" y="292121"/>
                  <a:pt x="1524366" y="298257"/>
                </a:cubicBezTo>
                <a:cubicBezTo>
                  <a:pt x="1511027" y="323067"/>
                  <a:pt x="1492353" y="343876"/>
                  <a:pt x="1470477" y="356948"/>
                </a:cubicBezTo>
                <a:cubicBezTo>
                  <a:pt x="1448602" y="370287"/>
                  <a:pt x="1423258" y="375356"/>
                  <a:pt x="1398181" y="373222"/>
                </a:cubicBezTo>
                <a:cubicBezTo>
                  <a:pt x="1380307" y="371354"/>
                  <a:pt x="1364567" y="363084"/>
                  <a:pt x="1352828" y="349212"/>
                </a:cubicBezTo>
                <a:cubicBezTo>
                  <a:pt x="1339756" y="333739"/>
                  <a:pt x="1333087" y="312663"/>
                  <a:pt x="1334421" y="289987"/>
                </a:cubicBezTo>
                <a:cubicBezTo>
                  <a:pt x="1335221" y="278249"/>
                  <a:pt x="1341090" y="263309"/>
                  <a:pt x="1350961" y="248903"/>
                </a:cubicBezTo>
                <a:cubicBezTo>
                  <a:pt x="1358964" y="236898"/>
                  <a:pt x="1371236" y="226227"/>
                  <a:pt x="1385108" y="219558"/>
                </a:cubicBezTo>
                <a:cubicBezTo>
                  <a:pt x="1398981" y="212355"/>
                  <a:pt x="1414187" y="209154"/>
                  <a:pt x="1427259" y="212888"/>
                </a:cubicBezTo>
                <a:close/>
                <a:moveTo>
                  <a:pt x="1556380" y="196882"/>
                </a:moveTo>
                <a:lnTo>
                  <a:pt x="1552111" y="199550"/>
                </a:lnTo>
                <a:cubicBezTo>
                  <a:pt x="1529168" y="214489"/>
                  <a:pt x="1515563" y="233430"/>
                  <a:pt x="1512628" y="253172"/>
                </a:cubicBezTo>
                <a:cubicBezTo>
                  <a:pt x="1506759" y="264910"/>
                  <a:pt x="1500623" y="275048"/>
                  <a:pt x="1494487" y="283851"/>
                </a:cubicBezTo>
                <a:cubicBezTo>
                  <a:pt x="1488351" y="292655"/>
                  <a:pt x="1482216" y="300391"/>
                  <a:pt x="1475813" y="306527"/>
                </a:cubicBezTo>
                <a:cubicBezTo>
                  <a:pt x="1463274" y="319066"/>
                  <a:pt x="1450736" y="326802"/>
                  <a:pt x="1439531" y="331338"/>
                </a:cubicBezTo>
                <a:cubicBezTo>
                  <a:pt x="1428326" y="335873"/>
                  <a:pt x="1418189" y="337473"/>
                  <a:pt x="1410719" y="338007"/>
                </a:cubicBezTo>
                <a:cubicBezTo>
                  <a:pt x="1406984" y="338274"/>
                  <a:pt x="1404050" y="338274"/>
                  <a:pt x="1402182" y="338274"/>
                </a:cubicBezTo>
                <a:cubicBezTo>
                  <a:pt x="1400048" y="338274"/>
                  <a:pt x="1398981" y="338007"/>
                  <a:pt x="1398981" y="338007"/>
                </a:cubicBezTo>
                <a:cubicBezTo>
                  <a:pt x="1388310" y="336673"/>
                  <a:pt x="1380840" y="332405"/>
                  <a:pt x="1376038" y="325202"/>
                </a:cubicBezTo>
                <a:cubicBezTo>
                  <a:pt x="1370703" y="317198"/>
                  <a:pt x="1369635" y="306527"/>
                  <a:pt x="1370169" y="297990"/>
                </a:cubicBezTo>
                <a:cubicBezTo>
                  <a:pt x="1370436" y="289454"/>
                  <a:pt x="1372303" y="282784"/>
                  <a:pt x="1372303" y="282784"/>
                </a:cubicBezTo>
                <a:cubicBezTo>
                  <a:pt x="1375238" y="272380"/>
                  <a:pt x="1383775" y="259841"/>
                  <a:pt x="1394979" y="255306"/>
                </a:cubicBezTo>
                <a:cubicBezTo>
                  <a:pt x="1398181" y="253972"/>
                  <a:pt x="1401115" y="253439"/>
                  <a:pt x="1404050" y="253439"/>
                </a:cubicBezTo>
                <a:cubicBezTo>
                  <a:pt x="1400315" y="258241"/>
                  <a:pt x="1397380" y="265177"/>
                  <a:pt x="1401382" y="274781"/>
                </a:cubicBezTo>
                <a:cubicBezTo>
                  <a:pt x="1406451" y="287053"/>
                  <a:pt x="1419256" y="291855"/>
                  <a:pt x="1429927" y="291588"/>
                </a:cubicBezTo>
                <a:cubicBezTo>
                  <a:pt x="1447801" y="291054"/>
                  <a:pt x="1464608" y="275848"/>
                  <a:pt x="1467276" y="257707"/>
                </a:cubicBezTo>
                <a:cubicBezTo>
                  <a:pt x="1471011" y="233163"/>
                  <a:pt x="1454471" y="205685"/>
                  <a:pt x="1430727" y="199283"/>
                </a:cubicBezTo>
                <a:cubicBezTo>
                  <a:pt x="1428326" y="198749"/>
                  <a:pt x="1426192" y="198216"/>
                  <a:pt x="1423791" y="197949"/>
                </a:cubicBezTo>
                <a:cubicBezTo>
                  <a:pt x="1460607" y="182476"/>
                  <a:pt x="1499022" y="171004"/>
                  <a:pt x="1536905" y="157932"/>
                </a:cubicBezTo>
                <a:cubicBezTo>
                  <a:pt x="1535304" y="163801"/>
                  <a:pt x="1535304" y="170204"/>
                  <a:pt x="1537438" y="176607"/>
                </a:cubicBezTo>
                <a:cubicBezTo>
                  <a:pt x="1540106" y="186477"/>
                  <a:pt x="1547576" y="193680"/>
                  <a:pt x="1556380" y="196882"/>
                </a:cubicBezTo>
                <a:close/>
                <a:moveTo>
                  <a:pt x="1571052" y="184076"/>
                </a:moveTo>
                <a:cubicBezTo>
                  <a:pt x="1562249" y="186744"/>
                  <a:pt x="1552645" y="181675"/>
                  <a:pt x="1549710" y="172338"/>
                </a:cubicBezTo>
                <a:cubicBezTo>
                  <a:pt x="1546776" y="163001"/>
                  <a:pt x="1551578" y="152863"/>
                  <a:pt x="1560648" y="150196"/>
                </a:cubicBezTo>
                <a:cubicBezTo>
                  <a:pt x="1569719" y="147528"/>
                  <a:pt x="1579589" y="153130"/>
                  <a:pt x="1582257" y="162467"/>
                </a:cubicBezTo>
                <a:cubicBezTo>
                  <a:pt x="1584925" y="171805"/>
                  <a:pt x="1579856" y="181409"/>
                  <a:pt x="1571052" y="184076"/>
                </a:cubicBezTo>
                <a:close/>
                <a:moveTo>
                  <a:pt x="1706575" y="152330"/>
                </a:moveTo>
                <a:cubicBezTo>
                  <a:pt x="1684433" y="158733"/>
                  <a:pt x="1664958" y="170738"/>
                  <a:pt x="1655888" y="188878"/>
                </a:cubicBezTo>
                <a:lnTo>
                  <a:pt x="1655354" y="188878"/>
                </a:lnTo>
                <a:lnTo>
                  <a:pt x="1655354" y="188878"/>
                </a:lnTo>
                <a:lnTo>
                  <a:pt x="1654820" y="189145"/>
                </a:lnTo>
                <a:cubicBezTo>
                  <a:pt x="1638014" y="178474"/>
                  <a:pt x="1614804" y="177674"/>
                  <a:pt x="1592395" y="182476"/>
                </a:cubicBezTo>
                <a:cubicBezTo>
                  <a:pt x="1595863" y="175540"/>
                  <a:pt x="1596930" y="167003"/>
                  <a:pt x="1594529" y="158733"/>
                </a:cubicBezTo>
                <a:cubicBezTo>
                  <a:pt x="1592661" y="152330"/>
                  <a:pt x="1589193" y="146994"/>
                  <a:pt x="1584391" y="143259"/>
                </a:cubicBezTo>
                <a:lnTo>
                  <a:pt x="1638814" y="127786"/>
                </a:lnTo>
                <a:cubicBezTo>
                  <a:pt x="1656955" y="122184"/>
                  <a:pt x="1675362" y="118449"/>
                  <a:pt x="1693503" y="114181"/>
                </a:cubicBezTo>
                <a:cubicBezTo>
                  <a:pt x="1691369" y="119783"/>
                  <a:pt x="1690835" y="126186"/>
                  <a:pt x="1692436" y="132588"/>
                </a:cubicBezTo>
                <a:cubicBezTo>
                  <a:pt x="1694837" y="141125"/>
                  <a:pt x="1700173" y="148061"/>
                  <a:pt x="1706575" y="152330"/>
                </a:cubicBezTo>
                <a:close/>
                <a:moveTo>
                  <a:pt x="1726317" y="142993"/>
                </a:moveTo>
                <a:cubicBezTo>
                  <a:pt x="1717247" y="145127"/>
                  <a:pt x="1708176" y="138991"/>
                  <a:pt x="1705775" y="129387"/>
                </a:cubicBezTo>
                <a:cubicBezTo>
                  <a:pt x="1703641" y="119783"/>
                  <a:pt x="1709243" y="110446"/>
                  <a:pt x="1718580" y="108312"/>
                </a:cubicBezTo>
                <a:cubicBezTo>
                  <a:pt x="1727917" y="106177"/>
                  <a:pt x="1736988" y="112313"/>
                  <a:pt x="1739122" y="121917"/>
                </a:cubicBezTo>
                <a:cubicBezTo>
                  <a:pt x="1740990" y="131521"/>
                  <a:pt x="1735387" y="140859"/>
                  <a:pt x="1726317" y="142993"/>
                </a:cubicBezTo>
                <a:close/>
                <a:moveTo>
                  <a:pt x="1861040" y="80834"/>
                </a:moveTo>
                <a:cubicBezTo>
                  <a:pt x="1859172" y="82434"/>
                  <a:pt x="1857305" y="83768"/>
                  <a:pt x="1855704" y="85636"/>
                </a:cubicBezTo>
                <a:cubicBezTo>
                  <a:pt x="1838363" y="103510"/>
                  <a:pt x="1837563" y="135790"/>
                  <a:pt x="1853036" y="154998"/>
                </a:cubicBezTo>
                <a:cubicBezTo>
                  <a:pt x="1864508" y="168870"/>
                  <a:pt x="1886383" y="173139"/>
                  <a:pt x="1902390" y="165402"/>
                </a:cubicBezTo>
                <a:cubicBezTo>
                  <a:pt x="1911727" y="160600"/>
                  <a:pt x="1920531" y="149929"/>
                  <a:pt x="1918663" y="137124"/>
                </a:cubicBezTo>
                <a:cubicBezTo>
                  <a:pt x="1917330" y="126719"/>
                  <a:pt x="1911194" y="122451"/>
                  <a:pt x="1905591" y="119783"/>
                </a:cubicBezTo>
                <a:cubicBezTo>
                  <a:pt x="1908259" y="118182"/>
                  <a:pt x="1911194" y="117382"/>
                  <a:pt x="1914395" y="116849"/>
                </a:cubicBezTo>
                <a:cubicBezTo>
                  <a:pt x="1926400" y="115515"/>
                  <a:pt x="1940006" y="122184"/>
                  <a:pt x="1948009" y="129387"/>
                </a:cubicBezTo>
                <a:cubicBezTo>
                  <a:pt x="1948009" y="129387"/>
                  <a:pt x="1966683" y="148328"/>
                  <a:pt x="1965616" y="167536"/>
                </a:cubicBezTo>
                <a:cubicBezTo>
                  <a:pt x="1965083" y="176340"/>
                  <a:pt x="1960814" y="183810"/>
                  <a:pt x="1952277" y="190479"/>
                </a:cubicBezTo>
                <a:cubicBezTo>
                  <a:pt x="1951210" y="191279"/>
                  <a:pt x="1936804" y="202217"/>
                  <a:pt x="1912794" y="204885"/>
                </a:cubicBezTo>
                <a:cubicBezTo>
                  <a:pt x="1888518" y="206753"/>
                  <a:pt x="1854904" y="203551"/>
                  <a:pt x="1811152" y="173405"/>
                </a:cubicBezTo>
                <a:cubicBezTo>
                  <a:pt x="1798880" y="157932"/>
                  <a:pt x="1777271" y="146994"/>
                  <a:pt x="1750060" y="146461"/>
                </a:cubicBezTo>
                <a:lnTo>
                  <a:pt x="1745258" y="146461"/>
                </a:lnTo>
                <a:cubicBezTo>
                  <a:pt x="1751394" y="139258"/>
                  <a:pt x="1754062" y="129120"/>
                  <a:pt x="1751927" y="118983"/>
                </a:cubicBezTo>
                <a:cubicBezTo>
                  <a:pt x="1750594" y="112580"/>
                  <a:pt x="1747392" y="106978"/>
                  <a:pt x="1743124" y="102709"/>
                </a:cubicBezTo>
                <a:cubicBezTo>
                  <a:pt x="1762599" y="97907"/>
                  <a:pt x="1782340" y="94973"/>
                  <a:pt x="1802082" y="91238"/>
                </a:cubicBezTo>
                <a:lnTo>
                  <a:pt x="1861040" y="80834"/>
                </a:lnTo>
                <a:close/>
                <a:moveTo>
                  <a:pt x="1948809" y="88837"/>
                </a:moveTo>
                <a:cubicBezTo>
                  <a:pt x="1964549" y="96040"/>
                  <a:pt x="1977088" y="105644"/>
                  <a:pt x="1983490" y="115515"/>
                </a:cubicBezTo>
                <a:cubicBezTo>
                  <a:pt x="1996029" y="134723"/>
                  <a:pt x="2000564" y="156332"/>
                  <a:pt x="1997096" y="176340"/>
                </a:cubicBezTo>
                <a:cubicBezTo>
                  <a:pt x="1993895" y="193947"/>
                  <a:pt x="1984291" y="208887"/>
                  <a:pt x="1969885" y="220091"/>
                </a:cubicBezTo>
                <a:cubicBezTo>
                  <a:pt x="1949343" y="235564"/>
                  <a:pt x="1924799" y="242501"/>
                  <a:pt x="1899189" y="241434"/>
                </a:cubicBezTo>
                <a:cubicBezTo>
                  <a:pt x="1873578" y="240900"/>
                  <a:pt x="1847434" y="233697"/>
                  <a:pt x="1823424" y="217957"/>
                </a:cubicBezTo>
                <a:cubicBezTo>
                  <a:pt x="1824224" y="210487"/>
                  <a:pt x="1823424" y="203018"/>
                  <a:pt x="1821823" y="195815"/>
                </a:cubicBezTo>
                <a:cubicBezTo>
                  <a:pt x="1842899" y="208086"/>
                  <a:pt x="1861840" y="214489"/>
                  <a:pt x="1878380" y="217157"/>
                </a:cubicBezTo>
                <a:cubicBezTo>
                  <a:pt x="1894920" y="219558"/>
                  <a:pt x="1909326" y="220091"/>
                  <a:pt x="1921064" y="217690"/>
                </a:cubicBezTo>
                <a:cubicBezTo>
                  <a:pt x="1944808" y="213689"/>
                  <a:pt x="1958947" y="202484"/>
                  <a:pt x="1960014" y="201684"/>
                </a:cubicBezTo>
                <a:cubicBezTo>
                  <a:pt x="1971485" y="192613"/>
                  <a:pt x="1977888" y="181409"/>
                  <a:pt x="1978688" y="168337"/>
                </a:cubicBezTo>
                <a:cubicBezTo>
                  <a:pt x="1980289" y="142459"/>
                  <a:pt x="1958147" y="120050"/>
                  <a:pt x="1957079" y="118983"/>
                </a:cubicBezTo>
                <a:cubicBezTo>
                  <a:pt x="1944541" y="107511"/>
                  <a:pt x="1927467" y="101375"/>
                  <a:pt x="1913328" y="102976"/>
                </a:cubicBezTo>
                <a:cubicBezTo>
                  <a:pt x="1902924" y="104043"/>
                  <a:pt x="1894387" y="109112"/>
                  <a:pt x="1888518" y="117649"/>
                </a:cubicBezTo>
                <a:lnTo>
                  <a:pt x="1883449" y="124318"/>
                </a:lnTo>
                <a:lnTo>
                  <a:pt x="1890652" y="128053"/>
                </a:lnTo>
                <a:cubicBezTo>
                  <a:pt x="1892786" y="129120"/>
                  <a:pt x="1895187" y="130187"/>
                  <a:pt x="1897321" y="130988"/>
                </a:cubicBezTo>
                <a:cubicBezTo>
                  <a:pt x="1903724" y="133389"/>
                  <a:pt x="1905324" y="134456"/>
                  <a:pt x="1905858" y="138724"/>
                </a:cubicBezTo>
                <a:cubicBezTo>
                  <a:pt x="1906658" y="144860"/>
                  <a:pt x="1901590" y="150462"/>
                  <a:pt x="1896521" y="153130"/>
                </a:cubicBezTo>
                <a:cubicBezTo>
                  <a:pt x="1891185" y="155798"/>
                  <a:pt x="1884516" y="156332"/>
                  <a:pt x="1878380" y="154998"/>
                </a:cubicBezTo>
                <a:cubicBezTo>
                  <a:pt x="1872244" y="153931"/>
                  <a:pt x="1866642" y="150996"/>
                  <a:pt x="1862907" y="146194"/>
                </a:cubicBezTo>
                <a:cubicBezTo>
                  <a:pt x="1851969" y="132588"/>
                  <a:pt x="1852503" y="108578"/>
                  <a:pt x="1865041" y="95773"/>
                </a:cubicBezTo>
                <a:cubicBezTo>
                  <a:pt x="1884249" y="76032"/>
                  <a:pt x="1923465" y="77099"/>
                  <a:pt x="1948809" y="88837"/>
                </a:cubicBezTo>
                <a:close/>
                <a:moveTo>
                  <a:pt x="2147559" y="152330"/>
                </a:moveTo>
                <a:cubicBezTo>
                  <a:pt x="2143557" y="147261"/>
                  <a:pt x="2139022" y="142993"/>
                  <a:pt x="2133419" y="140325"/>
                </a:cubicBezTo>
                <a:cubicBezTo>
                  <a:pt x="2120614" y="134189"/>
                  <a:pt x="2102473" y="137390"/>
                  <a:pt x="2095804" y="152863"/>
                </a:cubicBezTo>
                <a:cubicBezTo>
                  <a:pt x="2091268" y="163535"/>
                  <a:pt x="2091268" y="177674"/>
                  <a:pt x="2095804" y="187545"/>
                </a:cubicBezTo>
                <a:cubicBezTo>
                  <a:pt x="2098738" y="194214"/>
                  <a:pt x="2104340" y="199283"/>
                  <a:pt x="2111277" y="201150"/>
                </a:cubicBezTo>
                <a:cubicBezTo>
                  <a:pt x="2113144" y="201684"/>
                  <a:pt x="2115012" y="201951"/>
                  <a:pt x="2116612" y="201951"/>
                </a:cubicBezTo>
                <a:cubicBezTo>
                  <a:pt x="2116079" y="202484"/>
                  <a:pt x="2115812" y="203018"/>
                  <a:pt x="2115278" y="203284"/>
                </a:cubicBezTo>
                <a:cubicBezTo>
                  <a:pt x="2112611" y="205152"/>
                  <a:pt x="2108876" y="205152"/>
                  <a:pt x="2104074" y="203284"/>
                </a:cubicBezTo>
                <a:cubicBezTo>
                  <a:pt x="2100872" y="201951"/>
                  <a:pt x="2097938" y="200083"/>
                  <a:pt x="2095003" y="196615"/>
                </a:cubicBezTo>
                <a:cubicBezTo>
                  <a:pt x="2091535" y="192613"/>
                  <a:pt x="2088334" y="187811"/>
                  <a:pt x="2085399" y="181675"/>
                </a:cubicBezTo>
                <a:cubicBezTo>
                  <a:pt x="2083532" y="177674"/>
                  <a:pt x="2082198" y="173405"/>
                  <a:pt x="2080597" y="168870"/>
                </a:cubicBezTo>
                <a:cubicBezTo>
                  <a:pt x="2078730" y="163001"/>
                  <a:pt x="2076596" y="157132"/>
                  <a:pt x="2073394" y="151530"/>
                </a:cubicBezTo>
                <a:cubicBezTo>
                  <a:pt x="2071260" y="147528"/>
                  <a:pt x="2068592" y="143526"/>
                  <a:pt x="2065124" y="138991"/>
                </a:cubicBezTo>
                <a:cubicBezTo>
                  <a:pt x="2055787" y="126186"/>
                  <a:pt x="2045383" y="115781"/>
                  <a:pt x="2033645" y="107778"/>
                </a:cubicBezTo>
                <a:cubicBezTo>
                  <a:pt x="2016837" y="96573"/>
                  <a:pt x="1997896" y="90704"/>
                  <a:pt x="1978422" y="90704"/>
                </a:cubicBezTo>
                <a:cubicBezTo>
                  <a:pt x="1969618" y="83501"/>
                  <a:pt x="1960281" y="78699"/>
                  <a:pt x="1953878" y="75765"/>
                </a:cubicBezTo>
                <a:cubicBezTo>
                  <a:pt x="1949076" y="73631"/>
                  <a:pt x="1943740" y="71763"/>
                  <a:pt x="1938138" y="70162"/>
                </a:cubicBezTo>
                <a:cubicBezTo>
                  <a:pt x="1972286" y="65094"/>
                  <a:pt x="2006967" y="63226"/>
                  <a:pt x="2041381" y="60558"/>
                </a:cubicBezTo>
                <a:cubicBezTo>
                  <a:pt x="2058722" y="59491"/>
                  <a:pt x="2075795" y="57357"/>
                  <a:pt x="2093136" y="57357"/>
                </a:cubicBezTo>
                <a:lnTo>
                  <a:pt x="2144891" y="56023"/>
                </a:lnTo>
                <a:lnTo>
                  <a:pt x="2147559" y="152330"/>
                </a:lnTo>
                <a:close/>
                <a:moveTo>
                  <a:pt x="2148359" y="201951"/>
                </a:moveTo>
                <a:cubicBezTo>
                  <a:pt x="2148359" y="209420"/>
                  <a:pt x="2147292" y="220091"/>
                  <a:pt x="2140889" y="228628"/>
                </a:cubicBezTo>
                <a:cubicBezTo>
                  <a:pt x="2127017" y="247836"/>
                  <a:pt x="2098205" y="247036"/>
                  <a:pt x="2080331" y="236365"/>
                </a:cubicBezTo>
                <a:cubicBezTo>
                  <a:pt x="2069659" y="229962"/>
                  <a:pt x="2061123" y="218224"/>
                  <a:pt x="2056854" y="204352"/>
                </a:cubicBezTo>
                <a:cubicBezTo>
                  <a:pt x="2041915" y="155798"/>
                  <a:pt x="2016571" y="140058"/>
                  <a:pt x="2007233" y="135790"/>
                </a:cubicBezTo>
                <a:cubicBezTo>
                  <a:pt x="2004566" y="126186"/>
                  <a:pt x="2000297" y="116849"/>
                  <a:pt x="1994428" y="108045"/>
                </a:cubicBezTo>
                <a:lnTo>
                  <a:pt x="1992827" y="105911"/>
                </a:lnTo>
                <a:cubicBezTo>
                  <a:pt x="2004833" y="107778"/>
                  <a:pt x="2016304" y="112580"/>
                  <a:pt x="2026975" y="119783"/>
                </a:cubicBezTo>
                <a:cubicBezTo>
                  <a:pt x="2037379" y="126986"/>
                  <a:pt x="2046983" y="136323"/>
                  <a:pt x="2055520" y="147795"/>
                </a:cubicBezTo>
                <a:cubicBezTo>
                  <a:pt x="2058455" y="151796"/>
                  <a:pt x="2060856" y="155531"/>
                  <a:pt x="2062990" y="158999"/>
                </a:cubicBezTo>
                <a:cubicBezTo>
                  <a:pt x="2065658" y="163535"/>
                  <a:pt x="2067258" y="168603"/>
                  <a:pt x="2069126" y="173939"/>
                </a:cubicBezTo>
                <a:cubicBezTo>
                  <a:pt x="2070727" y="178741"/>
                  <a:pt x="2072327" y="183810"/>
                  <a:pt x="2074728" y="188612"/>
                </a:cubicBezTo>
                <a:cubicBezTo>
                  <a:pt x="2078463" y="196081"/>
                  <a:pt x="2082198" y="202217"/>
                  <a:pt x="2086733" y="206753"/>
                </a:cubicBezTo>
                <a:cubicBezTo>
                  <a:pt x="2091002" y="211288"/>
                  <a:pt x="2095804" y="214756"/>
                  <a:pt x="2100872" y="216623"/>
                </a:cubicBezTo>
                <a:cubicBezTo>
                  <a:pt x="2109676" y="219825"/>
                  <a:pt x="2116879" y="219291"/>
                  <a:pt x="2122748" y="215023"/>
                </a:cubicBezTo>
                <a:cubicBezTo>
                  <a:pt x="2132352" y="207820"/>
                  <a:pt x="2133419" y="193680"/>
                  <a:pt x="2133419" y="192080"/>
                </a:cubicBezTo>
                <a:lnTo>
                  <a:pt x="2134220" y="177140"/>
                </a:lnTo>
                <a:lnTo>
                  <a:pt x="2123282" y="186211"/>
                </a:lnTo>
                <a:cubicBezTo>
                  <a:pt x="2120881" y="188345"/>
                  <a:pt x="2117413" y="188878"/>
                  <a:pt x="2114211" y="188078"/>
                </a:cubicBezTo>
                <a:cubicBezTo>
                  <a:pt x="2111010" y="187278"/>
                  <a:pt x="2108609" y="185144"/>
                  <a:pt x="2107275" y="181942"/>
                </a:cubicBezTo>
                <a:cubicBezTo>
                  <a:pt x="2104607" y="175540"/>
                  <a:pt x="2104607" y="165936"/>
                  <a:pt x="2107542" y="158999"/>
                </a:cubicBezTo>
                <a:cubicBezTo>
                  <a:pt x="2111010" y="150729"/>
                  <a:pt x="2121148" y="149395"/>
                  <a:pt x="2128351" y="152863"/>
                </a:cubicBezTo>
                <a:cubicBezTo>
                  <a:pt x="2144357" y="160867"/>
                  <a:pt x="2148092" y="184076"/>
                  <a:pt x="2148359" y="201951"/>
                </a:cubicBezTo>
                <a:close/>
                <a:moveTo>
                  <a:pt x="2150760" y="303326"/>
                </a:moveTo>
                <a:cubicBezTo>
                  <a:pt x="2141156" y="306527"/>
                  <a:pt x="2120080" y="317465"/>
                  <a:pt x="2104340" y="352413"/>
                </a:cubicBezTo>
                <a:cubicBezTo>
                  <a:pt x="2085933" y="352947"/>
                  <a:pt x="2067792" y="355081"/>
                  <a:pt x="2049651" y="356148"/>
                </a:cubicBezTo>
                <a:cubicBezTo>
                  <a:pt x="2031510" y="357749"/>
                  <a:pt x="2013103" y="358549"/>
                  <a:pt x="1994962" y="360683"/>
                </a:cubicBezTo>
                <a:cubicBezTo>
                  <a:pt x="1996829" y="358282"/>
                  <a:pt x="1998430" y="355614"/>
                  <a:pt x="2000031" y="352947"/>
                </a:cubicBezTo>
                <a:cubicBezTo>
                  <a:pt x="2005099" y="343076"/>
                  <a:pt x="2006700" y="329737"/>
                  <a:pt x="2004833" y="316398"/>
                </a:cubicBezTo>
                <a:cubicBezTo>
                  <a:pt x="2026441" y="326802"/>
                  <a:pt x="2052852" y="324401"/>
                  <a:pt x="2068859" y="301992"/>
                </a:cubicBezTo>
                <a:cubicBezTo>
                  <a:pt x="2076596" y="291054"/>
                  <a:pt x="2079263" y="273980"/>
                  <a:pt x="2078463" y="261709"/>
                </a:cubicBezTo>
                <a:cubicBezTo>
                  <a:pt x="2078196" y="257974"/>
                  <a:pt x="2077396" y="253705"/>
                  <a:pt x="2076329" y="249437"/>
                </a:cubicBezTo>
                <a:cubicBezTo>
                  <a:pt x="2087534" y="255306"/>
                  <a:pt x="2101406" y="258241"/>
                  <a:pt x="2114478" y="256907"/>
                </a:cubicBezTo>
                <a:cubicBezTo>
                  <a:pt x="2127817" y="255573"/>
                  <a:pt x="2140356" y="249437"/>
                  <a:pt x="2149426" y="238232"/>
                </a:cubicBezTo>
                <a:lnTo>
                  <a:pt x="2150760" y="303326"/>
                </a:lnTo>
                <a:close/>
                <a:moveTo>
                  <a:pt x="1224775" y="575172"/>
                </a:moveTo>
                <a:lnTo>
                  <a:pt x="1087652" y="346544"/>
                </a:lnTo>
                <a:cubicBezTo>
                  <a:pt x="936122" y="437248"/>
                  <a:pt x="796597" y="547427"/>
                  <a:pt x="671212" y="671479"/>
                </a:cubicBezTo>
                <a:cubicBezTo>
                  <a:pt x="547161" y="796864"/>
                  <a:pt x="437248" y="936389"/>
                  <a:pt x="346277" y="1087918"/>
                </a:cubicBezTo>
                <a:lnTo>
                  <a:pt x="580508" y="1228243"/>
                </a:lnTo>
                <a:lnTo>
                  <a:pt x="583709" y="1223708"/>
                </a:lnTo>
                <a:cubicBezTo>
                  <a:pt x="583976" y="1223175"/>
                  <a:pt x="587978" y="1218106"/>
                  <a:pt x="598115" y="1213837"/>
                </a:cubicBezTo>
                <a:cubicBezTo>
                  <a:pt x="608253" y="1209569"/>
                  <a:pt x="623992" y="1206101"/>
                  <a:pt x="647202" y="1209035"/>
                </a:cubicBezTo>
                <a:lnTo>
                  <a:pt x="650937" y="1209569"/>
                </a:lnTo>
                <a:cubicBezTo>
                  <a:pt x="676014" y="1168752"/>
                  <a:pt x="704292" y="1130336"/>
                  <a:pt x="732304" y="1091653"/>
                </a:cubicBezTo>
                <a:lnTo>
                  <a:pt x="733905" y="1090053"/>
                </a:lnTo>
                <a:cubicBezTo>
                  <a:pt x="735772" y="1087918"/>
                  <a:pt x="737373" y="1085784"/>
                  <a:pt x="738707" y="1083650"/>
                </a:cubicBezTo>
                <a:cubicBezTo>
                  <a:pt x="760316" y="1056706"/>
                  <a:pt x="780591" y="1028961"/>
                  <a:pt x="803800" y="1003350"/>
                </a:cubicBezTo>
                <a:lnTo>
                  <a:pt x="837681" y="964134"/>
                </a:lnTo>
                <a:lnTo>
                  <a:pt x="873429" y="926785"/>
                </a:lnTo>
                <a:lnTo>
                  <a:pt x="863559" y="893438"/>
                </a:lnTo>
                <a:lnTo>
                  <a:pt x="832612" y="863025"/>
                </a:lnTo>
                <a:lnTo>
                  <a:pt x="828611" y="865159"/>
                </a:lnTo>
                <a:cubicBezTo>
                  <a:pt x="828611" y="865159"/>
                  <a:pt x="823275" y="868094"/>
                  <a:pt x="815005" y="869428"/>
                </a:cubicBezTo>
                <a:cubicBezTo>
                  <a:pt x="806735" y="871028"/>
                  <a:pt x="795264" y="871295"/>
                  <a:pt x="782992" y="866760"/>
                </a:cubicBezTo>
                <a:cubicBezTo>
                  <a:pt x="764051" y="859557"/>
                  <a:pt x="747510" y="841950"/>
                  <a:pt x="734705" y="813938"/>
                </a:cubicBezTo>
                <a:cubicBezTo>
                  <a:pt x="733371" y="809670"/>
                  <a:pt x="719766" y="763517"/>
                  <a:pt x="735772" y="735505"/>
                </a:cubicBezTo>
                <a:lnTo>
                  <a:pt x="735772" y="735505"/>
                </a:lnTo>
                <a:cubicBezTo>
                  <a:pt x="763784" y="719499"/>
                  <a:pt x="809936" y="733104"/>
                  <a:pt x="814205" y="734438"/>
                </a:cubicBezTo>
                <a:cubicBezTo>
                  <a:pt x="842216" y="747244"/>
                  <a:pt x="859824" y="763784"/>
                  <a:pt x="867293" y="782725"/>
                </a:cubicBezTo>
                <a:cubicBezTo>
                  <a:pt x="872095" y="794997"/>
                  <a:pt x="871562" y="806468"/>
                  <a:pt x="869961" y="814738"/>
                </a:cubicBezTo>
                <a:cubicBezTo>
                  <a:pt x="868361" y="823008"/>
                  <a:pt x="865426" y="828344"/>
                  <a:pt x="865426" y="828344"/>
                </a:cubicBezTo>
                <a:lnTo>
                  <a:pt x="863292" y="832346"/>
                </a:lnTo>
                <a:lnTo>
                  <a:pt x="893704" y="863292"/>
                </a:lnTo>
                <a:lnTo>
                  <a:pt x="927052" y="873163"/>
                </a:lnTo>
                <a:lnTo>
                  <a:pt x="964401" y="837414"/>
                </a:lnTo>
                <a:lnTo>
                  <a:pt x="1003617" y="803534"/>
                </a:lnTo>
                <a:cubicBezTo>
                  <a:pt x="1029227" y="780324"/>
                  <a:pt x="1056972" y="759782"/>
                  <a:pt x="1083917" y="738440"/>
                </a:cubicBezTo>
                <a:cubicBezTo>
                  <a:pt x="1086051" y="737106"/>
                  <a:pt x="1088452" y="735505"/>
                  <a:pt x="1090319" y="733638"/>
                </a:cubicBezTo>
                <a:lnTo>
                  <a:pt x="1091920" y="732037"/>
                </a:lnTo>
                <a:cubicBezTo>
                  <a:pt x="1130603" y="704026"/>
                  <a:pt x="1169019" y="675480"/>
                  <a:pt x="1209836" y="650670"/>
                </a:cubicBezTo>
                <a:lnTo>
                  <a:pt x="1209302" y="646935"/>
                </a:lnTo>
                <a:cubicBezTo>
                  <a:pt x="1206368" y="623726"/>
                  <a:pt x="1209836" y="607719"/>
                  <a:pt x="1214104" y="597848"/>
                </a:cubicBezTo>
                <a:cubicBezTo>
                  <a:pt x="1218373" y="587711"/>
                  <a:pt x="1223441" y="583709"/>
                  <a:pt x="1223975" y="583442"/>
                </a:cubicBezTo>
                <a:lnTo>
                  <a:pt x="1228243" y="580241"/>
                </a:lnTo>
                <a:lnTo>
                  <a:pt x="1224775" y="575172"/>
                </a:lnTo>
                <a:close/>
                <a:moveTo>
                  <a:pt x="1054571" y="730970"/>
                </a:moveTo>
                <a:cubicBezTo>
                  <a:pt x="1021491" y="723500"/>
                  <a:pt x="990811" y="694422"/>
                  <a:pt x="979340" y="656273"/>
                </a:cubicBezTo>
                <a:cubicBezTo>
                  <a:pt x="984409" y="653071"/>
                  <a:pt x="989211" y="649336"/>
                  <a:pt x="993479" y="645335"/>
                </a:cubicBezTo>
                <a:cubicBezTo>
                  <a:pt x="1007618" y="684017"/>
                  <a:pt x="1036430" y="705093"/>
                  <a:pt x="1037497" y="706160"/>
                </a:cubicBezTo>
                <a:cubicBezTo>
                  <a:pt x="1045234" y="711229"/>
                  <a:pt x="1055638" y="714430"/>
                  <a:pt x="1062308" y="709895"/>
                </a:cubicBezTo>
                <a:cubicBezTo>
                  <a:pt x="1064976" y="708294"/>
                  <a:pt x="1068977" y="703492"/>
                  <a:pt x="1066576" y="693088"/>
                </a:cubicBezTo>
                <a:cubicBezTo>
                  <a:pt x="1064709" y="684818"/>
                  <a:pt x="1058039" y="679749"/>
                  <a:pt x="1052437" y="675747"/>
                </a:cubicBezTo>
                <a:cubicBezTo>
                  <a:pt x="1044967" y="670145"/>
                  <a:pt x="1042833" y="668011"/>
                  <a:pt x="1043633" y="663476"/>
                </a:cubicBezTo>
                <a:cubicBezTo>
                  <a:pt x="1044167" y="659207"/>
                  <a:pt x="1050836" y="655205"/>
                  <a:pt x="1055905" y="654405"/>
                </a:cubicBezTo>
                <a:cubicBezTo>
                  <a:pt x="1064709" y="653071"/>
                  <a:pt x="1072979" y="659207"/>
                  <a:pt x="1077247" y="662942"/>
                </a:cubicBezTo>
                <a:cubicBezTo>
                  <a:pt x="1086851" y="671479"/>
                  <a:pt x="1093788" y="684551"/>
                  <a:pt x="1094054" y="694689"/>
                </a:cubicBezTo>
                <a:cubicBezTo>
                  <a:pt x="1094588" y="704826"/>
                  <a:pt x="1090053" y="714430"/>
                  <a:pt x="1083116" y="722167"/>
                </a:cubicBezTo>
                <a:lnTo>
                  <a:pt x="1075380" y="728302"/>
                </a:lnTo>
                <a:cubicBezTo>
                  <a:pt x="1069244" y="731504"/>
                  <a:pt x="1061774" y="732571"/>
                  <a:pt x="1054571" y="730970"/>
                </a:cubicBezTo>
                <a:close/>
                <a:moveTo>
                  <a:pt x="1027627" y="540224"/>
                </a:moveTo>
                <a:cubicBezTo>
                  <a:pt x="1024692" y="532221"/>
                  <a:pt x="1020690" y="524484"/>
                  <a:pt x="1015355" y="517281"/>
                </a:cubicBezTo>
                <a:cubicBezTo>
                  <a:pt x="1027360" y="518615"/>
                  <a:pt x="1047635" y="524751"/>
                  <a:pt x="1072712" y="547427"/>
                </a:cubicBezTo>
                <a:cubicBezTo>
                  <a:pt x="1075380" y="549828"/>
                  <a:pt x="1078048" y="551963"/>
                  <a:pt x="1080982" y="554097"/>
                </a:cubicBezTo>
                <a:cubicBezTo>
                  <a:pt x="1074046" y="557031"/>
                  <a:pt x="1068711" y="562367"/>
                  <a:pt x="1066043" y="568770"/>
                </a:cubicBezTo>
                <a:cubicBezTo>
                  <a:pt x="1063909" y="574639"/>
                  <a:pt x="1064175" y="581308"/>
                  <a:pt x="1066843" y="587711"/>
                </a:cubicBezTo>
                <a:cubicBezTo>
                  <a:pt x="1068711" y="591979"/>
                  <a:pt x="1071378" y="596248"/>
                  <a:pt x="1075380" y="600783"/>
                </a:cubicBezTo>
                <a:cubicBezTo>
                  <a:pt x="1077247" y="603184"/>
                  <a:pt x="1080449" y="606118"/>
                  <a:pt x="1084450" y="608253"/>
                </a:cubicBezTo>
                <a:cubicBezTo>
                  <a:pt x="1082583" y="609053"/>
                  <a:pt x="1080715" y="609853"/>
                  <a:pt x="1078314" y="610120"/>
                </a:cubicBezTo>
                <a:cubicBezTo>
                  <a:pt x="1066310" y="611721"/>
                  <a:pt x="1049769" y="603717"/>
                  <a:pt x="1030028" y="586910"/>
                </a:cubicBezTo>
                <a:cubicBezTo>
                  <a:pt x="1034296" y="572238"/>
                  <a:pt x="1033229" y="555964"/>
                  <a:pt x="1027627" y="540224"/>
                </a:cubicBezTo>
                <a:close/>
                <a:moveTo>
                  <a:pt x="1088185" y="566102"/>
                </a:moveTo>
                <a:cubicBezTo>
                  <a:pt x="1097789" y="562634"/>
                  <a:pt x="1112462" y="574639"/>
                  <a:pt x="1118598" y="583976"/>
                </a:cubicBezTo>
                <a:cubicBezTo>
                  <a:pt x="1123667" y="591446"/>
                  <a:pt x="1128735" y="603984"/>
                  <a:pt x="1127668" y="613321"/>
                </a:cubicBezTo>
                <a:cubicBezTo>
                  <a:pt x="1125534" y="639199"/>
                  <a:pt x="1100991" y="652004"/>
                  <a:pt x="1078314" y="648536"/>
                </a:cubicBezTo>
                <a:cubicBezTo>
                  <a:pt x="1070311" y="643200"/>
                  <a:pt x="1062041" y="640533"/>
                  <a:pt x="1054305" y="641333"/>
                </a:cubicBezTo>
                <a:cubicBezTo>
                  <a:pt x="1039898" y="636798"/>
                  <a:pt x="1024959" y="621591"/>
                  <a:pt x="1018823" y="614388"/>
                </a:cubicBezTo>
                <a:cubicBezTo>
                  <a:pt x="1021224" y="610387"/>
                  <a:pt x="1023625" y="606118"/>
                  <a:pt x="1025492" y="601850"/>
                </a:cubicBezTo>
                <a:lnTo>
                  <a:pt x="1026293" y="599982"/>
                </a:lnTo>
                <a:cubicBezTo>
                  <a:pt x="1048169" y="617857"/>
                  <a:pt x="1066843" y="625860"/>
                  <a:pt x="1082316" y="623726"/>
                </a:cubicBezTo>
                <a:cubicBezTo>
                  <a:pt x="1098590" y="621325"/>
                  <a:pt x="1104725" y="607986"/>
                  <a:pt x="1104992" y="607452"/>
                </a:cubicBezTo>
                <a:lnTo>
                  <a:pt x="1111928" y="591979"/>
                </a:lnTo>
                <a:lnTo>
                  <a:pt x="1096722" y="597848"/>
                </a:lnTo>
                <a:cubicBezTo>
                  <a:pt x="1091120" y="599982"/>
                  <a:pt x="1085517" y="593580"/>
                  <a:pt x="1085517" y="593313"/>
                </a:cubicBezTo>
                <a:cubicBezTo>
                  <a:pt x="1082583" y="589578"/>
                  <a:pt x="1080449" y="586644"/>
                  <a:pt x="1079382" y="583709"/>
                </a:cubicBezTo>
                <a:cubicBezTo>
                  <a:pt x="1078048" y="580508"/>
                  <a:pt x="1077781" y="577573"/>
                  <a:pt x="1078848" y="574905"/>
                </a:cubicBezTo>
                <a:cubicBezTo>
                  <a:pt x="1079648" y="571171"/>
                  <a:pt x="1083383" y="567702"/>
                  <a:pt x="1088185" y="566102"/>
                </a:cubicBezTo>
                <a:close/>
                <a:moveTo>
                  <a:pt x="1046568" y="686152"/>
                </a:moveTo>
                <a:cubicBezTo>
                  <a:pt x="1050303" y="689086"/>
                  <a:pt x="1054038" y="691754"/>
                  <a:pt x="1054571" y="694155"/>
                </a:cubicBezTo>
                <a:cubicBezTo>
                  <a:pt x="1055105" y="696289"/>
                  <a:pt x="1054838" y="698157"/>
                  <a:pt x="1054571" y="698423"/>
                </a:cubicBezTo>
                <a:cubicBezTo>
                  <a:pt x="1053237" y="699224"/>
                  <a:pt x="1048169" y="698690"/>
                  <a:pt x="1043367" y="695489"/>
                </a:cubicBezTo>
                <a:cubicBezTo>
                  <a:pt x="1043367" y="695489"/>
                  <a:pt x="1014555" y="673880"/>
                  <a:pt x="1003350" y="635464"/>
                </a:cubicBezTo>
                <a:cubicBezTo>
                  <a:pt x="1006285" y="631996"/>
                  <a:pt x="1009219" y="628528"/>
                  <a:pt x="1011887" y="624793"/>
                </a:cubicBezTo>
                <a:cubicBezTo>
                  <a:pt x="1017756" y="631195"/>
                  <a:pt x="1027627" y="640533"/>
                  <a:pt x="1038831" y="647202"/>
                </a:cubicBezTo>
                <a:cubicBezTo>
                  <a:pt x="1035363" y="650137"/>
                  <a:pt x="1032429" y="654138"/>
                  <a:pt x="1031628" y="659207"/>
                </a:cubicBezTo>
                <a:cubicBezTo>
                  <a:pt x="1029227" y="673613"/>
                  <a:pt x="1039632" y="681083"/>
                  <a:pt x="1046568" y="686152"/>
                </a:cubicBezTo>
                <a:close/>
                <a:moveTo>
                  <a:pt x="944659" y="707494"/>
                </a:moveTo>
                <a:cubicBezTo>
                  <a:pt x="953463" y="728569"/>
                  <a:pt x="973471" y="737373"/>
                  <a:pt x="974271" y="737906"/>
                </a:cubicBezTo>
                <a:lnTo>
                  <a:pt x="986276" y="743242"/>
                </a:lnTo>
                <a:lnTo>
                  <a:pt x="981741" y="730437"/>
                </a:lnTo>
                <a:cubicBezTo>
                  <a:pt x="979874" y="725101"/>
                  <a:pt x="979874" y="721099"/>
                  <a:pt x="981474" y="718165"/>
                </a:cubicBezTo>
                <a:cubicBezTo>
                  <a:pt x="983875" y="714163"/>
                  <a:pt x="989211" y="713363"/>
                  <a:pt x="991345" y="713096"/>
                </a:cubicBezTo>
                <a:cubicBezTo>
                  <a:pt x="1000415" y="715764"/>
                  <a:pt x="1007618" y="722967"/>
                  <a:pt x="1010286" y="731771"/>
                </a:cubicBezTo>
                <a:cubicBezTo>
                  <a:pt x="1012954" y="740574"/>
                  <a:pt x="1010553" y="748844"/>
                  <a:pt x="1003617" y="753913"/>
                </a:cubicBezTo>
                <a:cubicBezTo>
                  <a:pt x="991879" y="763517"/>
                  <a:pt x="968135" y="761383"/>
                  <a:pt x="952929" y="749111"/>
                </a:cubicBezTo>
                <a:cubicBezTo>
                  <a:pt x="929719" y="730703"/>
                  <a:pt x="918781" y="700558"/>
                  <a:pt x="927318" y="676814"/>
                </a:cubicBezTo>
                <a:cubicBezTo>
                  <a:pt x="932654" y="675747"/>
                  <a:pt x="937723" y="673880"/>
                  <a:pt x="943058" y="672546"/>
                </a:cubicBezTo>
                <a:cubicBezTo>
                  <a:pt x="939857" y="685085"/>
                  <a:pt x="940391" y="696823"/>
                  <a:pt x="944659" y="707494"/>
                </a:cubicBezTo>
                <a:close/>
                <a:moveTo>
                  <a:pt x="960666" y="666410"/>
                </a:moveTo>
                <a:cubicBezTo>
                  <a:pt x="963067" y="665343"/>
                  <a:pt x="965734" y="664009"/>
                  <a:pt x="968135" y="662942"/>
                </a:cubicBezTo>
                <a:cubicBezTo>
                  <a:pt x="972937" y="676814"/>
                  <a:pt x="979874" y="689353"/>
                  <a:pt x="988410" y="700558"/>
                </a:cubicBezTo>
                <a:cubicBezTo>
                  <a:pt x="984676" y="701091"/>
                  <a:pt x="975605" y="702692"/>
                  <a:pt x="970803" y="710428"/>
                </a:cubicBezTo>
                <a:cubicBezTo>
                  <a:pt x="969203" y="713096"/>
                  <a:pt x="968402" y="716297"/>
                  <a:pt x="968135" y="719499"/>
                </a:cubicBezTo>
                <a:cubicBezTo>
                  <a:pt x="963867" y="715764"/>
                  <a:pt x="959065" y="710695"/>
                  <a:pt x="956397" y="703759"/>
                </a:cubicBezTo>
                <a:cubicBezTo>
                  <a:pt x="951862" y="692554"/>
                  <a:pt x="953196" y="680283"/>
                  <a:pt x="960666" y="666410"/>
                </a:cubicBezTo>
                <a:close/>
                <a:moveTo>
                  <a:pt x="853154" y="744576"/>
                </a:moveTo>
                <a:cubicBezTo>
                  <a:pt x="860091" y="745376"/>
                  <a:pt x="866226" y="742442"/>
                  <a:pt x="871028" y="738440"/>
                </a:cubicBezTo>
                <a:cubicBezTo>
                  <a:pt x="876097" y="734705"/>
                  <a:pt x="880099" y="730170"/>
                  <a:pt x="882500" y="727235"/>
                </a:cubicBezTo>
                <a:cubicBezTo>
                  <a:pt x="891037" y="716297"/>
                  <a:pt x="893971" y="701358"/>
                  <a:pt x="891303" y="685351"/>
                </a:cubicBezTo>
                <a:cubicBezTo>
                  <a:pt x="891037" y="683751"/>
                  <a:pt x="890770" y="682150"/>
                  <a:pt x="890236" y="680549"/>
                </a:cubicBezTo>
                <a:cubicBezTo>
                  <a:pt x="897973" y="680816"/>
                  <a:pt x="905709" y="680283"/>
                  <a:pt x="913179" y="679482"/>
                </a:cubicBezTo>
                <a:cubicBezTo>
                  <a:pt x="907310" y="707494"/>
                  <a:pt x="920649" y="738974"/>
                  <a:pt x="946526" y="759249"/>
                </a:cubicBezTo>
                <a:cubicBezTo>
                  <a:pt x="966802" y="774988"/>
                  <a:pt x="996947" y="777923"/>
                  <a:pt x="1012687" y="764851"/>
                </a:cubicBezTo>
                <a:cubicBezTo>
                  <a:pt x="1022825" y="757114"/>
                  <a:pt x="1026560" y="744309"/>
                  <a:pt x="1022825" y="730970"/>
                </a:cubicBezTo>
                <a:cubicBezTo>
                  <a:pt x="1032695" y="736839"/>
                  <a:pt x="1043100" y="741375"/>
                  <a:pt x="1053771" y="743776"/>
                </a:cubicBezTo>
                <a:lnTo>
                  <a:pt x="1055105" y="744042"/>
                </a:lnTo>
                <a:lnTo>
                  <a:pt x="1020424" y="771254"/>
                </a:lnTo>
                <a:lnTo>
                  <a:pt x="987077" y="800066"/>
                </a:lnTo>
                <a:lnTo>
                  <a:pt x="953729" y="828878"/>
                </a:lnTo>
                <a:lnTo>
                  <a:pt x="921716" y="859290"/>
                </a:lnTo>
                <a:lnTo>
                  <a:pt x="899040" y="852621"/>
                </a:lnTo>
                <a:lnTo>
                  <a:pt x="879032" y="831812"/>
                </a:lnTo>
                <a:cubicBezTo>
                  <a:pt x="882233" y="823275"/>
                  <a:pt x="888102" y="803267"/>
                  <a:pt x="879298" y="779790"/>
                </a:cubicBezTo>
                <a:cubicBezTo>
                  <a:pt x="874230" y="766985"/>
                  <a:pt x="865426" y="755247"/>
                  <a:pt x="853154" y="744576"/>
                </a:cubicBezTo>
                <a:close/>
                <a:moveTo>
                  <a:pt x="783525" y="715497"/>
                </a:moveTo>
                <a:cubicBezTo>
                  <a:pt x="791795" y="705360"/>
                  <a:pt x="802467" y="694955"/>
                  <a:pt x="815272" y="689887"/>
                </a:cubicBezTo>
                <a:cubicBezTo>
                  <a:pt x="821141" y="687486"/>
                  <a:pt x="829678" y="685618"/>
                  <a:pt x="837148" y="689353"/>
                </a:cubicBezTo>
                <a:cubicBezTo>
                  <a:pt x="839015" y="690153"/>
                  <a:pt x="839815" y="690954"/>
                  <a:pt x="840349" y="691220"/>
                </a:cubicBezTo>
                <a:cubicBezTo>
                  <a:pt x="839815" y="692554"/>
                  <a:pt x="838215" y="694689"/>
                  <a:pt x="836881" y="696289"/>
                </a:cubicBezTo>
                <a:cubicBezTo>
                  <a:pt x="836347" y="697089"/>
                  <a:pt x="835547" y="698157"/>
                  <a:pt x="834747" y="698957"/>
                </a:cubicBezTo>
                <a:cubicBezTo>
                  <a:pt x="828077" y="709094"/>
                  <a:pt x="827810" y="718965"/>
                  <a:pt x="834213" y="730437"/>
                </a:cubicBezTo>
                <a:cubicBezTo>
                  <a:pt x="834480" y="730970"/>
                  <a:pt x="834747" y="731504"/>
                  <a:pt x="835280" y="732037"/>
                </a:cubicBezTo>
                <a:cubicBezTo>
                  <a:pt x="829945" y="728836"/>
                  <a:pt x="824076" y="725635"/>
                  <a:pt x="817673" y="722700"/>
                </a:cubicBezTo>
                <a:lnTo>
                  <a:pt x="816873" y="722433"/>
                </a:lnTo>
                <a:cubicBezTo>
                  <a:pt x="816339" y="721900"/>
                  <a:pt x="801933" y="717365"/>
                  <a:pt x="783525" y="715497"/>
                </a:cubicBezTo>
                <a:close/>
                <a:moveTo>
                  <a:pt x="740041" y="719232"/>
                </a:moveTo>
                <a:cubicBezTo>
                  <a:pt x="743242" y="696289"/>
                  <a:pt x="764584" y="669345"/>
                  <a:pt x="793129" y="653872"/>
                </a:cubicBezTo>
                <a:cubicBezTo>
                  <a:pt x="819540" y="640799"/>
                  <a:pt x="843550" y="640799"/>
                  <a:pt x="859557" y="653338"/>
                </a:cubicBezTo>
                <a:cubicBezTo>
                  <a:pt x="869694" y="661341"/>
                  <a:pt x="876631" y="673346"/>
                  <a:pt x="878765" y="686418"/>
                </a:cubicBezTo>
                <a:cubicBezTo>
                  <a:pt x="880899" y="698957"/>
                  <a:pt x="878498" y="710428"/>
                  <a:pt x="872095" y="718698"/>
                </a:cubicBezTo>
                <a:cubicBezTo>
                  <a:pt x="865693" y="726969"/>
                  <a:pt x="858223" y="732037"/>
                  <a:pt x="853421" y="731504"/>
                </a:cubicBezTo>
                <a:cubicBezTo>
                  <a:pt x="851020" y="731237"/>
                  <a:pt x="848619" y="728836"/>
                  <a:pt x="846218" y="724834"/>
                </a:cubicBezTo>
                <a:cubicBezTo>
                  <a:pt x="842483" y="717898"/>
                  <a:pt x="842483" y="713363"/>
                  <a:pt x="846485" y="707494"/>
                </a:cubicBezTo>
                <a:cubicBezTo>
                  <a:pt x="847018" y="706693"/>
                  <a:pt x="847819" y="705893"/>
                  <a:pt x="848352" y="705093"/>
                </a:cubicBezTo>
                <a:cubicBezTo>
                  <a:pt x="851820" y="700291"/>
                  <a:pt x="855555" y="695489"/>
                  <a:pt x="853688" y="689086"/>
                </a:cubicBezTo>
                <a:cubicBezTo>
                  <a:pt x="852087" y="683217"/>
                  <a:pt x="846752" y="680016"/>
                  <a:pt x="842750" y="677881"/>
                </a:cubicBezTo>
                <a:cubicBezTo>
                  <a:pt x="831012" y="672012"/>
                  <a:pt x="818206" y="674147"/>
                  <a:pt x="810203" y="677348"/>
                </a:cubicBezTo>
                <a:cubicBezTo>
                  <a:pt x="790995" y="684818"/>
                  <a:pt x="776589" y="701891"/>
                  <a:pt x="766985" y="715230"/>
                </a:cubicBezTo>
                <a:cubicBezTo>
                  <a:pt x="757648" y="715230"/>
                  <a:pt x="748578" y="716297"/>
                  <a:pt x="740041" y="719232"/>
                </a:cubicBezTo>
                <a:close/>
                <a:moveTo>
                  <a:pt x="732037" y="835814"/>
                </a:moveTo>
                <a:cubicBezTo>
                  <a:pt x="731504" y="835547"/>
                  <a:pt x="730970" y="835280"/>
                  <a:pt x="730437" y="834747"/>
                </a:cubicBezTo>
                <a:cubicBezTo>
                  <a:pt x="718965" y="828344"/>
                  <a:pt x="709361" y="828611"/>
                  <a:pt x="698957" y="835280"/>
                </a:cubicBezTo>
                <a:cubicBezTo>
                  <a:pt x="697890" y="836081"/>
                  <a:pt x="697089" y="836614"/>
                  <a:pt x="696289" y="837414"/>
                </a:cubicBezTo>
                <a:cubicBezTo>
                  <a:pt x="694689" y="838482"/>
                  <a:pt x="692554" y="840349"/>
                  <a:pt x="691220" y="840883"/>
                </a:cubicBezTo>
                <a:cubicBezTo>
                  <a:pt x="690954" y="840349"/>
                  <a:pt x="690153" y="839549"/>
                  <a:pt x="689353" y="837681"/>
                </a:cubicBezTo>
                <a:cubicBezTo>
                  <a:pt x="685618" y="830211"/>
                  <a:pt x="687486" y="821408"/>
                  <a:pt x="689887" y="815805"/>
                </a:cubicBezTo>
                <a:cubicBezTo>
                  <a:pt x="694955" y="803000"/>
                  <a:pt x="705626" y="792062"/>
                  <a:pt x="715497" y="784059"/>
                </a:cubicBezTo>
                <a:cubicBezTo>
                  <a:pt x="717365" y="802467"/>
                  <a:pt x="721900" y="816873"/>
                  <a:pt x="722433" y="817940"/>
                </a:cubicBezTo>
                <a:lnTo>
                  <a:pt x="722700" y="818740"/>
                </a:lnTo>
                <a:cubicBezTo>
                  <a:pt x="725635" y="824609"/>
                  <a:pt x="728569" y="830211"/>
                  <a:pt x="732037" y="835814"/>
                </a:cubicBezTo>
                <a:close/>
                <a:moveTo>
                  <a:pt x="672546" y="943325"/>
                </a:moveTo>
                <a:cubicBezTo>
                  <a:pt x="674147" y="937990"/>
                  <a:pt x="675747" y="933188"/>
                  <a:pt x="676814" y="927585"/>
                </a:cubicBezTo>
                <a:cubicBezTo>
                  <a:pt x="700558" y="919315"/>
                  <a:pt x="730970" y="930253"/>
                  <a:pt x="749111" y="953196"/>
                </a:cubicBezTo>
                <a:cubicBezTo>
                  <a:pt x="761116" y="968402"/>
                  <a:pt x="763517" y="992145"/>
                  <a:pt x="753913" y="1003884"/>
                </a:cubicBezTo>
                <a:cubicBezTo>
                  <a:pt x="748844" y="1010820"/>
                  <a:pt x="740574" y="1013221"/>
                  <a:pt x="731771" y="1010553"/>
                </a:cubicBezTo>
                <a:cubicBezTo>
                  <a:pt x="722967" y="1007885"/>
                  <a:pt x="715764" y="1000682"/>
                  <a:pt x="713096" y="991612"/>
                </a:cubicBezTo>
                <a:cubicBezTo>
                  <a:pt x="713363" y="989478"/>
                  <a:pt x="714430" y="984142"/>
                  <a:pt x="718165" y="981741"/>
                </a:cubicBezTo>
                <a:cubicBezTo>
                  <a:pt x="720833" y="979874"/>
                  <a:pt x="725101" y="980140"/>
                  <a:pt x="730437" y="982008"/>
                </a:cubicBezTo>
                <a:lnTo>
                  <a:pt x="743242" y="986543"/>
                </a:lnTo>
                <a:lnTo>
                  <a:pt x="737906" y="974538"/>
                </a:lnTo>
                <a:cubicBezTo>
                  <a:pt x="737373" y="973738"/>
                  <a:pt x="728569" y="953463"/>
                  <a:pt x="707494" y="944926"/>
                </a:cubicBezTo>
                <a:cubicBezTo>
                  <a:pt x="696823" y="940391"/>
                  <a:pt x="685085" y="939857"/>
                  <a:pt x="672546" y="943325"/>
                </a:cubicBezTo>
                <a:close/>
                <a:moveTo>
                  <a:pt x="703759" y="956397"/>
                </a:moveTo>
                <a:cubicBezTo>
                  <a:pt x="710695" y="959065"/>
                  <a:pt x="715764" y="963867"/>
                  <a:pt x="719499" y="968135"/>
                </a:cubicBezTo>
                <a:cubicBezTo>
                  <a:pt x="716031" y="968402"/>
                  <a:pt x="713096" y="969203"/>
                  <a:pt x="710428" y="970803"/>
                </a:cubicBezTo>
                <a:cubicBezTo>
                  <a:pt x="702692" y="975872"/>
                  <a:pt x="700824" y="984676"/>
                  <a:pt x="700558" y="988410"/>
                </a:cubicBezTo>
                <a:cubicBezTo>
                  <a:pt x="689620" y="979874"/>
                  <a:pt x="676814" y="972671"/>
                  <a:pt x="662942" y="968135"/>
                </a:cubicBezTo>
                <a:cubicBezTo>
                  <a:pt x="664276" y="965734"/>
                  <a:pt x="665343" y="963067"/>
                  <a:pt x="666410" y="960666"/>
                </a:cubicBezTo>
                <a:cubicBezTo>
                  <a:pt x="680283" y="953196"/>
                  <a:pt x="692821" y="951862"/>
                  <a:pt x="703759" y="956397"/>
                </a:cubicBezTo>
                <a:close/>
                <a:moveTo>
                  <a:pt x="653071" y="859290"/>
                </a:moveTo>
                <a:cubicBezTo>
                  <a:pt x="640533" y="843284"/>
                  <a:pt x="640533" y="819274"/>
                  <a:pt x="653605" y="792863"/>
                </a:cubicBezTo>
                <a:cubicBezTo>
                  <a:pt x="669345" y="764317"/>
                  <a:pt x="696289" y="742708"/>
                  <a:pt x="718965" y="739774"/>
                </a:cubicBezTo>
                <a:cubicBezTo>
                  <a:pt x="716031" y="748311"/>
                  <a:pt x="714964" y="757648"/>
                  <a:pt x="714697" y="766452"/>
                </a:cubicBezTo>
                <a:cubicBezTo>
                  <a:pt x="701625" y="776056"/>
                  <a:pt x="684551" y="790728"/>
                  <a:pt x="676814" y="809670"/>
                </a:cubicBezTo>
                <a:cubicBezTo>
                  <a:pt x="673613" y="817940"/>
                  <a:pt x="671479" y="830745"/>
                  <a:pt x="677348" y="842216"/>
                </a:cubicBezTo>
                <a:cubicBezTo>
                  <a:pt x="679215" y="846218"/>
                  <a:pt x="682684" y="851554"/>
                  <a:pt x="688553" y="853154"/>
                </a:cubicBezTo>
                <a:cubicBezTo>
                  <a:pt x="694955" y="855022"/>
                  <a:pt x="699757" y="851287"/>
                  <a:pt x="704559" y="847819"/>
                </a:cubicBezTo>
                <a:cubicBezTo>
                  <a:pt x="705360" y="847285"/>
                  <a:pt x="706160" y="846485"/>
                  <a:pt x="706960" y="845951"/>
                </a:cubicBezTo>
                <a:cubicBezTo>
                  <a:pt x="713096" y="841683"/>
                  <a:pt x="717365" y="841683"/>
                  <a:pt x="724301" y="845685"/>
                </a:cubicBezTo>
                <a:cubicBezTo>
                  <a:pt x="728302" y="848086"/>
                  <a:pt x="730703" y="850486"/>
                  <a:pt x="730970" y="852887"/>
                </a:cubicBezTo>
                <a:cubicBezTo>
                  <a:pt x="731504" y="857690"/>
                  <a:pt x="726168" y="865159"/>
                  <a:pt x="718165" y="871562"/>
                </a:cubicBezTo>
                <a:cubicBezTo>
                  <a:pt x="709628" y="877965"/>
                  <a:pt x="698423" y="880366"/>
                  <a:pt x="685885" y="878231"/>
                </a:cubicBezTo>
                <a:cubicBezTo>
                  <a:pt x="673346" y="876364"/>
                  <a:pt x="661075" y="869428"/>
                  <a:pt x="653071" y="859290"/>
                </a:cubicBezTo>
                <a:close/>
                <a:moveTo>
                  <a:pt x="730970" y="1022825"/>
                </a:moveTo>
                <a:cubicBezTo>
                  <a:pt x="744576" y="1026560"/>
                  <a:pt x="757114" y="1022825"/>
                  <a:pt x="764851" y="1012687"/>
                </a:cubicBezTo>
                <a:cubicBezTo>
                  <a:pt x="777656" y="996947"/>
                  <a:pt x="774988" y="966802"/>
                  <a:pt x="759249" y="946526"/>
                </a:cubicBezTo>
                <a:cubicBezTo>
                  <a:pt x="738974" y="920649"/>
                  <a:pt x="707227" y="907310"/>
                  <a:pt x="679482" y="913179"/>
                </a:cubicBezTo>
                <a:cubicBezTo>
                  <a:pt x="680283" y="905709"/>
                  <a:pt x="680816" y="898240"/>
                  <a:pt x="680549" y="890236"/>
                </a:cubicBezTo>
                <a:cubicBezTo>
                  <a:pt x="682150" y="890503"/>
                  <a:pt x="683751" y="891037"/>
                  <a:pt x="685351" y="891303"/>
                </a:cubicBezTo>
                <a:cubicBezTo>
                  <a:pt x="701358" y="893971"/>
                  <a:pt x="716297" y="890770"/>
                  <a:pt x="727235" y="882500"/>
                </a:cubicBezTo>
                <a:cubicBezTo>
                  <a:pt x="730170" y="880366"/>
                  <a:pt x="734705" y="876364"/>
                  <a:pt x="738440" y="871028"/>
                </a:cubicBezTo>
                <a:cubicBezTo>
                  <a:pt x="742442" y="865960"/>
                  <a:pt x="745376" y="859824"/>
                  <a:pt x="744576" y="853154"/>
                </a:cubicBezTo>
                <a:cubicBezTo>
                  <a:pt x="754980" y="865426"/>
                  <a:pt x="766985" y="873963"/>
                  <a:pt x="780057" y="879032"/>
                </a:cubicBezTo>
                <a:cubicBezTo>
                  <a:pt x="803534" y="887835"/>
                  <a:pt x="823542" y="882233"/>
                  <a:pt x="832079" y="878765"/>
                </a:cubicBezTo>
                <a:lnTo>
                  <a:pt x="852887" y="898773"/>
                </a:lnTo>
                <a:lnTo>
                  <a:pt x="859557" y="921449"/>
                </a:lnTo>
                <a:lnTo>
                  <a:pt x="829144" y="953463"/>
                </a:lnTo>
                <a:lnTo>
                  <a:pt x="800066" y="987077"/>
                </a:lnTo>
                <a:lnTo>
                  <a:pt x="771254" y="1020424"/>
                </a:lnTo>
                <a:lnTo>
                  <a:pt x="744042" y="1055105"/>
                </a:lnTo>
                <a:lnTo>
                  <a:pt x="743776" y="1053771"/>
                </a:lnTo>
                <a:cubicBezTo>
                  <a:pt x="741375" y="1043100"/>
                  <a:pt x="736839" y="1032695"/>
                  <a:pt x="730970" y="1022825"/>
                </a:cubicBezTo>
                <a:close/>
                <a:moveTo>
                  <a:pt x="721633" y="1083383"/>
                </a:moveTo>
                <a:cubicBezTo>
                  <a:pt x="714163" y="1090319"/>
                  <a:pt x="704559" y="1094855"/>
                  <a:pt x="694155" y="1094321"/>
                </a:cubicBezTo>
                <a:cubicBezTo>
                  <a:pt x="684284" y="1093788"/>
                  <a:pt x="671212" y="1087118"/>
                  <a:pt x="662675" y="1077514"/>
                </a:cubicBezTo>
                <a:cubicBezTo>
                  <a:pt x="658940" y="1073513"/>
                  <a:pt x="652804" y="1065242"/>
                  <a:pt x="654138" y="1056172"/>
                </a:cubicBezTo>
                <a:cubicBezTo>
                  <a:pt x="654939" y="1051103"/>
                  <a:pt x="658940" y="1044434"/>
                  <a:pt x="663209" y="1043900"/>
                </a:cubicBezTo>
                <a:cubicBezTo>
                  <a:pt x="667744" y="1043100"/>
                  <a:pt x="670145" y="1045234"/>
                  <a:pt x="675480" y="1052704"/>
                </a:cubicBezTo>
                <a:cubicBezTo>
                  <a:pt x="679482" y="1058306"/>
                  <a:pt x="684551" y="1064976"/>
                  <a:pt x="692821" y="1066843"/>
                </a:cubicBezTo>
                <a:cubicBezTo>
                  <a:pt x="703225" y="1069244"/>
                  <a:pt x="708027" y="1065242"/>
                  <a:pt x="709628" y="1062575"/>
                </a:cubicBezTo>
                <a:cubicBezTo>
                  <a:pt x="713896" y="1056172"/>
                  <a:pt x="710962" y="1045768"/>
                  <a:pt x="706160" y="1038298"/>
                </a:cubicBezTo>
                <a:cubicBezTo>
                  <a:pt x="704826" y="1036697"/>
                  <a:pt x="684017" y="1008152"/>
                  <a:pt x="645068" y="994013"/>
                </a:cubicBezTo>
                <a:cubicBezTo>
                  <a:pt x="649070" y="989478"/>
                  <a:pt x="652538" y="984676"/>
                  <a:pt x="656006" y="979874"/>
                </a:cubicBezTo>
                <a:cubicBezTo>
                  <a:pt x="694155" y="991345"/>
                  <a:pt x="723234" y="1022024"/>
                  <a:pt x="730703" y="1055105"/>
                </a:cubicBezTo>
                <a:cubicBezTo>
                  <a:pt x="732304" y="1062308"/>
                  <a:pt x="731237" y="1069778"/>
                  <a:pt x="727502" y="1076180"/>
                </a:cubicBezTo>
                <a:lnTo>
                  <a:pt x="721633" y="1083383"/>
                </a:lnTo>
                <a:close/>
                <a:moveTo>
                  <a:pt x="599982" y="1026293"/>
                </a:moveTo>
                <a:lnTo>
                  <a:pt x="601850" y="1025492"/>
                </a:lnTo>
                <a:cubicBezTo>
                  <a:pt x="606118" y="1023625"/>
                  <a:pt x="610387" y="1021224"/>
                  <a:pt x="614388" y="1018823"/>
                </a:cubicBezTo>
                <a:cubicBezTo>
                  <a:pt x="621591" y="1025226"/>
                  <a:pt x="636798" y="1040165"/>
                  <a:pt x="641333" y="1054305"/>
                </a:cubicBezTo>
                <a:cubicBezTo>
                  <a:pt x="640533" y="1062041"/>
                  <a:pt x="643200" y="1070578"/>
                  <a:pt x="648536" y="1078314"/>
                </a:cubicBezTo>
                <a:cubicBezTo>
                  <a:pt x="652004" y="1100991"/>
                  <a:pt x="639466" y="1125534"/>
                  <a:pt x="613321" y="1127668"/>
                </a:cubicBezTo>
                <a:cubicBezTo>
                  <a:pt x="603984" y="1128735"/>
                  <a:pt x="591446" y="1123667"/>
                  <a:pt x="583976" y="1118598"/>
                </a:cubicBezTo>
                <a:cubicBezTo>
                  <a:pt x="574905" y="1112462"/>
                  <a:pt x="562634" y="1097789"/>
                  <a:pt x="566102" y="1088185"/>
                </a:cubicBezTo>
                <a:cubicBezTo>
                  <a:pt x="567702" y="1083383"/>
                  <a:pt x="571171" y="1079648"/>
                  <a:pt x="574905" y="1078314"/>
                </a:cubicBezTo>
                <a:cubicBezTo>
                  <a:pt x="577573" y="1077247"/>
                  <a:pt x="580508" y="1077514"/>
                  <a:pt x="583709" y="1078848"/>
                </a:cubicBezTo>
                <a:cubicBezTo>
                  <a:pt x="586644" y="1080182"/>
                  <a:pt x="589578" y="1082049"/>
                  <a:pt x="593046" y="1084984"/>
                </a:cubicBezTo>
                <a:cubicBezTo>
                  <a:pt x="593313" y="1085251"/>
                  <a:pt x="599982" y="1090586"/>
                  <a:pt x="597848" y="1096455"/>
                </a:cubicBezTo>
                <a:lnTo>
                  <a:pt x="591979" y="1111662"/>
                </a:lnTo>
                <a:lnTo>
                  <a:pt x="607452" y="1104725"/>
                </a:lnTo>
                <a:cubicBezTo>
                  <a:pt x="607986" y="1104459"/>
                  <a:pt x="621591" y="1098590"/>
                  <a:pt x="623726" y="1082049"/>
                </a:cubicBezTo>
                <a:cubicBezTo>
                  <a:pt x="625860" y="1066843"/>
                  <a:pt x="617857" y="1048169"/>
                  <a:pt x="599982" y="1026293"/>
                </a:cubicBezTo>
                <a:close/>
                <a:moveTo>
                  <a:pt x="610654" y="1078581"/>
                </a:moveTo>
                <a:cubicBezTo>
                  <a:pt x="610387" y="1080982"/>
                  <a:pt x="609586" y="1083116"/>
                  <a:pt x="608786" y="1084984"/>
                </a:cubicBezTo>
                <a:cubicBezTo>
                  <a:pt x="606652" y="1080982"/>
                  <a:pt x="603717" y="1077781"/>
                  <a:pt x="601050" y="1075647"/>
                </a:cubicBezTo>
                <a:cubicBezTo>
                  <a:pt x="596514" y="1071912"/>
                  <a:pt x="592246" y="1068977"/>
                  <a:pt x="587978" y="1067110"/>
                </a:cubicBezTo>
                <a:cubicBezTo>
                  <a:pt x="581575" y="1064175"/>
                  <a:pt x="574905" y="1063909"/>
                  <a:pt x="569036" y="1066310"/>
                </a:cubicBezTo>
                <a:cubicBezTo>
                  <a:pt x="562634" y="1068711"/>
                  <a:pt x="557298" y="1074046"/>
                  <a:pt x="554364" y="1081249"/>
                </a:cubicBezTo>
                <a:cubicBezTo>
                  <a:pt x="552496" y="1078314"/>
                  <a:pt x="550095" y="1075647"/>
                  <a:pt x="547694" y="1072979"/>
                </a:cubicBezTo>
                <a:cubicBezTo>
                  <a:pt x="525018" y="1048169"/>
                  <a:pt x="518882" y="1027627"/>
                  <a:pt x="517548" y="1015622"/>
                </a:cubicBezTo>
                <a:cubicBezTo>
                  <a:pt x="524751" y="1020690"/>
                  <a:pt x="532221" y="1024959"/>
                  <a:pt x="540491" y="1027893"/>
                </a:cubicBezTo>
                <a:cubicBezTo>
                  <a:pt x="556231" y="1033496"/>
                  <a:pt x="572238" y="1034296"/>
                  <a:pt x="587711" y="1030561"/>
                </a:cubicBezTo>
                <a:cubicBezTo>
                  <a:pt x="604251" y="1050036"/>
                  <a:pt x="612254" y="1066576"/>
                  <a:pt x="610654" y="1078581"/>
                </a:cubicBezTo>
                <a:close/>
                <a:moveTo>
                  <a:pt x="625060" y="1011887"/>
                </a:moveTo>
                <a:cubicBezTo>
                  <a:pt x="628794" y="1009219"/>
                  <a:pt x="632263" y="1006551"/>
                  <a:pt x="635731" y="1003350"/>
                </a:cubicBezTo>
                <a:cubicBezTo>
                  <a:pt x="654939" y="1008952"/>
                  <a:pt x="669878" y="1019090"/>
                  <a:pt x="680016" y="1027627"/>
                </a:cubicBezTo>
                <a:cubicBezTo>
                  <a:pt x="685085" y="1031895"/>
                  <a:pt x="689086" y="1035897"/>
                  <a:pt x="691754" y="1038831"/>
                </a:cubicBezTo>
                <a:cubicBezTo>
                  <a:pt x="694422" y="1041766"/>
                  <a:pt x="695756" y="1043633"/>
                  <a:pt x="695756" y="1043633"/>
                </a:cubicBezTo>
                <a:cubicBezTo>
                  <a:pt x="698690" y="1048169"/>
                  <a:pt x="699490" y="1052971"/>
                  <a:pt x="698423" y="1054305"/>
                </a:cubicBezTo>
                <a:lnTo>
                  <a:pt x="698423" y="1054305"/>
                </a:lnTo>
                <a:cubicBezTo>
                  <a:pt x="697890" y="1054838"/>
                  <a:pt x="696289" y="1054838"/>
                  <a:pt x="694155" y="1054305"/>
                </a:cubicBezTo>
                <a:cubicBezTo>
                  <a:pt x="691487" y="1053771"/>
                  <a:pt x="688819" y="1050036"/>
                  <a:pt x="686152" y="1046301"/>
                </a:cubicBezTo>
                <a:cubicBezTo>
                  <a:pt x="681083" y="1039365"/>
                  <a:pt x="673613" y="1028961"/>
                  <a:pt x="659474" y="1031095"/>
                </a:cubicBezTo>
                <a:cubicBezTo>
                  <a:pt x="654405" y="1031895"/>
                  <a:pt x="650403" y="1034830"/>
                  <a:pt x="647469" y="1038565"/>
                </a:cubicBezTo>
                <a:cubicBezTo>
                  <a:pt x="640799" y="1027627"/>
                  <a:pt x="631195" y="1017756"/>
                  <a:pt x="625060" y="1011887"/>
                </a:cubicBezTo>
                <a:close/>
                <a:moveTo>
                  <a:pt x="520750" y="1178089"/>
                </a:moveTo>
                <a:cubicBezTo>
                  <a:pt x="549828" y="1174354"/>
                  <a:pt x="567702" y="1146609"/>
                  <a:pt x="567702" y="1120732"/>
                </a:cubicBezTo>
                <a:cubicBezTo>
                  <a:pt x="570904" y="1123933"/>
                  <a:pt x="574105" y="1126601"/>
                  <a:pt x="577306" y="1128735"/>
                </a:cubicBezTo>
                <a:cubicBezTo>
                  <a:pt x="587444" y="1135672"/>
                  <a:pt x="603717" y="1141807"/>
                  <a:pt x="616523" y="1140207"/>
                </a:cubicBezTo>
                <a:cubicBezTo>
                  <a:pt x="643734" y="1137272"/>
                  <a:pt x="660007" y="1116197"/>
                  <a:pt x="661875" y="1092454"/>
                </a:cubicBezTo>
                <a:cubicBezTo>
                  <a:pt x="672546" y="1100724"/>
                  <a:pt x="685085" y="1106059"/>
                  <a:pt x="696022" y="1106593"/>
                </a:cubicBezTo>
                <a:cubicBezTo>
                  <a:pt x="698957" y="1106593"/>
                  <a:pt x="702158" y="1106593"/>
                  <a:pt x="705093" y="1106059"/>
                </a:cubicBezTo>
                <a:cubicBezTo>
                  <a:pt x="684017" y="1135938"/>
                  <a:pt x="662142" y="1165284"/>
                  <a:pt x="643200" y="1196764"/>
                </a:cubicBezTo>
                <a:cubicBezTo>
                  <a:pt x="604518" y="1192762"/>
                  <a:pt x="584243" y="1205301"/>
                  <a:pt x="576506" y="1211703"/>
                </a:cubicBezTo>
                <a:lnTo>
                  <a:pt x="520750" y="1178089"/>
                </a:lnTo>
                <a:close/>
                <a:moveTo>
                  <a:pt x="481267" y="911312"/>
                </a:moveTo>
                <a:cubicBezTo>
                  <a:pt x="479666" y="916914"/>
                  <a:pt x="478866" y="922516"/>
                  <a:pt x="478599" y="927852"/>
                </a:cubicBezTo>
                <a:cubicBezTo>
                  <a:pt x="478065" y="934788"/>
                  <a:pt x="477798" y="945726"/>
                  <a:pt x="479666" y="956931"/>
                </a:cubicBezTo>
                <a:cubicBezTo>
                  <a:pt x="469795" y="973471"/>
                  <a:pt x="464993" y="992679"/>
                  <a:pt x="466060" y="1012687"/>
                </a:cubicBezTo>
                <a:cubicBezTo>
                  <a:pt x="466861" y="1026560"/>
                  <a:pt x="470862" y="1041232"/>
                  <a:pt x="477265" y="1055905"/>
                </a:cubicBezTo>
                <a:cubicBezTo>
                  <a:pt x="479666" y="1060974"/>
                  <a:pt x="481800" y="1065242"/>
                  <a:pt x="484201" y="1069244"/>
                </a:cubicBezTo>
                <a:cubicBezTo>
                  <a:pt x="487669" y="1074846"/>
                  <a:pt x="491671" y="1079648"/>
                  <a:pt x="495939" y="1084184"/>
                </a:cubicBezTo>
                <a:cubicBezTo>
                  <a:pt x="499141" y="1087652"/>
                  <a:pt x="502075" y="1091120"/>
                  <a:pt x="504743" y="1094855"/>
                </a:cubicBezTo>
                <a:cubicBezTo>
                  <a:pt x="508745" y="1100724"/>
                  <a:pt x="511412" y="1105793"/>
                  <a:pt x="513013" y="1110595"/>
                </a:cubicBezTo>
                <a:cubicBezTo>
                  <a:pt x="514347" y="1114863"/>
                  <a:pt x="514614" y="1118331"/>
                  <a:pt x="514080" y="1121799"/>
                </a:cubicBezTo>
                <a:cubicBezTo>
                  <a:pt x="513013" y="1126868"/>
                  <a:pt x="511146" y="1130069"/>
                  <a:pt x="508211" y="1131136"/>
                </a:cubicBezTo>
                <a:cubicBezTo>
                  <a:pt x="507678" y="1131403"/>
                  <a:pt x="506877" y="1131670"/>
                  <a:pt x="506344" y="1131670"/>
                </a:cubicBezTo>
                <a:cubicBezTo>
                  <a:pt x="507144" y="1130069"/>
                  <a:pt x="507944" y="1128469"/>
                  <a:pt x="508478" y="1126601"/>
                </a:cubicBezTo>
                <a:cubicBezTo>
                  <a:pt x="510345" y="1119932"/>
                  <a:pt x="509011" y="1112462"/>
                  <a:pt x="504743" y="1106593"/>
                </a:cubicBezTo>
                <a:cubicBezTo>
                  <a:pt x="498340" y="1097789"/>
                  <a:pt x="486335" y="1090586"/>
                  <a:pt x="474597" y="1088986"/>
                </a:cubicBezTo>
                <a:cubicBezTo>
                  <a:pt x="457523" y="1086851"/>
                  <a:pt x="445518" y="1100724"/>
                  <a:pt x="444184" y="1114863"/>
                </a:cubicBezTo>
                <a:cubicBezTo>
                  <a:pt x="443651" y="1120999"/>
                  <a:pt x="444718" y="1127135"/>
                  <a:pt x="447119" y="1133004"/>
                </a:cubicBezTo>
                <a:lnTo>
                  <a:pt x="364952" y="1083116"/>
                </a:lnTo>
                <a:lnTo>
                  <a:pt x="420975" y="995613"/>
                </a:lnTo>
                <a:lnTo>
                  <a:pt x="481267" y="911312"/>
                </a:lnTo>
                <a:close/>
                <a:moveTo>
                  <a:pt x="486335" y="978806"/>
                </a:moveTo>
                <a:cubicBezTo>
                  <a:pt x="491137" y="988144"/>
                  <a:pt x="497006" y="996414"/>
                  <a:pt x="503943" y="1003617"/>
                </a:cubicBezTo>
                <a:cubicBezTo>
                  <a:pt x="502875" y="1014021"/>
                  <a:pt x="503409" y="1043367"/>
                  <a:pt x="538090" y="1080715"/>
                </a:cubicBezTo>
                <a:cubicBezTo>
                  <a:pt x="548228" y="1091653"/>
                  <a:pt x="554097" y="1104992"/>
                  <a:pt x="554630" y="1117531"/>
                </a:cubicBezTo>
                <a:cubicBezTo>
                  <a:pt x="555431" y="1138873"/>
                  <a:pt x="540491" y="1163150"/>
                  <a:pt x="517015" y="1165817"/>
                </a:cubicBezTo>
                <a:cubicBezTo>
                  <a:pt x="506344" y="1166885"/>
                  <a:pt x="496473" y="1162616"/>
                  <a:pt x="490070" y="1158881"/>
                </a:cubicBezTo>
                <a:cubicBezTo>
                  <a:pt x="474597" y="1149544"/>
                  <a:pt x="456456" y="1134871"/>
                  <a:pt x="458057" y="1117264"/>
                </a:cubicBezTo>
                <a:cubicBezTo>
                  <a:pt x="458857" y="1109261"/>
                  <a:pt x="465260" y="1101257"/>
                  <a:pt x="474064" y="1102324"/>
                </a:cubicBezTo>
                <a:cubicBezTo>
                  <a:pt x="481533" y="1103392"/>
                  <a:pt x="490070" y="1108194"/>
                  <a:pt x="494072" y="1113529"/>
                </a:cubicBezTo>
                <a:cubicBezTo>
                  <a:pt x="495939" y="1116197"/>
                  <a:pt x="496473" y="1119398"/>
                  <a:pt x="495672" y="1122600"/>
                </a:cubicBezTo>
                <a:cubicBezTo>
                  <a:pt x="494872" y="1125801"/>
                  <a:pt x="492471" y="1128202"/>
                  <a:pt x="489270" y="1129269"/>
                </a:cubicBezTo>
                <a:lnTo>
                  <a:pt x="475664" y="1134071"/>
                </a:lnTo>
                <a:lnTo>
                  <a:pt x="489270" y="1141007"/>
                </a:lnTo>
                <a:cubicBezTo>
                  <a:pt x="490604" y="1141807"/>
                  <a:pt x="503409" y="1147943"/>
                  <a:pt x="514614" y="1143141"/>
                </a:cubicBezTo>
                <a:cubicBezTo>
                  <a:pt x="521550" y="1140207"/>
                  <a:pt x="525818" y="1134338"/>
                  <a:pt x="527419" y="1125267"/>
                </a:cubicBezTo>
                <a:cubicBezTo>
                  <a:pt x="528486" y="1119932"/>
                  <a:pt x="527953" y="1114329"/>
                  <a:pt x="526085" y="1107927"/>
                </a:cubicBezTo>
                <a:cubicBezTo>
                  <a:pt x="524218" y="1101791"/>
                  <a:pt x="520750" y="1095121"/>
                  <a:pt x="515948" y="1088185"/>
                </a:cubicBezTo>
                <a:cubicBezTo>
                  <a:pt x="513013" y="1083650"/>
                  <a:pt x="509545" y="1079915"/>
                  <a:pt x="506077" y="1075914"/>
                </a:cubicBezTo>
                <a:cubicBezTo>
                  <a:pt x="502342" y="1071645"/>
                  <a:pt x="498607" y="1067643"/>
                  <a:pt x="495939" y="1063108"/>
                </a:cubicBezTo>
                <a:cubicBezTo>
                  <a:pt x="493805" y="1059640"/>
                  <a:pt x="491671" y="1055638"/>
                  <a:pt x="489803" y="1050836"/>
                </a:cubicBezTo>
                <a:cubicBezTo>
                  <a:pt x="483667" y="1037497"/>
                  <a:pt x="480733" y="1024959"/>
                  <a:pt x="479933" y="1012154"/>
                </a:cubicBezTo>
                <a:cubicBezTo>
                  <a:pt x="479132" y="999348"/>
                  <a:pt x="481267" y="987077"/>
                  <a:pt x="485535" y="975872"/>
                </a:cubicBezTo>
                <a:lnTo>
                  <a:pt x="486335" y="978806"/>
                </a:lnTo>
                <a:close/>
                <a:moveTo>
                  <a:pt x="540491" y="860624"/>
                </a:moveTo>
                <a:cubicBezTo>
                  <a:pt x="557565" y="856089"/>
                  <a:pt x="578374" y="867293"/>
                  <a:pt x="585043" y="883834"/>
                </a:cubicBezTo>
                <a:cubicBezTo>
                  <a:pt x="589578" y="895038"/>
                  <a:pt x="584509" y="909978"/>
                  <a:pt x="574372" y="916647"/>
                </a:cubicBezTo>
                <a:cubicBezTo>
                  <a:pt x="569570" y="919849"/>
                  <a:pt x="562100" y="921182"/>
                  <a:pt x="557298" y="917448"/>
                </a:cubicBezTo>
                <a:cubicBezTo>
                  <a:pt x="553830" y="914780"/>
                  <a:pt x="553830" y="912912"/>
                  <a:pt x="555164" y="906243"/>
                </a:cubicBezTo>
                <a:cubicBezTo>
                  <a:pt x="555697" y="904109"/>
                  <a:pt x="555964" y="901708"/>
                  <a:pt x="556231" y="899040"/>
                </a:cubicBezTo>
                <a:lnTo>
                  <a:pt x="556498" y="891037"/>
                </a:lnTo>
                <a:lnTo>
                  <a:pt x="548494" y="891570"/>
                </a:lnTo>
                <a:cubicBezTo>
                  <a:pt x="538357" y="892371"/>
                  <a:pt x="529553" y="896906"/>
                  <a:pt x="523417" y="904909"/>
                </a:cubicBezTo>
                <a:lnTo>
                  <a:pt x="523151" y="905443"/>
                </a:lnTo>
                <a:cubicBezTo>
                  <a:pt x="514614" y="916914"/>
                  <a:pt x="510879" y="934521"/>
                  <a:pt x="514880" y="951062"/>
                </a:cubicBezTo>
                <a:cubicBezTo>
                  <a:pt x="515147" y="952662"/>
                  <a:pt x="523951" y="983608"/>
                  <a:pt x="547161" y="995080"/>
                </a:cubicBezTo>
                <a:cubicBezTo>
                  <a:pt x="558632" y="1000949"/>
                  <a:pt x="571437" y="1000949"/>
                  <a:pt x="584776" y="995347"/>
                </a:cubicBezTo>
                <a:cubicBezTo>
                  <a:pt x="586110" y="994546"/>
                  <a:pt x="602917" y="988144"/>
                  <a:pt x="618657" y="970003"/>
                </a:cubicBezTo>
                <a:cubicBezTo>
                  <a:pt x="634664" y="951862"/>
                  <a:pt x="648269" y="921449"/>
                  <a:pt x="649336" y="873163"/>
                </a:cubicBezTo>
                <a:cubicBezTo>
                  <a:pt x="654672" y="878231"/>
                  <a:pt x="660808" y="882500"/>
                  <a:pt x="667744" y="885701"/>
                </a:cubicBezTo>
                <a:cubicBezTo>
                  <a:pt x="668277" y="899840"/>
                  <a:pt x="666944" y="913713"/>
                  <a:pt x="663742" y="926518"/>
                </a:cubicBezTo>
                <a:cubicBezTo>
                  <a:pt x="660808" y="939590"/>
                  <a:pt x="656539" y="952129"/>
                  <a:pt x="650137" y="963333"/>
                </a:cubicBezTo>
                <a:cubicBezTo>
                  <a:pt x="638132" y="986009"/>
                  <a:pt x="618657" y="1003083"/>
                  <a:pt x="595714" y="1013488"/>
                </a:cubicBezTo>
                <a:cubicBezTo>
                  <a:pt x="579441" y="1020957"/>
                  <a:pt x="561567" y="1021758"/>
                  <a:pt x="544493" y="1015355"/>
                </a:cubicBezTo>
                <a:cubicBezTo>
                  <a:pt x="525552" y="1008419"/>
                  <a:pt x="509278" y="993746"/>
                  <a:pt x="498874" y="973204"/>
                </a:cubicBezTo>
                <a:cubicBezTo>
                  <a:pt x="493538" y="962800"/>
                  <a:pt x="491137" y="946793"/>
                  <a:pt x="492471" y="929186"/>
                </a:cubicBezTo>
                <a:cubicBezTo>
                  <a:pt x="494605" y="901441"/>
                  <a:pt x="514080" y="867827"/>
                  <a:pt x="540491" y="860624"/>
                </a:cubicBezTo>
                <a:close/>
                <a:moveTo>
                  <a:pt x="617056" y="774455"/>
                </a:moveTo>
                <a:cubicBezTo>
                  <a:pt x="624793" y="781391"/>
                  <a:pt x="634664" y="783792"/>
                  <a:pt x="644001" y="782191"/>
                </a:cubicBezTo>
                <a:cubicBezTo>
                  <a:pt x="643200" y="783525"/>
                  <a:pt x="642400" y="784859"/>
                  <a:pt x="641600" y="786460"/>
                </a:cubicBezTo>
                <a:cubicBezTo>
                  <a:pt x="629328" y="811003"/>
                  <a:pt x="627194" y="834213"/>
                  <a:pt x="634664" y="852887"/>
                </a:cubicBezTo>
                <a:cubicBezTo>
                  <a:pt x="636531" y="879565"/>
                  <a:pt x="633596" y="900107"/>
                  <a:pt x="629328" y="917448"/>
                </a:cubicBezTo>
                <a:cubicBezTo>
                  <a:pt x="624793" y="934521"/>
                  <a:pt x="617857" y="947594"/>
                  <a:pt x="610387" y="957198"/>
                </a:cubicBezTo>
                <a:cubicBezTo>
                  <a:pt x="602917" y="966802"/>
                  <a:pt x="594914" y="973471"/>
                  <a:pt x="589045" y="977473"/>
                </a:cubicBezTo>
                <a:cubicBezTo>
                  <a:pt x="586110" y="979607"/>
                  <a:pt x="583442" y="980941"/>
                  <a:pt x="581575" y="982008"/>
                </a:cubicBezTo>
                <a:cubicBezTo>
                  <a:pt x="579707" y="983075"/>
                  <a:pt x="578640" y="983342"/>
                  <a:pt x="578640" y="983342"/>
                </a:cubicBezTo>
                <a:cubicBezTo>
                  <a:pt x="568503" y="987343"/>
                  <a:pt x="560233" y="987610"/>
                  <a:pt x="552229" y="983608"/>
                </a:cubicBezTo>
                <a:cubicBezTo>
                  <a:pt x="543692" y="979340"/>
                  <a:pt x="537557" y="970803"/>
                  <a:pt x="533555" y="963067"/>
                </a:cubicBezTo>
                <a:cubicBezTo>
                  <a:pt x="529553" y="955597"/>
                  <a:pt x="527686" y="948661"/>
                  <a:pt x="527686" y="948661"/>
                </a:cubicBezTo>
                <a:cubicBezTo>
                  <a:pt x="525552" y="938523"/>
                  <a:pt x="526619" y="923583"/>
                  <a:pt x="534088" y="913713"/>
                </a:cubicBezTo>
                <a:cubicBezTo>
                  <a:pt x="536223" y="911045"/>
                  <a:pt x="538357" y="908911"/>
                  <a:pt x="541025" y="907577"/>
                </a:cubicBezTo>
                <a:cubicBezTo>
                  <a:pt x="540224" y="913713"/>
                  <a:pt x="541025" y="921182"/>
                  <a:pt x="549295" y="927585"/>
                </a:cubicBezTo>
                <a:cubicBezTo>
                  <a:pt x="559699" y="935589"/>
                  <a:pt x="573305" y="933454"/>
                  <a:pt x="582375" y="927852"/>
                </a:cubicBezTo>
                <a:cubicBezTo>
                  <a:pt x="597581" y="918248"/>
                  <a:pt x="604251" y="896906"/>
                  <a:pt x="597581" y="879565"/>
                </a:cubicBezTo>
                <a:cubicBezTo>
                  <a:pt x="589045" y="856622"/>
                  <a:pt x="560499" y="840616"/>
                  <a:pt x="536756" y="847285"/>
                </a:cubicBezTo>
                <a:cubicBezTo>
                  <a:pt x="534355" y="847819"/>
                  <a:pt x="532221" y="848619"/>
                  <a:pt x="530087" y="849686"/>
                </a:cubicBezTo>
                <a:cubicBezTo>
                  <a:pt x="542092" y="833680"/>
                  <a:pt x="555431" y="818740"/>
                  <a:pt x="568503" y="803800"/>
                </a:cubicBezTo>
                <a:lnTo>
                  <a:pt x="607719" y="758448"/>
                </a:lnTo>
                <a:cubicBezTo>
                  <a:pt x="609053" y="764317"/>
                  <a:pt x="612254" y="769920"/>
                  <a:pt x="617056" y="774455"/>
                </a:cubicBezTo>
                <a:close/>
                <a:moveTo>
                  <a:pt x="649336" y="739774"/>
                </a:moveTo>
                <a:cubicBezTo>
                  <a:pt x="656539" y="746443"/>
                  <a:pt x="657073" y="757381"/>
                  <a:pt x="650670" y="764051"/>
                </a:cubicBezTo>
                <a:cubicBezTo>
                  <a:pt x="644268" y="770720"/>
                  <a:pt x="633063" y="770987"/>
                  <a:pt x="625860" y="764317"/>
                </a:cubicBezTo>
                <a:cubicBezTo>
                  <a:pt x="618657" y="757648"/>
                  <a:pt x="618123" y="746710"/>
                  <a:pt x="624526" y="740041"/>
                </a:cubicBezTo>
                <a:cubicBezTo>
                  <a:pt x="631195" y="733104"/>
                  <a:pt x="642400" y="733104"/>
                  <a:pt x="649336" y="739774"/>
                </a:cubicBezTo>
                <a:close/>
                <a:moveTo>
                  <a:pt x="730170" y="658674"/>
                </a:moveTo>
                <a:cubicBezTo>
                  <a:pt x="736306" y="665076"/>
                  <a:pt x="744042" y="668277"/>
                  <a:pt x="752046" y="668811"/>
                </a:cubicBezTo>
                <a:cubicBezTo>
                  <a:pt x="736306" y="685618"/>
                  <a:pt x="725635" y="705893"/>
                  <a:pt x="726168" y="725635"/>
                </a:cubicBezTo>
                <a:lnTo>
                  <a:pt x="725635" y="725901"/>
                </a:lnTo>
                <a:lnTo>
                  <a:pt x="725635" y="725901"/>
                </a:lnTo>
                <a:lnTo>
                  <a:pt x="725368" y="726168"/>
                </a:lnTo>
                <a:cubicBezTo>
                  <a:pt x="705626" y="725635"/>
                  <a:pt x="685351" y="736306"/>
                  <a:pt x="668544" y="752046"/>
                </a:cubicBezTo>
                <a:cubicBezTo>
                  <a:pt x="668011" y="744309"/>
                  <a:pt x="664809" y="736306"/>
                  <a:pt x="658407" y="730170"/>
                </a:cubicBezTo>
                <a:cubicBezTo>
                  <a:pt x="653605" y="725635"/>
                  <a:pt x="648002" y="722700"/>
                  <a:pt x="641867" y="721900"/>
                </a:cubicBezTo>
                <a:lnTo>
                  <a:pt x="680816" y="681083"/>
                </a:lnTo>
                <a:lnTo>
                  <a:pt x="721633" y="642133"/>
                </a:lnTo>
                <a:cubicBezTo>
                  <a:pt x="722967" y="648002"/>
                  <a:pt x="725635" y="653872"/>
                  <a:pt x="730170" y="658674"/>
                </a:cubicBezTo>
                <a:close/>
                <a:moveTo>
                  <a:pt x="764584" y="625860"/>
                </a:moveTo>
                <a:cubicBezTo>
                  <a:pt x="771254" y="633063"/>
                  <a:pt x="770987" y="644268"/>
                  <a:pt x="764317" y="650670"/>
                </a:cubicBezTo>
                <a:cubicBezTo>
                  <a:pt x="757648" y="657073"/>
                  <a:pt x="746710" y="656539"/>
                  <a:pt x="740041" y="649336"/>
                </a:cubicBezTo>
                <a:cubicBezTo>
                  <a:pt x="733371" y="642133"/>
                  <a:pt x="733371" y="631195"/>
                  <a:pt x="740307" y="624526"/>
                </a:cubicBezTo>
                <a:cubicBezTo>
                  <a:pt x="746977" y="618123"/>
                  <a:pt x="757915" y="618657"/>
                  <a:pt x="764584" y="625860"/>
                </a:cubicBezTo>
                <a:close/>
                <a:moveTo>
                  <a:pt x="849686" y="529820"/>
                </a:moveTo>
                <a:cubicBezTo>
                  <a:pt x="848886" y="531954"/>
                  <a:pt x="848086" y="534088"/>
                  <a:pt x="847285" y="536489"/>
                </a:cubicBezTo>
                <a:cubicBezTo>
                  <a:pt x="840616" y="560233"/>
                  <a:pt x="856622" y="588778"/>
                  <a:pt x="879565" y="597315"/>
                </a:cubicBezTo>
                <a:cubicBezTo>
                  <a:pt x="896639" y="603984"/>
                  <a:pt x="918248" y="597048"/>
                  <a:pt x="927852" y="582108"/>
                </a:cubicBezTo>
                <a:cubicBezTo>
                  <a:pt x="933454" y="573305"/>
                  <a:pt x="935589" y="559432"/>
                  <a:pt x="927585" y="549028"/>
                </a:cubicBezTo>
                <a:cubicBezTo>
                  <a:pt x="921182" y="540758"/>
                  <a:pt x="913713" y="539958"/>
                  <a:pt x="907577" y="540758"/>
                </a:cubicBezTo>
                <a:cubicBezTo>
                  <a:pt x="909178" y="538090"/>
                  <a:pt x="911045" y="535689"/>
                  <a:pt x="913713" y="533822"/>
                </a:cubicBezTo>
                <a:cubicBezTo>
                  <a:pt x="923317" y="526352"/>
                  <a:pt x="938256" y="525285"/>
                  <a:pt x="948927" y="527419"/>
                </a:cubicBezTo>
                <a:cubicBezTo>
                  <a:pt x="948927" y="527419"/>
                  <a:pt x="974805" y="534889"/>
                  <a:pt x="983608" y="551963"/>
                </a:cubicBezTo>
                <a:cubicBezTo>
                  <a:pt x="987610" y="559699"/>
                  <a:pt x="987343" y="568236"/>
                  <a:pt x="983342" y="578374"/>
                </a:cubicBezTo>
                <a:cubicBezTo>
                  <a:pt x="982808" y="579707"/>
                  <a:pt x="976139" y="596514"/>
                  <a:pt x="956664" y="611187"/>
                </a:cubicBezTo>
                <a:cubicBezTo>
                  <a:pt x="947060" y="618390"/>
                  <a:pt x="933988" y="625326"/>
                  <a:pt x="916914" y="629595"/>
                </a:cubicBezTo>
                <a:cubicBezTo>
                  <a:pt x="899574" y="633863"/>
                  <a:pt x="879298" y="636798"/>
                  <a:pt x="852887" y="634930"/>
                </a:cubicBezTo>
                <a:cubicBezTo>
                  <a:pt x="834213" y="627461"/>
                  <a:pt x="811003" y="629862"/>
                  <a:pt x="786460" y="641867"/>
                </a:cubicBezTo>
                <a:cubicBezTo>
                  <a:pt x="784859" y="642667"/>
                  <a:pt x="783525" y="643467"/>
                  <a:pt x="782191" y="644268"/>
                </a:cubicBezTo>
                <a:cubicBezTo>
                  <a:pt x="783792" y="634930"/>
                  <a:pt x="781391" y="625060"/>
                  <a:pt x="774455" y="617323"/>
                </a:cubicBezTo>
                <a:cubicBezTo>
                  <a:pt x="769920" y="612521"/>
                  <a:pt x="764584" y="609053"/>
                  <a:pt x="758448" y="607719"/>
                </a:cubicBezTo>
                <a:lnTo>
                  <a:pt x="803800" y="568503"/>
                </a:lnTo>
                <a:cubicBezTo>
                  <a:pt x="819007" y="555164"/>
                  <a:pt x="833946" y="541825"/>
                  <a:pt x="849686" y="529820"/>
                </a:cubicBezTo>
                <a:close/>
                <a:moveTo>
                  <a:pt x="929453" y="491938"/>
                </a:moveTo>
                <a:cubicBezTo>
                  <a:pt x="946793" y="490604"/>
                  <a:pt x="962800" y="493005"/>
                  <a:pt x="973471" y="498340"/>
                </a:cubicBezTo>
                <a:cubicBezTo>
                  <a:pt x="994013" y="508478"/>
                  <a:pt x="1008686" y="525018"/>
                  <a:pt x="1015622" y="543959"/>
                </a:cubicBezTo>
                <a:cubicBezTo>
                  <a:pt x="1021758" y="561033"/>
                  <a:pt x="1021224" y="578640"/>
                  <a:pt x="1013754" y="595180"/>
                </a:cubicBezTo>
                <a:cubicBezTo>
                  <a:pt x="1003350" y="618123"/>
                  <a:pt x="986276" y="637598"/>
                  <a:pt x="963600" y="649603"/>
                </a:cubicBezTo>
                <a:cubicBezTo>
                  <a:pt x="952396" y="655739"/>
                  <a:pt x="939857" y="660007"/>
                  <a:pt x="926785" y="663209"/>
                </a:cubicBezTo>
                <a:cubicBezTo>
                  <a:pt x="913979" y="666410"/>
                  <a:pt x="900107" y="667744"/>
                  <a:pt x="885968" y="667210"/>
                </a:cubicBezTo>
                <a:cubicBezTo>
                  <a:pt x="882767" y="660541"/>
                  <a:pt x="878498" y="654138"/>
                  <a:pt x="873429" y="648803"/>
                </a:cubicBezTo>
                <a:cubicBezTo>
                  <a:pt x="921449" y="647736"/>
                  <a:pt x="951862" y="634130"/>
                  <a:pt x="970270" y="618123"/>
                </a:cubicBezTo>
                <a:cubicBezTo>
                  <a:pt x="988410" y="602383"/>
                  <a:pt x="994813" y="585577"/>
                  <a:pt x="995613" y="584243"/>
                </a:cubicBezTo>
                <a:cubicBezTo>
                  <a:pt x="1001216" y="570904"/>
                  <a:pt x="1001216" y="558098"/>
                  <a:pt x="995347" y="546627"/>
                </a:cubicBezTo>
                <a:cubicBezTo>
                  <a:pt x="983875" y="523417"/>
                  <a:pt x="952929" y="514614"/>
                  <a:pt x="951595" y="514347"/>
                </a:cubicBezTo>
                <a:cubicBezTo>
                  <a:pt x="934788" y="510345"/>
                  <a:pt x="917181" y="514080"/>
                  <a:pt x="905709" y="522617"/>
                </a:cubicBezTo>
                <a:cubicBezTo>
                  <a:pt x="897439" y="528753"/>
                  <a:pt x="892637" y="537823"/>
                  <a:pt x="891837" y="547961"/>
                </a:cubicBezTo>
                <a:lnTo>
                  <a:pt x="891303" y="555964"/>
                </a:lnTo>
                <a:lnTo>
                  <a:pt x="899307" y="555697"/>
                </a:lnTo>
                <a:cubicBezTo>
                  <a:pt x="901975" y="555697"/>
                  <a:pt x="904109" y="555164"/>
                  <a:pt x="906510" y="554630"/>
                </a:cubicBezTo>
                <a:cubicBezTo>
                  <a:pt x="913179" y="553296"/>
                  <a:pt x="915047" y="553563"/>
                  <a:pt x="917714" y="556765"/>
                </a:cubicBezTo>
                <a:cubicBezTo>
                  <a:pt x="921449" y="561567"/>
                  <a:pt x="919849" y="569036"/>
                  <a:pt x="916914" y="573838"/>
                </a:cubicBezTo>
                <a:cubicBezTo>
                  <a:pt x="910245" y="584243"/>
                  <a:pt x="895572" y="589045"/>
                  <a:pt x="884100" y="584509"/>
                </a:cubicBezTo>
                <a:cubicBezTo>
                  <a:pt x="867560" y="578107"/>
                  <a:pt x="856356" y="557031"/>
                  <a:pt x="860891" y="539958"/>
                </a:cubicBezTo>
                <a:cubicBezTo>
                  <a:pt x="867827" y="514080"/>
                  <a:pt x="901441" y="494605"/>
                  <a:pt x="929453" y="491938"/>
                </a:cubicBezTo>
                <a:close/>
                <a:moveTo>
                  <a:pt x="1133271" y="447119"/>
                </a:moveTo>
                <a:cubicBezTo>
                  <a:pt x="1127401" y="444718"/>
                  <a:pt x="1121266" y="443651"/>
                  <a:pt x="1115130" y="444184"/>
                </a:cubicBezTo>
                <a:cubicBezTo>
                  <a:pt x="1100991" y="445518"/>
                  <a:pt x="1087118" y="457523"/>
                  <a:pt x="1089252" y="474597"/>
                </a:cubicBezTo>
                <a:cubicBezTo>
                  <a:pt x="1090853" y="486335"/>
                  <a:pt x="1097789" y="498340"/>
                  <a:pt x="1106860" y="504743"/>
                </a:cubicBezTo>
                <a:cubicBezTo>
                  <a:pt x="1112729" y="509011"/>
                  <a:pt x="1120199" y="510345"/>
                  <a:pt x="1126868" y="508478"/>
                </a:cubicBezTo>
                <a:cubicBezTo>
                  <a:pt x="1128735" y="507944"/>
                  <a:pt x="1130336" y="507144"/>
                  <a:pt x="1131937" y="506344"/>
                </a:cubicBezTo>
                <a:cubicBezTo>
                  <a:pt x="1131937" y="506877"/>
                  <a:pt x="1131670" y="507678"/>
                  <a:pt x="1131403" y="508211"/>
                </a:cubicBezTo>
                <a:cubicBezTo>
                  <a:pt x="1130069" y="511146"/>
                  <a:pt x="1126868" y="513013"/>
                  <a:pt x="1122066" y="514080"/>
                </a:cubicBezTo>
                <a:cubicBezTo>
                  <a:pt x="1118598" y="514614"/>
                  <a:pt x="1115130" y="514347"/>
                  <a:pt x="1110861" y="513013"/>
                </a:cubicBezTo>
                <a:cubicBezTo>
                  <a:pt x="1106059" y="511412"/>
                  <a:pt x="1100724" y="508745"/>
                  <a:pt x="1095121" y="504743"/>
                </a:cubicBezTo>
                <a:cubicBezTo>
                  <a:pt x="1091387" y="502342"/>
                  <a:pt x="1088185" y="499141"/>
                  <a:pt x="1084450" y="495939"/>
                </a:cubicBezTo>
                <a:cubicBezTo>
                  <a:pt x="1079915" y="491938"/>
                  <a:pt x="1075113" y="487669"/>
                  <a:pt x="1069511" y="484201"/>
                </a:cubicBezTo>
                <a:cubicBezTo>
                  <a:pt x="1065509" y="481800"/>
                  <a:pt x="1061241" y="479666"/>
                  <a:pt x="1056172" y="477265"/>
                </a:cubicBezTo>
                <a:cubicBezTo>
                  <a:pt x="1041766" y="470595"/>
                  <a:pt x="1027093" y="466594"/>
                  <a:pt x="1012954" y="466060"/>
                </a:cubicBezTo>
                <a:cubicBezTo>
                  <a:pt x="992946" y="464726"/>
                  <a:pt x="973738" y="469528"/>
                  <a:pt x="957198" y="479666"/>
                </a:cubicBezTo>
                <a:cubicBezTo>
                  <a:pt x="945993" y="477798"/>
                  <a:pt x="935055" y="478065"/>
                  <a:pt x="928119" y="478599"/>
                </a:cubicBezTo>
                <a:cubicBezTo>
                  <a:pt x="922783" y="479132"/>
                  <a:pt x="917181" y="479933"/>
                  <a:pt x="911578" y="481267"/>
                </a:cubicBezTo>
                <a:lnTo>
                  <a:pt x="996147" y="420975"/>
                </a:lnTo>
                <a:lnTo>
                  <a:pt x="1083650" y="364952"/>
                </a:lnTo>
                <a:lnTo>
                  <a:pt x="1133271" y="447119"/>
                </a:lnTo>
                <a:close/>
                <a:moveTo>
                  <a:pt x="1165817" y="516748"/>
                </a:moveTo>
                <a:cubicBezTo>
                  <a:pt x="1163416" y="540224"/>
                  <a:pt x="1138873" y="555164"/>
                  <a:pt x="1117531" y="554364"/>
                </a:cubicBezTo>
                <a:cubicBezTo>
                  <a:pt x="1104992" y="553830"/>
                  <a:pt x="1091653" y="547961"/>
                  <a:pt x="1080715" y="537823"/>
                </a:cubicBezTo>
                <a:cubicBezTo>
                  <a:pt x="1043367" y="503142"/>
                  <a:pt x="1014021" y="502875"/>
                  <a:pt x="1003617" y="503676"/>
                </a:cubicBezTo>
                <a:cubicBezTo>
                  <a:pt x="996414" y="497006"/>
                  <a:pt x="988144" y="490870"/>
                  <a:pt x="978806" y="486068"/>
                </a:cubicBezTo>
                <a:lnTo>
                  <a:pt x="976405" y="485001"/>
                </a:lnTo>
                <a:cubicBezTo>
                  <a:pt x="987610" y="480466"/>
                  <a:pt x="999882" y="478599"/>
                  <a:pt x="1012687" y="479399"/>
                </a:cubicBezTo>
                <a:cubicBezTo>
                  <a:pt x="1025226" y="480199"/>
                  <a:pt x="1038031" y="483134"/>
                  <a:pt x="1051370" y="489270"/>
                </a:cubicBezTo>
                <a:cubicBezTo>
                  <a:pt x="1055905" y="491404"/>
                  <a:pt x="1059907" y="493271"/>
                  <a:pt x="1063642" y="495406"/>
                </a:cubicBezTo>
                <a:cubicBezTo>
                  <a:pt x="1068177" y="498073"/>
                  <a:pt x="1072179" y="501542"/>
                  <a:pt x="1076447" y="505543"/>
                </a:cubicBezTo>
                <a:cubicBezTo>
                  <a:pt x="1080182" y="509011"/>
                  <a:pt x="1084184" y="512479"/>
                  <a:pt x="1088719" y="515414"/>
                </a:cubicBezTo>
                <a:cubicBezTo>
                  <a:pt x="1095655" y="520216"/>
                  <a:pt x="1102058" y="523417"/>
                  <a:pt x="1108460" y="525552"/>
                </a:cubicBezTo>
                <a:cubicBezTo>
                  <a:pt x="1114596" y="527419"/>
                  <a:pt x="1120199" y="527953"/>
                  <a:pt x="1125801" y="526885"/>
                </a:cubicBezTo>
                <a:cubicBezTo>
                  <a:pt x="1134871" y="525285"/>
                  <a:pt x="1140740" y="521016"/>
                  <a:pt x="1143675" y="514080"/>
                </a:cubicBezTo>
                <a:cubicBezTo>
                  <a:pt x="1148210" y="502875"/>
                  <a:pt x="1142074" y="490070"/>
                  <a:pt x="1141541" y="488736"/>
                </a:cubicBezTo>
                <a:lnTo>
                  <a:pt x="1134604" y="475131"/>
                </a:lnTo>
                <a:lnTo>
                  <a:pt x="1129802" y="488736"/>
                </a:lnTo>
                <a:cubicBezTo>
                  <a:pt x="1128735" y="491938"/>
                  <a:pt x="1126334" y="494072"/>
                  <a:pt x="1123133" y="495139"/>
                </a:cubicBezTo>
                <a:cubicBezTo>
                  <a:pt x="1119932" y="495939"/>
                  <a:pt x="1116730" y="495406"/>
                  <a:pt x="1114063" y="493538"/>
                </a:cubicBezTo>
                <a:cubicBezTo>
                  <a:pt x="1108460" y="489537"/>
                  <a:pt x="1103658" y="481267"/>
                  <a:pt x="1102858" y="473530"/>
                </a:cubicBezTo>
                <a:cubicBezTo>
                  <a:pt x="1101791" y="464726"/>
                  <a:pt x="1109794" y="458324"/>
                  <a:pt x="1117798" y="457523"/>
                </a:cubicBezTo>
                <a:cubicBezTo>
                  <a:pt x="1135405" y="455923"/>
                  <a:pt x="1150078" y="474064"/>
                  <a:pt x="1159415" y="489537"/>
                </a:cubicBezTo>
                <a:cubicBezTo>
                  <a:pt x="1162616" y="496206"/>
                  <a:pt x="1166885" y="506077"/>
                  <a:pt x="1165817" y="516748"/>
                </a:cubicBezTo>
                <a:close/>
                <a:moveTo>
                  <a:pt x="1211703" y="576239"/>
                </a:moveTo>
                <a:cubicBezTo>
                  <a:pt x="1205034" y="583976"/>
                  <a:pt x="1192762" y="604251"/>
                  <a:pt x="1196764" y="642934"/>
                </a:cubicBezTo>
                <a:cubicBezTo>
                  <a:pt x="1165551" y="662142"/>
                  <a:pt x="1135938" y="683751"/>
                  <a:pt x="1106059" y="704826"/>
                </a:cubicBezTo>
                <a:cubicBezTo>
                  <a:pt x="1106593" y="701891"/>
                  <a:pt x="1106860" y="698957"/>
                  <a:pt x="1106593" y="695756"/>
                </a:cubicBezTo>
                <a:cubicBezTo>
                  <a:pt x="1106059" y="685085"/>
                  <a:pt x="1100724" y="672279"/>
                  <a:pt x="1092454" y="661608"/>
                </a:cubicBezTo>
                <a:cubicBezTo>
                  <a:pt x="1116197" y="659741"/>
                  <a:pt x="1137272" y="643467"/>
                  <a:pt x="1140207" y="616256"/>
                </a:cubicBezTo>
                <a:cubicBezTo>
                  <a:pt x="1141541" y="603184"/>
                  <a:pt x="1135405" y="587177"/>
                  <a:pt x="1128735" y="577040"/>
                </a:cubicBezTo>
                <a:cubicBezTo>
                  <a:pt x="1126601" y="573838"/>
                  <a:pt x="1123933" y="570637"/>
                  <a:pt x="1120732" y="567436"/>
                </a:cubicBezTo>
                <a:cubicBezTo>
                  <a:pt x="1146609" y="567436"/>
                  <a:pt x="1174088" y="549562"/>
                  <a:pt x="1178089" y="520483"/>
                </a:cubicBezTo>
                <a:lnTo>
                  <a:pt x="1211703" y="576239"/>
                </a:lnTo>
                <a:close/>
                <a:moveTo>
                  <a:pt x="312930" y="1145809"/>
                </a:moveTo>
                <a:cubicBezTo>
                  <a:pt x="301459" y="1164750"/>
                  <a:pt x="291855" y="1184492"/>
                  <a:pt x="281717" y="1204233"/>
                </a:cubicBezTo>
                <a:cubicBezTo>
                  <a:pt x="271846" y="1223975"/>
                  <a:pt x="261442" y="1243450"/>
                  <a:pt x="251838" y="1263191"/>
                </a:cubicBezTo>
                <a:lnTo>
                  <a:pt x="224627" y="1323483"/>
                </a:lnTo>
                <a:lnTo>
                  <a:pt x="211021" y="1353629"/>
                </a:lnTo>
                <a:lnTo>
                  <a:pt x="198749" y="1384575"/>
                </a:lnTo>
                <a:lnTo>
                  <a:pt x="174472" y="1446201"/>
                </a:lnTo>
                <a:cubicBezTo>
                  <a:pt x="166736" y="1466742"/>
                  <a:pt x="160066" y="1487818"/>
                  <a:pt x="152863" y="1508626"/>
                </a:cubicBezTo>
                <a:cubicBezTo>
                  <a:pt x="137924" y="1550244"/>
                  <a:pt x="126719" y="1592928"/>
                  <a:pt x="114448" y="1635346"/>
                </a:cubicBezTo>
                <a:cubicBezTo>
                  <a:pt x="108045" y="1656421"/>
                  <a:pt x="103776" y="1678297"/>
                  <a:pt x="98441" y="1699639"/>
                </a:cubicBezTo>
                <a:cubicBezTo>
                  <a:pt x="93639" y="1721248"/>
                  <a:pt x="88303" y="1742590"/>
                  <a:pt x="83768" y="1764199"/>
                </a:cubicBezTo>
                <a:lnTo>
                  <a:pt x="72030" y="1829293"/>
                </a:lnTo>
                <a:lnTo>
                  <a:pt x="66428" y="1862107"/>
                </a:lnTo>
                <a:cubicBezTo>
                  <a:pt x="64827" y="1873044"/>
                  <a:pt x="63493" y="1883982"/>
                  <a:pt x="62159" y="1894920"/>
                </a:cubicBezTo>
                <a:lnTo>
                  <a:pt x="53889" y="1960547"/>
                </a:lnTo>
                <a:cubicBezTo>
                  <a:pt x="50954" y="1982423"/>
                  <a:pt x="50154" y="2004566"/>
                  <a:pt x="48287" y="2026441"/>
                </a:cubicBezTo>
                <a:cubicBezTo>
                  <a:pt x="46953" y="2048317"/>
                  <a:pt x="44552" y="2070460"/>
                  <a:pt x="43752" y="2092336"/>
                </a:cubicBezTo>
                <a:lnTo>
                  <a:pt x="42151" y="2158496"/>
                </a:lnTo>
                <a:lnTo>
                  <a:pt x="315331" y="2162765"/>
                </a:lnTo>
                <a:lnTo>
                  <a:pt x="315865" y="2157429"/>
                </a:lnTo>
                <a:cubicBezTo>
                  <a:pt x="315865" y="2156896"/>
                  <a:pt x="316932" y="2150493"/>
                  <a:pt x="323334" y="2141689"/>
                </a:cubicBezTo>
                <a:cubicBezTo>
                  <a:pt x="329737" y="2132886"/>
                  <a:pt x="341475" y="2121948"/>
                  <a:pt x="362817" y="2112877"/>
                </a:cubicBezTo>
                <a:lnTo>
                  <a:pt x="366285" y="2111277"/>
                </a:lnTo>
                <a:cubicBezTo>
                  <a:pt x="366552" y="2087267"/>
                  <a:pt x="369487" y="2063524"/>
                  <a:pt x="371087" y="2039780"/>
                </a:cubicBezTo>
                <a:lnTo>
                  <a:pt x="373755" y="2004032"/>
                </a:lnTo>
                <a:lnTo>
                  <a:pt x="378290" y="1968551"/>
                </a:lnTo>
                <a:lnTo>
                  <a:pt x="378824" y="1966417"/>
                </a:lnTo>
                <a:cubicBezTo>
                  <a:pt x="379358" y="1963749"/>
                  <a:pt x="379624" y="1961081"/>
                  <a:pt x="379624" y="1958413"/>
                </a:cubicBezTo>
                <a:cubicBezTo>
                  <a:pt x="382025" y="1941339"/>
                  <a:pt x="383626" y="1924266"/>
                  <a:pt x="386294" y="1907192"/>
                </a:cubicBezTo>
                <a:lnTo>
                  <a:pt x="395364" y="1856238"/>
                </a:lnTo>
                <a:cubicBezTo>
                  <a:pt x="400700" y="1822090"/>
                  <a:pt x="409503" y="1788743"/>
                  <a:pt x="416973" y="1755129"/>
                </a:cubicBezTo>
                <a:lnTo>
                  <a:pt x="391629" y="1731119"/>
                </a:lnTo>
                <a:lnTo>
                  <a:pt x="349478" y="1720448"/>
                </a:lnTo>
                <a:lnTo>
                  <a:pt x="347077" y="1724449"/>
                </a:lnTo>
                <a:cubicBezTo>
                  <a:pt x="347077" y="1724449"/>
                  <a:pt x="343876" y="1729518"/>
                  <a:pt x="337473" y="1735121"/>
                </a:cubicBezTo>
                <a:cubicBezTo>
                  <a:pt x="331071" y="1740723"/>
                  <a:pt x="321467" y="1746592"/>
                  <a:pt x="308662" y="1748726"/>
                </a:cubicBezTo>
                <a:cubicBezTo>
                  <a:pt x="288653" y="1751927"/>
                  <a:pt x="265444" y="1744991"/>
                  <a:pt x="240366" y="1727117"/>
                </a:cubicBezTo>
                <a:cubicBezTo>
                  <a:pt x="238766" y="1725517"/>
                  <a:pt x="229162" y="1716446"/>
                  <a:pt x="219825" y="1703908"/>
                </a:cubicBezTo>
                <a:cubicBezTo>
                  <a:pt x="210487" y="1691102"/>
                  <a:pt x="201684" y="1674562"/>
                  <a:pt x="202217" y="1658822"/>
                </a:cubicBezTo>
                <a:lnTo>
                  <a:pt x="202217" y="1658822"/>
                </a:lnTo>
                <a:cubicBezTo>
                  <a:pt x="218224" y="1631077"/>
                  <a:pt x="264643" y="1619606"/>
                  <a:pt x="269178" y="1618539"/>
                </a:cubicBezTo>
                <a:cubicBezTo>
                  <a:pt x="299858" y="1615604"/>
                  <a:pt x="323334" y="1621207"/>
                  <a:pt x="339341" y="1634012"/>
                </a:cubicBezTo>
                <a:cubicBezTo>
                  <a:pt x="349745" y="1642282"/>
                  <a:pt x="355081" y="1652419"/>
                  <a:pt x="357749" y="1660423"/>
                </a:cubicBezTo>
                <a:cubicBezTo>
                  <a:pt x="360683" y="1668426"/>
                  <a:pt x="360950" y="1674562"/>
                  <a:pt x="360950" y="1674562"/>
                </a:cubicBezTo>
                <a:lnTo>
                  <a:pt x="361217" y="1679097"/>
                </a:lnTo>
                <a:lnTo>
                  <a:pt x="403101" y="1690835"/>
                </a:lnTo>
                <a:lnTo>
                  <a:pt x="436715" y="1682565"/>
                </a:lnTo>
                <a:cubicBezTo>
                  <a:pt x="455122" y="1616138"/>
                  <a:pt x="479399" y="1551578"/>
                  <a:pt x="505010" y="1487551"/>
                </a:cubicBezTo>
                <a:cubicBezTo>
                  <a:pt x="506344" y="1485150"/>
                  <a:pt x="507411" y="1482749"/>
                  <a:pt x="508211" y="1480081"/>
                </a:cubicBezTo>
                <a:lnTo>
                  <a:pt x="508745" y="1477947"/>
                </a:lnTo>
                <a:lnTo>
                  <a:pt x="538357" y="1412853"/>
                </a:lnTo>
                <a:cubicBezTo>
                  <a:pt x="547961" y="1390978"/>
                  <a:pt x="559699" y="1370169"/>
                  <a:pt x="570370" y="1348827"/>
                </a:cubicBezTo>
                <a:lnTo>
                  <a:pt x="567969" y="1345625"/>
                </a:lnTo>
                <a:cubicBezTo>
                  <a:pt x="553830" y="1326951"/>
                  <a:pt x="548761" y="1311478"/>
                  <a:pt x="547427" y="1300540"/>
                </a:cubicBezTo>
                <a:cubicBezTo>
                  <a:pt x="546360" y="1289869"/>
                  <a:pt x="549028" y="1284000"/>
                  <a:pt x="549028" y="1283466"/>
                </a:cubicBezTo>
                <a:lnTo>
                  <a:pt x="551162" y="1278664"/>
                </a:lnTo>
                <a:lnTo>
                  <a:pt x="545827" y="1275463"/>
                </a:lnTo>
                <a:lnTo>
                  <a:pt x="312930" y="1145809"/>
                </a:lnTo>
                <a:close/>
                <a:moveTo>
                  <a:pt x="442584" y="1311211"/>
                </a:moveTo>
                <a:cubicBezTo>
                  <a:pt x="431646" y="1317080"/>
                  <a:pt x="416973" y="1318681"/>
                  <a:pt x="402567" y="1315213"/>
                </a:cubicBezTo>
                <a:cubicBezTo>
                  <a:pt x="352413" y="1303475"/>
                  <a:pt x="326802" y="1317881"/>
                  <a:pt x="318532" y="1324017"/>
                </a:cubicBezTo>
                <a:cubicBezTo>
                  <a:pt x="308928" y="1321616"/>
                  <a:pt x="298791" y="1320815"/>
                  <a:pt x="288386" y="1321349"/>
                </a:cubicBezTo>
                <a:lnTo>
                  <a:pt x="285985" y="1321616"/>
                </a:lnTo>
                <a:cubicBezTo>
                  <a:pt x="293455" y="1312278"/>
                  <a:pt x="303059" y="1304275"/>
                  <a:pt x="314264" y="1298673"/>
                </a:cubicBezTo>
                <a:cubicBezTo>
                  <a:pt x="325202" y="1293070"/>
                  <a:pt x="338807" y="1289602"/>
                  <a:pt x="352947" y="1288268"/>
                </a:cubicBezTo>
                <a:cubicBezTo>
                  <a:pt x="358015" y="1287735"/>
                  <a:pt x="362551" y="1287468"/>
                  <a:pt x="366552" y="1287468"/>
                </a:cubicBezTo>
                <a:cubicBezTo>
                  <a:pt x="371888" y="1287468"/>
                  <a:pt x="376957" y="1288535"/>
                  <a:pt x="382559" y="1289869"/>
                </a:cubicBezTo>
                <a:cubicBezTo>
                  <a:pt x="387628" y="1290936"/>
                  <a:pt x="392696" y="1292003"/>
                  <a:pt x="398032" y="1292270"/>
                </a:cubicBezTo>
                <a:cubicBezTo>
                  <a:pt x="406302" y="1292804"/>
                  <a:pt x="413505" y="1292537"/>
                  <a:pt x="420174" y="1291203"/>
                </a:cubicBezTo>
                <a:cubicBezTo>
                  <a:pt x="426577" y="1289869"/>
                  <a:pt x="431646" y="1287468"/>
                  <a:pt x="435648" y="1283733"/>
                </a:cubicBezTo>
                <a:cubicBezTo>
                  <a:pt x="442584" y="1277864"/>
                  <a:pt x="445518" y="1270928"/>
                  <a:pt x="444718" y="1263725"/>
                </a:cubicBezTo>
                <a:cubicBezTo>
                  <a:pt x="443117" y="1251720"/>
                  <a:pt x="431379" y="1243716"/>
                  <a:pt x="430045" y="1242916"/>
                </a:cubicBezTo>
                <a:lnTo>
                  <a:pt x="417240" y="1234379"/>
                </a:lnTo>
                <a:lnTo>
                  <a:pt x="419908" y="1248518"/>
                </a:lnTo>
                <a:cubicBezTo>
                  <a:pt x="420441" y="1251720"/>
                  <a:pt x="419641" y="1254921"/>
                  <a:pt x="417240" y="1257322"/>
                </a:cubicBezTo>
                <a:cubicBezTo>
                  <a:pt x="415106" y="1259723"/>
                  <a:pt x="411904" y="1260790"/>
                  <a:pt x="408703" y="1260523"/>
                </a:cubicBezTo>
                <a:cubicBezTo>
                  <a:pt x="402034" y="1259723"/>
                  <a:pt x="393497" y="1254921"/>
                  <a:pt x="388962" y="1248785"/>
                </a:cubicBezTo>
                <a:cubicBezTo>
                  <a:pt x="383626" y="1241582"/>
                  <a:pt x="387094" y="1231978"/>
                  <a:pt x="393764" y="1227443"/>
                </a:cubicBezTo>
                <a:cubicBezTo>
                  <a:pt x="408170" y="1217039"/>
                  <a:pt x="430579" y="1225842"/>
                  <a:pt x="446052" y="1234646"/>
                </a:cubicBezTo>
                <a:cubicBezTo>
                  <a:pt x="452455" y="1238381"/>
                  <a:pt x="460991" y="1244517"/>
                  <a:pt x="465260" y="1254388"/>
                </a:cubicBezTo>
                <a:cubicBezTo>
                  <a:pt x="474864" y="1275997"/>
                  <a:pt x="461258" y="1301340"/>
                  <a:pt x="442584" y="1311211"/>
                </a:cubicBezTo>
                <a:close/>
                <a:moveTo>
                  <a:pt x="457523" y="1363500"/>
                </a:moveTo>
                <a:cubicBezTo>
                  <a:pt x="456723" y="1357897"/>
                  <a:pt x="456456" y="1352295"/>
                  <a:pt x="455923" y="1346693"/>
                </a:cubicBezTo>
                <a:cubicBezTo>
                  <a:pt x="452188" y="1350694"/>
                  <a:pt x="448453" y="1354963"/>
                  <a:pt x="445252" y="1359231"/>
                </a:cubicBezTo>
                <a:cubicBezTo>
                  <a:pt x="441517" y="1364033"/>
                  <a:pt x="433513" y="1361099"/>
                  <a:pt x="433247" y="1360832"/>
                </a:cubicBezTo>
                <a:cubicBezTo>
                  <a:pt x="428711" y="1359231"/>
                  <a:pt x="425510" y="1357630"/>
                  <a:pt x="423109" y="1355763"/>
                </a:cubicBezTo>
                <a:cubicBezTo>
                  <a:pt x="420441" y="1353629"/>
                  <a:pt x="418841" y="1351228"/>
                  <a:pt x="418307" y="1348293"/>
                </a:cubicBezTo>
                <a:cubicBezTo>
                  <a:pt x="417773" y="1344292"/>
                  <a:pt x="419107" y="1339490"/>
                  <a:pt x="422575" y="1335755"/>
                </a:cubicBezTo>
                <a:cubicBezTo>
                  <a:pt x="429512" y="1328285"/>
                  <a:pt x="447919" y="1331220"/>
                  <a:pt x="458057" y="1336022"/>
                </a:cubicBezTo>
                <a:cubicBezTo>
                  <a:pt x="466327" y="1340023"/>
                  <a:pt x="476998" y="1348293"/>
                  <a:pt x="480733" y="1357097"/>
                </a:cubicBezTo>
                <a:cubicBezTo>
                  <a:pt x="490870" y="1380307"/>
                  <a:pt x="476998" y="1403783"/>
                  <a:pt x="455389" y="1412053"/>
                </a:cubicBezTo>
                <a:cubicBezTo>
                  <a:pt x="445785" y="1411253"/>
                  <a:pt x="437515" y="1413387"/>
                  <a:pt x="431112" y="1417922"/>
                </a:cubicBezTo>
                <a:cubicBezTo>
                  <a:pt x="416440" y="1421123"/>
                  <a:pt x="395898" y="1415521"/>
                  <a:pt x="386827" y="1412320"/>
                </a:cubicBezTo>
                <a:cubicBezTo>
                  <a:pt x="386827" y="1407518"/>
                  <a:pt x="386827" y="1402983"/>
                  <a:pt x="386294" y="1398181"/>
                </a:cubicBezTo>
                <a:lnTo>
                  <a:pt x="386027" y="1396313"/>
                </a:lnTo>
                <a:cubicBezTo>
                  <a:pt x="413772" y="1400848"/>
                  <a:pt x="434047" y="1398447"/>
                  <a:pt x="446052" y="1388843"/>
                </a:cubicBezTo>
                <a:cubicBezTo>
                  <a:pt x="459124" y="1378706"/>
                  <a:pt x="457523" y="1364033"/>
                  <a:pt x="457523" y="1363500"/>
                </a:cubicBezTo>
                <a:close/>
                <a:moveTo>
                  <a:pt x="446319" y="1460607"/>
                </a:moveTo>
                <a:cubicBezTo>
                  <a:pt x="451121" y="1461140"/>
                  <a:pt x="455389" y="1461674"/>
                  <a:pt x="457257" y="1463541"/>
                </a:cubicBezTo>
                <a:cubicBezTo>
                  <a:pt x="458857" y="1465142"/>
                  <a:pt x="459391" y="1466742"/>
                  <a:pt x="459391" y="1467276"/>
                </a:cubicBezTo>
                <a:cubicBezTo>
                  <a:pt x="458590" y="1468877"/>
                  <a:pt x="454055" y="1470744"/>
                  <a:pt x="448453" y="1470211"/>
                </a:cubicBezTo>
                <a:cubicBezTo>
                  <a:pt x="448453" y="1470211"/>
                  <a:pt x="412971" y="1465942"/>
                  <a:pt x="383893" y="1438197"/>
                </a:cubicBezTo>
                <a:cubicBezTo>
                  <a:pt x="384960" y="1433662"/>
                  <a:pt x="385227" y="1429127"/>
                  <a:pt x="386027" y="1424858"/>
                </a:cubicBezTo>
                <a:cubicBezTo>
                  <a:pt x="394297" y="1427259"/>
                  <a:pt x="407636" y="1430727"/>
                  <a:pt x="420708" y="1430994"/>
                </a:cubicBezTo>
                <a:cubicBezTo>
                  <a:pt x="418841" y="1435263"/>
                  <a:pt x="418040" y="1440065"/>
                  <a:pt x="419908" y="1444867"/>
                </a:cubicBezTo>
                <a:cubicBezTo>
                  <a:pt x="424976" y="1458472"/>
                  <a:pt x="437782" y="1459806"/>
                  <a:pt x="446319" y="1460607"/>
                </a:cubicBezTo>
                <a:close/>
                <a:moveTo>
                  <a:pt x="383359" y="1383241"/>
                </a:moveTo>
                <a:cubicBezTo>
                  <a:pt x="378824" y="1368035"/>
                  <a:pt x="370020" y="1354429"/>
                  <a:pt x="357215" y="1343758"/>
                </a:cubicBezTo>
                <a:cubicBezTo>
                  <a:pt x="350546" y="1338156"/>
                  <a:pt x="343076" y="1333621"/>
                  <a:pt x="335072" y="1329886"/>
                </a:cubicBezTo>
                <a:cubicBezTo>
                  <a:pt x="346277" y="1325084"/>
                  <a:pt x="366552" y="1320015"/>
                  <a:pt x="399633" y="1327485"/>
                </a:cubicBezTo>
                <a:cubicBezTo>
                  <a:pt x="403101" y="1328285"/>
                  <a:pt x="406569" y="1328819"/>
                  <a:pt x="410304" y="1329085"/>
                </a:cubicBezTo>
                <a:cubicBezTo>
                  <a:pt x="405235" y="1334954"/>
                  <a:pt x="403634" y="1342424"/>
                  <a:pt x="404701" y="1349094"/>
                </a:cubicBezTo>
                <a:cubicBezTo>
                  <a:pt x="405769" y="1355496"/>
                  <a:pt x="409237" y="1360832"/>
                  <a:pt x="415106" y="1365100"/>
                </a:cubicBezTo>
                <a:cubicBezTo>
                  <a:pt x="418841" y="1367768"/>
                  <a:pt x="423376" y="1370169"/>
                  <a:pt x="429245" y="1372303"/>
                </a:cubicBezTo>
                <a:cubicBezTo>
                  <a:pt x="432179" y="1373370"/>
                  <a:pt x="436448" y="1374437"/>
                  <a:pt x="440983" y="1374171"/>
                </a:cubicBezTo>
                <a:cubicBezTo>
                  <a:pt x="439916" y="1375771"/>
                  <a:pt x="438582" y="1377372"/>
                  <a:pt x="436448" y="1378973"/>
                </a:cubicBezTo>
                <a:cubicBezTo>
                  <a:pt x="427111" y="1386709"/>
                  <a:pt x="408703" y="1388043"/>
                  <a:pt x="383359" y="1383241"/>
                </a:cubicBezTo>
                <a:close/>
                <a:moveTo>
                  <a:pt x="474330" y="1416855"/>
                </a:moveTo>
                <a:cubicBezTo>
                  <a:pt x="493805" y="1403249"/>
                  <a:pt x="503943" y="1378706"/>
                  <a:pt x="493271" y="1353896"/>
                </a:cubicBezTo>
                <a:cubicBezTo>
                  <a:pt x="487936" y="1341891"/>
                  <a:pt x="474597" y="1330953"/>
                  <a:pt x="463659" y="1325617"/>
                </a:cubicBezTo>
                <a:cubicBezTo>
                  <a:pt x="460191" y="1324017"/>
                  <a:pt x="456189" y="1322416"/>
                  <a:pt x="451921" y="1321349"/>
                </a:cubicBezTo>
                <a:cubicBezTo>
                  <a:pt x="474330" y="1308543"/>
                  <a:pt x="488736" y="1278931"/>
                  <a:pt x="478332" y="1252253"/>
                </a:cubicBezTo>
                <a:lnTo>
                  <a:pt x="535156" y="1283466"/>
                </a:lnTo>
                <a:cubicBezTo>
                  <a:pt x="532488" y="1293070"/>
                  <a:pt x="532488" y="1317347"/>
                  <a:pt x="555164" y="1348827"/>
                </a:cubicBezTo>
                <a:cubicBezTo>
                  <a:pt x="546894" y="1365100"/>
                  <a:pt x="538357" y="1381374"/>
                  <a:pt x="530354" y="1397647"/>
                </a:cubicBezTo>
                <a:lnTo>
                  <a:pt x="507678" y="1447534"/>
                </a:lnTo>
                <a:cubicBezTo>
                  <a:pt x="506610" y="1444867"/>
                  <a:pt x="505276" y="1441932"/>
                  <a:pt x="503676" y="1439531"/>
                </a:cubicBezTo>
                <a:cubicBezTo>
                  <a:pt x="497807" y="1430194"/>
                  <a:pt x="486869" y="1421657"/>
                  <a:pt x="474330" y="1416855"/>
                </a:cubicBezTo>
                <a:close/>
                <a:moveTo>
                  <a:pt x="475664" y="1495554"/>
                </a:moveTo>
                <a:cubicBezTo>
                  <a:pt x="443384" y="1505692"/>
                  <a:pt x="402300" y="1495821"/>
                  <a:pt x="373222" y="1468343"/>
                </a:cubicBezTo>
                <a:cubicBezTo>
                  <a:pt x="375889" y="1463008"/>
                  <a:pt x="378290" y="1457405"/>
                  <a:pt x="380158" y="1451803"/>
                </a:cubicBezTo>
                <a:cubicBezTo>
                  <a:pt x="411904" y="1478481"/>
                  <a:pt x="447119" y="1482216"/>
                  <a:pt x="448720" y="1482482"/>
                </a:cubicBezTo>
                <a:cubicBezTo>
                  <a:pt x="458057" y="1483016"/>
                  <a:pt x="468461" y="1480348"/>
                  <a:pt x="471929" y="1473412"/>
                </a:cubicBezTo>
                <a:cubicBezTo>
                  <a:pt x="473263" y="1470477"/>
                  <a:pt x="474597" y="1464608"/>
                  <a:pt x="467394" y="1456605"/>
                </a:cubicBezTo>
                <a:cubicBezTo>
                  <a:pt x="461792" y="1450202"/>
                  <a:pt x="453255" y="1449402"/>
                  <a:pt x="446585" y="1448602"/>
                </a:cubicBezTo>
                <a:cubicBezTo>
                  <a:pt x="437248" y="1447534"/>
                  <a:pt x="434314" y="1446734"/>
                  <a:pt x="432713" y="1442199"/>
                </a:cubicBezTo>
                <a:cubicBezTo>
                  <a:pt x="431379" y="1438464"/>
                  <a:pt x="435114" y="1431528"/>
                  <a:pt x="439116" y="1428326"/>
                </a:cubicBezTo>
                <a:cubicBezTo>
                  <a:pt x="446052" y="1422724"/>
                  <a:pt x="456189" y="1423791"/>
                  <a:pt x="461792" y="1425125"/>
                </a:cubicBezTo>
                <a:cubicBezTo>
                  <a:pt x="474330" y="1427793"/>
                  <a:pt x="486869" y="1435796"/>
                  <a:pt x="492204" y="1444066"/>
                </a:cubicBezTo>
                <a:cubicBezTo>
                  <a:pt x="497807" y="1452603"/>
                  <a:pt x="499141" y="1463274"/>
                  <a:pt x="496206" y="1473145"/>
                </a:cubicBezTo>
                <a:cubicBezTo>
                  <a:pt x="494872" y="1476080"/>
                  <a:pt x="493805" y="1479281"/>
                  <a:pt x="492471" y="1482216"/>
                </a:cubicBezTo>
                <a:cubicBezTo>
                  <a:pt x="488736" y="1488618"/>
                  <a:pt x="482867" y="1493420"/>
                  <a:pt x="475664" y="1495554"/>
                </a:cubicBezTo>
                <a:close/>
                <a:moveTo>
                  <a:pt x="422842" y="1540106"/>
                </a:moveTo>
                <a:lnTo>
                  <a:pt x="412705" y="1531303"/>
                </a:lnTo>
                <a:cubicBezTo>
                  <a:pt x="408436" y="1527568"/>
                  <a:pt x="406569" y="1524100"/>
                  <a:pt x="406569" y="1520898"/>
                </a:cubicBezTo>
                <a:cubicBezTo>
                  <a:pt x="406569" y="1516363"/>
                  <a:pt x="410837" y="1512628"/>
                  <a:pt x="412438" y="1511561"/>
                </a:cubicBezTo>
                <a:cubicBezTo>
                  <a:pt x="421775" y="1509427"/>
                  <a:pt x="431379" y="1512095"/>
                  <a:pt x="438315" y="1518230"/>
                </a:cubicBezTo>
                <a:cubicBezTo>
                  <a:pt x="444985" y="1524633"/>
                  <a:pt x="447119" y="1532903"/>
                  <a:pt x="443651" y="1540640"/>
                </a:cubicBezTo>
                <a:cubicBezTo>
                  <a:pt x="437515" y="1554512"/>
                  <a:pt x="416706" y="1564650"/>
                  <a:pt x="397232" y="1561715"/>
                </a:cubicBezTo>
                <a:cubicBezTo>
                  <a:pt x="368153" y="1557447"/>
                  <a:pt x="343343" y="1536638"/>
                  <a:pt x="338807" y="1511828"/>
                </a:cubicBezTo>
                <a:cubicBezTo>
                  <a:pt x="343076" y="1508093"/>
                  <a:pt x="346811" y="1504358"/>
                  <a:pt x="350546" y="1500356"/>
                </a:cubicBezTo>
                <a:cubicBezTo>
                  <a:pt x="353480" y="1512895"/>
                  <a:pt x="359349" y="1522499"/>
                  <a:pt x="368686" y="1529702"/>
                </a:cubicBezTo>
                <a:cubicBezTo>
                  <a:pt x="386827" y="1543574"/>
                  <a:pt x="408703" y="1541173"/>
                  <a:pt x="409503" y="1541173"/>
                </a:cubicBezTo>
                <a:lnTo>
                  <a:pt x="422842" y="1540106"/>
                </a:lnTo>
                <a:close/>
                <a:moveTo>
                  <a:pt x="362551" y="1486484"/>
                </a:moveTo>
                <a:cubicBezTo>
                  <a:pt x="364151" y="1484350"/>
                  <a:pt x="365752" y="1481949"/>
                  <a:pt x="367086" y="1479548"/>
                </a:cubicBezTo>
                <a:cubicBezTo>
                  <a:pt x="378024" y="1489152"/>
                  <a:pt x="390562" y="1496621"/>
                  <a:pt x="403368" y="1501957"/>
                </a:cubicBezTo>
                <a:cubicBezTo>
                  <a:pt x="400166" y="1504358"/>
                  <a:pt x="393497" y="1510227"/>
                  <a:pt x="393230" y="1519564"/>
                </a:cubicBezTo>
                <a:cubicBezTo>
                  <a:pt x="392963" y="1522766"/>
                  <a:pt x="393764" y="1525700"/>
                  <a:pt x="395097" y="1528635"/>
                </a:cubicBezTo>
                <a:cubicBezTo>
                  <a:pt x="389495" y="1527568"/>
                  <a:pt x="382826" y="1525433"/>
                  <a:pt x="377223" y="1520898"/>
                </a:cubicBezTo>
                <a:cubicBezTo>
                  <a:pt x="368153" y="1513695"/>
                  <a:pt x="363084" y="1502224"/>
                  <a:pt x="362551" y="1486484"/>
                </a:cubicBezTo>
                <a:close/>
                <a:moveTo>
                  <a:pt x="308128" y="1607601"/>
                </a:moveTo>
                <a:cubicBezTo>
                  <a:pt x="320933" y="1601999"/>
                  <a:pt x="324401" y="1585192"/>
                  <a:pt x="325202" y="1578255"/>
                </a:cubicBezTo>
                <a:cubicBezTo>
                  <a:pt x="327069" y="1564383"/>
                  <a:pt x="322267" y="1549977"/>
                  <a:pt x="311863" y="1537438"/>
                </a:cubicBezTo>
                <a:cubicBezTo>
                  <a:pt x="310796" y="1536105"/>
                  <a:pt x="309729" y="1535037"/>
                  <a:pt x="308395" y="1533704"/>
                </a:cubicBezTo>
                <a:cubicBezTo>
                  <a:pt x="315064" y="1529969"/>
                  <a:pt x="321467" y="1525700"/>
                  <a:pt x="327603" y="1521165"/>
                </a:cubicBezTo>
                <a:cubicBezTo>
                  <a:pt x="336673" y="1548376"/>
                  <a:pt x="363884" y="1569185"/>
                  <a:pt x="396698" y="1573720"/>
                </a:cubicBezTo>
                <a:cubicBezTo>
                  <a:pt x="422309" y="1577455"/>
                  <a:pt x="448986" y="1564383"/>
                  <a:pt x="456990" y="1545709"/>
                </a:cubicBezTo>
                <a:cubicBezTo>
                  <a:pt x="462059" y="1533970"/>
                  <a:pt x="458857" y="1520898"/>
                  <a:pt x="448720" y="1511294"/>
                </a:cubicBezTo>
                <a:cubicBezTo>
                  <a:pt x="460191" y="1511561"/>
                  <a:pt x="471396" y="1509960"/>
                  <a:pt x="481800" y="1506759"/>
                </a:cubicBezTo>
                <a:lnTo>
                  <a:pt x="482867" y="1506225"/>
                </a:lnTo>
                <a:cubicBezTo>
                  <a:pt x="472196" y="1533704"/>
                  <a:pt x="460725" y="1560648"/>
                  <a:pt x="451921" y="1588927"/>
                </a:cubicBezTo>
                <a:cubicBezTo>
                  <a:pt x="442584" y="1616938"/>
                  <a:pt x="432446" y="1644416"/>
                  <a:pt x="424976" y="1672961"/>
                </a:cubicBezTo>
                <a:lnTo>
                  <a:pt x="402034" y="1678564"/>
                </a:lnTo>
                <a:lnTo>
                  <a:pt x="374289" y="1670560"/>
                </a:lnTo>
                <a:cubicBezTo>
                  <a:pt x="372955" y="1661490"/>
                  <a:pt x="367619" y="1641482"/>
                  <a:pt x="348145" y="1625475"/>
                </a:cubicBezTo>
                <a:cubicBezTo>
                  <a:pt x="337473" y="1616671"/>
                  <a:pt x="323868" y="1610802"/>
                  <a:pt x="308128" y="1607601"/>
                </a:cubicBezTo>
                <a:close/>
                <a:moveTo>
                  <a:pt x="233430" y="1617472"/>
                </a:moveTo>
                <a:cubicBezTo>
                  <a:pt x="235564" y="1604666"/>
                  <a:pt x="239033" y="1589994"/>
                  <a:pt x="248103" y="1579323"/>
                </a:cubicBezTo>
                <a:cubicBezTo>
                  <a:pt x="252371" y="1574521"/>
                  <a:pt x="259041" y="1568651"/>
                  <a:pt x="267311" y="1568118"/>
                </a:cubicBezTo>
                <a:cubicBezTo>
                  <a:pt x="269178" y="1568118"/>
                  <a:pt x="270512" y="1568118"/>
                  <a:pt x="271046" y="1568118"/>
                </a:cubicBezTo>
                <a:cubicBezTo>
                  <a:pt x="271313" y="1569452"/>
                  <a:pt x="270779" y="1572120"/>
                  <a:pt x="270512" y="1574254"/>
                </a:cubicBezTo>
                <a:cubicBezTo>
                  <a:pt x="270512" y="1575321"/>
                  <a:pt x="270246" y="1576388"/>
                  <a:pt x="270246" y="1577722"/>
                </a:cubicBezTo>
                <a:cubicBezTo>
                  <a:pt x="268912" y="1589727"/>
                  <a:pt x="273447" y="1598264"/>
                  <a:pt x="284918" y="1604933"/>
                </a:cubicBezTo>
                <a:cubicBezTo>
                  <a:pt x="285452" y="1605200"/>
                  <a:pt x="285985" y="1605467"/>
                  <a:pt x="286519" y="1605733"/>
                </a:cubicBezTo>
                <a:cubicBezTo>
                  <a:pt x="280116" y="1605733"/>
                  <a:pt x="273714" y="1605733"/>
                  <a:pt x="266777" y="1606534"/>
                </a:cubicBezTo>
                <a:lnTo>
                  <a:pt x="265977" y="1606534"/>
                </a:lnTo>
                <a:cubicBezTo>
                  <a:pt x="264910" y="1606534"/>
                  <a:pt x="250237" y="1609735"/>
                  <a:pt x="233430" y="1617472"/>
                </a:cubicBezTo>
                <a:close/>
                <a:moveTo>
                  <a:pt x="197682" y="1642549"/>
                </a:moveTo>
                <a:cubicBezTo>
                  <a:pt x="189145" y="1621207"/>
                  <a:pt x="192880" y="1586792"/>
                  <a:pt x="211021" y="1559314"/>
                </a:cubicBezTo>
                <a:cubicBezTo>
                  <a:pt x="227294" y="1534771"/>
                  <a:pt x="247836" y="1522499"/>
                  <a:pt x="267845" y="1525433"/>
                </a:cubicBezTo>
                <a:cubicBezTo>
                  <a:pt x="280383" y="1527301"/>
                  <a:pt x="292655" y="1534237"/>
                  <a:pt x="301192" y="1544641"/>
                </a:cubicBezTo>
                <a:cubicBezTo>
                  <a:pt x="309195" y="1554512"/>
                  <a:pt x="312930" y="1565450"/>
                  <a:pt x="311596" y="1576121"/>
                </a:cubicBezTo>
                <a:cubicBezTo>
                  <a:pt x="310262" y="1586526"/>
                  <a:pt x="306261" y="1594796"/>
                  <a:pt x="301459" y="1596663"/>
                </a:cubicBezTo>
                <a:cubicBezTo>
                  <a:pt x="299058" y="1597730"/>
                  <a:pt x="295856" y="1596930"/>
                  <a:pt x="291855" y="1594529"/>
                </a:cubicBezTo>
                <a:cubicBezTo>
                  <a:pt x="285185" y="1590527"/>
                  <a:pt x="283051" y="1586792"/>
                  <a:pt x="283851" y="1579323"/>
                </a:cubicBezTo>
                <a:cubicBezTo>
                  <a:pt x="283851" y="1578255"/>
                  <a:pt x="284118" y="1577188"/>
                  <a:pt x="284118" y="1576121"/>
                </a:cubicBezTo>
                <a:cubicBezTo>
                  <a:pt x="284918" y="1570252"/>
                  <a:pt x="285452" y="1564116"/>
                  <a:pt x="280650" y="1559581"/>
                </a:cubicBezTo>
                <a:cubicBezTo>
                  <a:pt x="276381" y="1555313"/>
                  <a:pt x="269979" y="1555046"/>
                  <a:pt x="265444" y="1555313"/>
                </a:cubicBezTo>
                <a:cubicBezTo>
                  <a:pt x="252371" y="1556113"/>
                  <a:pt x="242767" y="1564383"/>
                  <a:pt x="236898" y="1571319"/>
                </a:cubicBezTo>
                <a:cubicBezTo>
                  <a:pt x="223293" y="1587059"/>
                  <a:pt x="220091" y="1609468"/>
                  <a:pt x="218224" y="1625742"/>
                </a:cubicBezTo>
                <a:cubicBezTo>
                  <a:pt x="211021" y="1630277"/>
                  <a:pt x="203818" y="1635879"/>
                  <a:pt x="197682" y="1642549"/>
                </a:cubicBezTo>
                <a:close/>
                <a:moveTo>
                  <a:pt x="249170" y="1747392"/>
                </a:moveTo>
                <a:cubicBezTo>
                  <a:pt x="248637" y="1747392"/>
                  <a:pt x="247836" y="1747392"/>
                  <a:pt x="247303" y="1747392"/>
                </a:cubicBezTo>
                <a:cubicBezTo>
                  <a:pt x="234231" y="1747659"/>
                  <a:pt x="225961" y="1752461"/>
                  <a:pt x="220625" y="1763666"/>
                </a:cubicBezTo>
                <a:cubicBezTo>
                  <a:pt x="220091" y="1764733"/>
                  <a:pt x="219558" y="1765800"/>
                  <a:pt x="219291" y="1766867"/>
                </a:cubicBezTo>
                <a:cubicBezTo>
                  <a:pt x="218491" y="1768735"/>
                  <a:pt x="217424" y="1771135"/>
                  <a:pt x="216357" y="1772203"/>
                </a:cubicBezTo>
                <a:cubicBezTo>
                  <a:pt x="215823" y="1771936"/>
                  <a:pt x="214756" y="1771402"/>
                  <a:pt x="213155" y="1770335"/>
                </a:cubicBezTo>
                <a:cubicBezTo>
                  <a:pt x="206219" y="1765800"/>
                  <a:pt x="203818" y="1757530"/>
                  <a:pt x="202751" y="1751127"/>
                </a:cubicBezTo>
                <a:cubicBezTo>
                  <a:pt x="200617" y="1737521"/>
                  <a:pt x="204352" y="1722849"/>
                  <a:pt x="208620" y="1710577"/>
                </a:cubicBezTo>
                <a:cubicBezTo>
                  <a:pt x="219558" y="1725783"/>
                  <a:pt x="230762" y="1735654"/>
                  <a:pt x="231830" y="1736454"/>
                </a:cubicBezTo>
                <a:lnTo>
                  <a:pt x="232363" y="1736988"/>
                </a:lnTo>
                <a:cubicBezTo>
                  <a:pt x="237965" y="1740990"/>
                  <a:pt x="243568" y="1744458"/>
                  <a:pt x="249170" y="1747392"/>
                </a:cubicBezTo>
                <a:close/>
                <a:moveTo>
                  <a:pt x="255306" y="1785275"/>
                </a:moveTo>
                <a:cubicBezTo>
                  <a:pt x="250771" y="1794879"/>
                  <a:pt x="242501" y="1802882"/>
                  <a:pt x="230762" y="1807150"/>
                </a:cubicBezTo>
                <a:cubicBezTo>
                  <a:pt x="218491" y="1811686"/>
                  <a:pt x="204352" y="1811952"/>
                  <a:pt x="192613" y="1807150"/>
                </a:cubicBezTo>
                <a:cubicBezTo>
                  <a:pt x="173939" y="1799681"/>
                  <a:pt x="160867" y="1778605"/>
                  <a:pt x="160333" y="1749527"/>
                </a:cubicBezTo>
                <a:cubicBezTo>
                  <a:pt x="159266" y="1716713"/>
                  <a:pt x="171271" y="1684700"/>
                  <a:pt x="189679" y="1670560"/>
                </a:cubicBezTo>
                <a:cubicBezTo>
                  <a:pt x="191279" y="1679364"/>
                  <a:pt x="195014" y="1687901"/>
                  <a:pt x="199283" y="1695904"/>
                </a:cubicBezTo>
                <a:cubicBezTo>
                  <a:pt x="192880" y="1710844"/>
                  <a:pt x="185677" y="1731919"/>
                  <a:pt x="188878" y="1752461"/>
                </a:cubicBezTo>
                <a:cubicBezTo>
                  <a:pt x="190212" y="1761265"/>
                  <a:pt x="194214" y="1773270"/>
                  <a:pt x="204885" y="1780206"/>
                </a:cubicBezTo>
                <a:cubicBezTo>
                  <a:pt x="208620" y="1782607"/>
                  <a:pt x="213956" y="1785541"/>
                  <a:pt x="220091" y="1784208"/>
                </a:cubicBezTo>
                <a:cubicBezTo>
                  <a:pt x="226494" y="1782607"/>
                  <a:pt x="229162" y="1777005"/>
                  <a:pt x="231830" y="1771669"/>
                </a:cubicBezTo>
                <a:cubicBezTo>
                  <a:pt x="232363" y="1770869"/>
                  <a:pt x="232630" y="1769801"/>
                  <a:pt x="233163" y="1768735"/>
                </a:cubicBezTo>
                <a:cubicBezTo>
                  <a:pt x="236632" y="1762332"/>
                  <a:pt x="240100" y="1760198"/>
                  <a:pt x="248103" y="1759931"/>
                </a:cubicBezTo>
                <a:cubicBezTo>
                  <a:pt x="252905" y="1759931"/>
                  <a:pt x="256106" y="1760731"/>
                  <a:pt x="257440" y="1762865"/>
                </a:cubicBezTo>
                <a:cubicBezTo>
                  <a:pt x="260642" y="1766600"/>
                  <a:pt x="259841" y="1775671"/>
                  <a:pt x="255306" y="1785275"/>
                </a:cubicBezTo>
                <a:close/>
                <a:moveTo>
                  <a:pt x="341475" y="1909860"/>
                </a:moveTo>
                <a:cubicBezTo>
                  <a:pt x="354814" y="1906392"/>
                  <a:pt x="364952" y="1896788"/>
                  <a:pt x="366552" y="1884249"/>
                </a:cubicBezTo>
                <a:cubicBezTo>
                  <a:pt x="369487" y="1864241"/>
                  <a:pt x="351879" y="1839430"/>
                  <a:pt x="327869" y="1829826"/>
                </a:cubicBezTo>
                <a:cubicBezTo>
                  <a:pt x="297190" y="1817555"/>
                  <a:pt x="263309" y="1822090"/>
                  <a:pt x="242501" y="1841031"/>
                </a:cubicBezTo>
                <a:cubicBezTo>
                  <a:pt x="239566" y="1834095"/>
                  <a:pt x="235831" y="1827426"/>
                  <a:pt x="231830" y="1820756"/>
                </a:cubicBezTo>
                <a:cubicBezTo>
                  <a:pt x="233430" y="1820223"/>
                  <a:pt x="235031" y="1819689"/>
                  <a:pt x="236632" y="1819155"/>
                </a:cubicBezTo>
                <a:cubicBezTo>
                  <a:pt x="251838" y="1813553"/>
                  <a:pt x="262509" y="1803149"/>
                  <a:pt x="268378" y="1790343"/>
                </a:cubicBezTo>
                <a:cubicBezTo>
                  <a:pt x="271313" y="1783674"/>
                  <a:pt x="277182" y="1767401"/>
                  <a:pt x="269178" y="1756463"/>
                </a:cubicBezTo>
                <a:cubicBezTo>
                  <a:pt x="284385" y="1761798"/>
                  <a:pt x="299058" y="1763399"/>
                  <a:pt x="312663" y="1760998"/>
                </a:cubicBezTo>
                <a:cubicBezTo>
                  <a:pt x="337207" y="1756996"/>
                  <a:pt x="351613" y="1742057"/>
                  <a:pt x="357215" y="1734854"/>
                </a:cubicBezTo>
                <a:lnTo>
                  <a:pt x="385227" y="1741790"/>
                </a:lnTo>
                <a:lnTo>
                  <a:pt x="402567" y="1758063"/>
                </a:lnTo>
                <a:cubicBezTo>
                  <a:pt x="388428" y="1815154"/>
                  <a:pt x="377757" y="1873044"/>
                  <a:pt x="369487" y="1931202"/>
                </a:cubicBezTo>
                <a:lnTo>
                  <a:pt x="368686" y="1930135"/>
                </a:lnTo>
                <a:cubicBezTo>
                  <a:pt x="360683" y="1922132"/>
                  <a:pt x="351613" y="1915195"/>
                  <a:pt x="341475" y="1909860"/>
                </a:cubicBezTo>
                <a:close/>
                <a:moveTo>
                  <a:pt x="218758" y="2048851"/>
                </a:moveTo>
                <a:cubicBezTo>
                  <a:pt x="215556" y="2047250"/>
                  <a:pt x="212355" y="2045916"/>
                  <a:pt x="208887" y="2044849"/>
                </a:cubicBezTo>
                <a:cubicBezTo>
                  <a:pt x="176607" y="2034712"/>
                  <a:pt x="160867" y="2020306"/>
                  <a:pt x="153397" y="2010435"/>
                </a:cubicBezTo>
                <a:cubicBezTo>
                  <a:pt x="162201" y="2011235"/>
                  <a:pt x="170738" y="2010968"/>
                  <a:pt x="179274" y="2009368"/>
                </a:cubicBezTo>
                <a:cubicBezTo>
                  <a:pt x="195548" y="2006433"/>
                  <a:pt x="209687" y="1998963"/>
                  <a:pt x="221159" y="1988025"/>
                </a:cubicBezTo>
                <a:cubicBezTo>
                  <a:pt x="245435" y="1996562"/>
                  <a:pt x="260908" y="2006967"/>
                  <a:pt x="265710" y="2018171"/>
                </a:cubicBezTo>
                <a:cubicBezTo>
                  <a:pt x="266777" y="2020572"/>
                  <a:pt x="267044" y="2022707"/>
                  <a:pt x="267311" y="2024574"/>
                </a:cubicBezTo>
                <a:cubicBezTo>
                  <a:pt x="263309" y="2022173"/>
                  <a:pt x="259041" y="2020839"/>
                  <a:pt x="255840" y="2020306"/>
                </a:cubicBezTo>
                <a:cubicBezTo>
                  <a:pt x="249970" y="2019239"/>
                  <a:pt x="244902" y="2018972"/>
                  <a:pt x="240366" y="2019505"/>
                </a:cubicBezTo>
                <a:cubicBezTo>
                  <a:pt x="233430" y="2020306"/>
                  <a:pt x="227561" y="2023240"/>
                  <a:pt x="223560" y="2028309"/>
                </a:cubicBezTo>
                <a:cubicBezTo>
                  <a:pt x="219291" y="2033911"/>
                  <a:pt x="217690" y="2041381"/>
                  <a:pt x="218758" y="2048851"/>
                </a:cubicBezTo>
                <a:close/>
                <a:moveTo>
                  <a:pt x="230229" y="1978422"/>
                </a:moveTo>
                <a:lnTo>
                  <a:pt x="231563" y="1976821"/>
                </a:lnTo>
                <a:cubicBezTo>
                  <a:pt x="234497" y="1972819"/>
                  <a:pt x="237165" y="1968818"/>
                  <a:pt x="239299" y="1964816"/>
                </a:cubicBezTo>
                <a:cubicBezTo>
                  <a:pt x="248637" y="1966683"/>
                  <a:pt x="269178" y="1972019"/>
                  <a:pt x="279850" y="1982157"/>
                </a:cubicBezTo>
                <a:cubicBezTo>
                  <a:pt x="283051" y="1989359"/>
                  <a:pt x="288920" y="1995229"/>
                  <a:pt x="297724" y="1999230"/>
                </a:cubicBezTo>
                <a:cubicBezTo>
                  <a:pt x="312396" y="2017104"/>
                  <a:pt x="314264" y="2044582"/>
                  <a:pt x="293188" y="2059789"/>
                </a:cubicBezTo>
                <a:cubicBezTo>
                  <a:pt x="285452" y="2065391"/>
                  <a:pt x="271846" y="2067258"/>
                  <a:pt x="262776" y="2066725"/>
                </a:cubicBezTo>
                <a:cubicBezTo>
                  <a:pt x="251571" y="2065925"/>
                  <a:pt x="234231" y="2059255"/>
                  <a:pt x="232363" y="2049384"/>
                </a:cubicBezTo>
                <a:cubicBezTo>
                  <a:pt x="231296" y="2044316"/>
                  <a:pt x="232363" y="2039514"/>
                  <a:pt x="234764" y="2036312"/>
                </a:cubicBezTo>
                <a:cubicBezTo>
                  <a:pt x="236632" y="2034178"/>
                  <a:pt x="239033" y="2032844"/>
                  <a:pt x="242501" y="2032311"/>
                </a:cubicBezTo>
                <a:cubicBezTo>
                  <a:pt x="245702" y="2032044"/>
                  <a:pt x="249170" y="2032044"/>
                  <a:pt x="253705" y="2032844"/>
                </a:cubicBezTo>
                <a:cubicBezTo>
                  <a:pt x="254239" y="2032844"/>
                  <a:pt x="262509" y="2034445"/>
                  <a:pt x="263576" y="2040314"/>
                </a:cubicBezTo>
                <a:lnTo>
                  <a:pt x="266777" y="2056321"/>
                </a:lnTo>
                <a:lnTo>
                  <a:pt x="276648" y="2042715"/>
                </a:lnTo>
                <a:cubicBezTo>
                  <a:pt x="276915" y="2042181"/>
                  <a:pt x="285452" y="2030176"/>
                  <a:pt x="279049" y="2014970"/>
                </a:cubicBezTo>
                <a:cubicBezTo>
                  <a:pt x="272647" y="2000564"/>
                  <a:pt x="256106" y="1988292"/>
                  <a:pt x="230229" y="1978422"/>
                </a:cubicBezTo>
                <a:close/>
                <a:moveTo>
                  <a:pt x="297724" y="1895454"/>
                </a:moveTo>
                <a:cubicBezTo>
                  <a:pt x="283851" y="1893586"/>
                  <a:pt x="269178" y="1893853"/>
                  <a:pt x="255039" y="1896788"/>
                </a:cubicBezTo>
                <a:lnTo>
                  <a:pt x="254506" y="1888518"/>
                </a:lnTo>
                <a:cubicBezTo>
                  <a:pt x="263309" y="1875179"/>
                  <a:pt x="273714" y="1867709"/>
                  <a:pt x="285452" y="1866108"/>
                </a:cubicBezTo>
                <a:cubicBezTo>
                  <a:pt x="292655" y="1865041"/>
                  <a:pt x="299591" y="1866375"/>
                  <a:pt x="304927" y="1868242"/>
                </a:cubicBezTo>
                <a:cubicBezTo>
                  <a:pt x="302259" y="1870110"/>
                  <a:pt x="300125" y="1872511"/>
                  <a:pt x="298524" y="1875179"/>
                </a:cubicBezTo>
                <a:cubicBezTo>
                  <a:pt x="293722" y="1883182"/>
                  <a:pt x="296390" y="1891986"/>
                  <a:pt x="297724" y="1895454"/>
                </a:cubicBezTo>
                <a:close/>
                <a:moveTo>
                  <a:pt x="251838" y="1870377"/>
                </a:moveTo>
                <a:cubicBezTo>
                  <a:pt x="250771" y="1865041"/>
                  <a:pt x="249437" y="1859972"/>
                  <a:pt x="247836" y="1854637"/>
                </a:cubicBezTo>
                <a:cubicBezTo>
                  <a:pt x="263843" y="1835429"/>
                  <a:pt x="295589" y="1829560"/>
                  <a:pt x="323067" y="1840498"/>
                </a:cubicBezTo>
                <a:cubicBezTo>
                  <a:pt x="341208" y="1847701"/>
                  <a:pt x="355348" y="1867175"/>
                  <a:pt x="352947" y="1882115"/>
                </a:cubicBezTo>
                <a:cubicBezTo>
                  <a:pt x="351879" y="1890385"/>
                  <a:pt x="345477" y="1896788"/>
                  <a:pt x="336406" y="1898922"/>
                </a:cubicBezTo>
                <a:cubicBezTo>
                  <a:pt x="327336" y="1901056"/>
                  <a:pt x="317465" y="1898388"/>
                  <a:pt x="310796" y="1891986"/>
                </a:cubicBezTo>
                <a:cubicBezTo>
                  <a:pt x="309995" y="1890118"/>
                  <a:pt x="308395" y="1885050"/>
                  <a:pt x="310796" y="1881048"/>
                </a:cubicBezTo>
                <a:cubicBezTo>
                  <a:pt x="312396" y="1878113"/>
                  <a:pt x="316131" y="1876246"/>
                  <a:pt x="321467" y="1875179"/>
                </a:cubicBezTo>
                <a:lnTo>
                  <a:pt x="334806" y="1872511"/>
                </a:lnTo>
                <a:lnTo>
                  <a:pt x="323868" y="1864774"/>
                </a:lnTo>
                <a:cubicBezTo>
                  <a:pt x="323067" y="1864241"/>
                  <a:pt x="305193" y="1851436"/>
                  <a:pt x="282784" y="1854370"/>
                </a:cubicBezTo>
                <a:cubicBezTo>
                  <a:pt x="271313" y="1855437"/>
                  <a:pt x="260908" y="1861040"/>
                  <a:pt x="251838" y="1870377"/>
                </a:cubicBezTo>
                <a:close/>
                <a:moveTo>
                  <a:pt x="300391" y="1939472"/>
                </a:moveTo>
                <a:cubicBezTo>
                  <a:pt x="307061" y="1940539"/>
                  <a:pt x="312396" y="1942140"/>
                  <a:pt x="316131" y="1943207"/>
                </a:cubicBezTo>
                <a:cubicBezTo>
                  <a:pt x="319866" y="1944274"/>
                  <a:pt x="322000" y="1945341"/>
                  <a:pt x="322000" y="1945341"/>
                </a:cubicBezTo>
                <a:cubicBezTo>
                  <a:pt x="326802" y="1947742"/>
                  <a:pt x="330004" y="1951744"/>
                  <a:pt x="329737" y="1953345"/>
                </a:cubicBezTo>
                <a:lnTo>
                  <a:pt x="329737" y="1953345"/>
                </a:lnTo>
                <a:cubicBezTo>
                  <a:pt x="329737" y="1954145"/>
                  <a:pt x="328136" y="1954945"/>
                  <a:pt x="326002" y="1955479"/>
                </a:cubicBezTo>
                <a:cubicBezTo>
                  <a:pt x="323601" y="1956279"/>
                  <a:pt x="319333" y="1954412"/>
                  <a:pt x="315064" y="1952544"/>
                </a:cubicBezTo>
                <a:cubicBezTo>
                  <a:pt x="307328" y="1949076"/>
                  <a:pt x="295323" y="1943740"/>
                  <a:pt x="284385" y="1952811"/>
                </a:cubicBezTo>
                <a:cubicBezTo>
                  <a:pt x="280383" y="1956012"/>
                  <a:pt x="278516" y="1960547"/>
                  <a:pt x="277715" y="1965349"/>
                </a:cubicBezTo>
                <a:cubicBezTo>
                  <a:pt x="266777" y="1959214"/>
                  <a:pt x="253439" y="1955479"/>
                  <a:pt x="245168" y="1953345"/>
                </a:cubicBezTo>
                <a:cubicBezTo>
                  <a:pt x="247036" y="1949076"/>
                  <a:pt x="248637" y="1945074"/>
                  <a:pt x="249970" y="1940539"/>
                </a:cubicBezTo>
                <a:cubicBezTo>
                  <a:pt x="269178" y="1936004"/>
                  <a:pt x="287319" y="1937071"/>
                  <a:pt x="300391" y="1939472"/>
                </a:cubicBezTo>
                <a:close/>
                <a:moveTo>
                  <a:pt x="346010" y="1989893"/>
                </a:moveTo>
                <a:cubicBezTo>
                  <a:pt x="336940" y="1994428"/>
                  <a:pt x="322267" y="1994962"/>
                  <a:pt x="309995" y="1991227"/>
                </a:cubicBezTo>
                <a:cubicBezTo>
                  <a:pt x="304660" y="1989626"/>
                  <a:pt x="295589" y="1985358"/>
                  <a:pt x="292388" y="1977088"/>
                </a:cubicBezTo>
                <a:cubicBezTo>
                  <a:pt x="290521" y="1972286"/>
                  <a:pt x="291054" y="1964549"/>
                  <a:pt x="294256" y="1961881"/>
                </a:cubicBezTo>
                <a:cubicBezTo>
                  <a:pt x="297990" y="1958947"/>
                  <a:pt x="300658" y="1959480"/>
                  <a:pt x="309462" y="1963215"/>
                </a:cubicBezTo>
                <a:cubicBezTo>
                  <a:pt x="315598" y="1965883"/>
                  <a:pt x="323601" y="1969351"/>
                  <a:pt x="331604" y="1966683"/>
                </a:cubicBezTo>
                <a:cubicBezTo>
                  <a:pt x="341742" y="1963482"/>
                  <a:pt x="343609" y="1957613"/>
                  <a:pt x="343876" y="1954412"/>
                </a:cubicBezTo>
                <a:cubicBezTo>
                  <a:pt x="344410" y="1946675"/>
                  <a:pt x="336406" y="1939205"/>
                  <a:pt x="328403" y="1934937"/>
                </a:cubicBezTo>
                <a:cubicBezTo>
                  <a:pt x="326536" y="1934136"/>
                  <a:pt x="293989" y="1919997"/>
                  <a:pt x="253439" y="1927200"/>
                </a:cubicBezTo>
                <a:cubicBezTo>
                  <a:pt x="254506" y="1921331"/>
                  <a:pt x="255306" y="1915462"/>
                  <a:pt x="255306" y="1909326"/>
                </a:cubicBezTo>
                <a:cubicBezTo>
                  <a:pt x="293989" y="1900256"/>
                  <a:pt x="334539" y="1911994"/>
                  <a:pt x="358015" y="1937071"/>
                </a:cubicBezTo>
                <a:cubicBezTo>
                  <a:pt x="363084" y="1942407"/>
                  <a:pt x="366019" y="1949610"/>
                  <a:pt x="366285" y="1957079"/>
                </a:cubicBezTo>
                <a:lnTo>
                  <a:pt x="364952" y="1966683"/>
                </a:lnTo>
                <a:cubicBezTo>
                  <a:pt x="362017" y="1976554"/>
                  <a:pt x="355348" y="1985091"/>
                  <a:pt x="346010" y="1989893"/>
                </a:cubicBezTo>
                <a:close/>
                <a:moveTo>
                  <a:pt x="238499" y="2149426"/>
                </a:moveTo>
                <a:cubicBezTo>
                  <a:pt x="249970" y="2140622"/>
                  <a:pt x="255840" y="2127817"/>
                  <a:pt x="257173" y="2114478"/>
                </a:cubicBezTo>
                <a:cubicBezTo>
                  <a:pt x="258507" y="2101139"/>
                  <a:pt x="255573" y="2087267"/>
                  <a:pt x="249704" y="2076329"/>
                </a:cubicBezTo>
                <a:cubicBezTo>
                  <a:pt x="253972" y="2077396"/>
                  <a:pt x="258241" y="2078196"/>
                  <a:pt x="261975" y="2078463"/>
                </a:cubicBezTo>
                <a:cubicBezTo>
                  <a:pt x="274247" y="2079263"/>
                  <a:pt x="291321" y="2076596"/>
                  <a:pt x="302259" y="2068859"/>
                </a:cubicBezTo>
                <a:cubicBezTo>
                  <a:pt x="324935" y="2052852"/>
                  <a:pt x="327336" y="2026175"/>
                  <a:pt x="316665" y="2004833"/>
                </a:cubicBezTo>
                <a:cubicBezTo>
                  <a:pt x="330004" y="2006700"/>
                  <a:pt x="343609" y="2004833"/>
                  <a:pt x="353213" y="2000031"/>
                </a:cubicBezTo>
                <a:cubicBezTo>
                  <a:pt x="355881" y="1998697"/>
                  <a:pt x="358549" y="1996829"/>
                  <a:pt x="360950" y="1994962"/>
                </a:cubicBezTo>
                <a:cubicBezTo>
                  <a:pt x="358549" y="2013103"/>
                  <a:pt x="358015" y="2031510"/>
                  <a:pt x="356415" y="2049651"/>
                </a:cubicBezTo>
                <a:cubicBezTo>
                  <a:pt x="355081" y="2067792"/>
                  <a:pt x="353213" y="2086200"/>
                  <a:pt x="352680" y="2104340"/>
                </a:cubicBezTo>
                <a:cubicBezTo>
                  <a:pt x="317732" y="2120347"/>
                  <a:pt x="306794" y="2141156"/>
                  <a:pt x="303593" y="2150760"/>
                </a:cubicBezTo>
                <a:lnTo>
                  <a:pt x="238499" y="2149426"/>
                </a:lnTo>
                <a:close/>
                <a:moveTo>
                  <a:pt x="153130" y="2128351"/>
                </a:moveTo>
                <a:cubicBezTo>
                  <a:pt x="149662" y="2121148"/>
                  <a:pt x="150996" y="2111010"/>
                  <a:pt x="158999" y="2107542"/>
                </a:cubicBezTo>
                <a:cubicBezTo>
                  <a:pt x="165936" y="2104607"/>
                  <a:pt x="175540" y="2104607"/>
                  <a:pt x="181942" y="2107275"/>
                </a:cubicBezTo>
                <a:cubicBezTo>
                  <a:pt x="184877" y="2108609"/>
                  <a:pt x="187011" y="2111010"/>
                  <a:pt x="188078" y="2114211"/>
                </a:cubicBezTo>
                <a:cubicBezTo>
                  <a:pt x="188878" y="2117413"/>
                  <a:pt x="188345" y="2120614"/>
                  <a:pt x="186211" y="2123282"/>
                </a:cubicBezTo>
                <a:lnTo>
                  <a:pt x="177140" y="2134220"/>
                </a:lnTo>
                <a:lnTo>
                  <a:pt x="192347" y="2133419"/>
                </a:lnTo>
                <a:cubicBezTo>
                  <a:pt x="193947" y="2133419"/>
                  <a:pt x="208086" y="2132085"/>
                  <a:pt x="215289" y="2122748"/>
                </a:cubicBezTo>
                <a:cubicBezTo>
                  <a:pt x="219558" y="2116879"/>
                  <a:pt x="220091" y="2109676"/>
                  <a:pt x="216890" y="2100872"/>
                </a:cubicBezTo>
                <a:cubicBezTo>
                  <a:pt x="215023" y="2095804"/>
                  <a:pt x="211555" y="2091002"/>
                  <a:pt x="207019" y="2086733"/>
                </a:cubicBezTo>
                <a:cubicBezTo>
                  <a:pt x="202217" y="2082198"/>
                  <a:pt x="196348" y="2078463"/>
                  <a:pt x="188878" y="2074728"/>
                </a:cubicBezTo>
                <a:cubicBezTo>
                  <a:pt x="184076" y="2072327"/>
                  <a:pt x="179008" y="2070727"/>
                  <a:pt x="174206" y="2069126"/>
                </a:cubicBezTo>
                <a:cubicBezTo>
                  <a:pt x="168870" y="2067258"/>
                  <a:pt x="163801" y="2065658"/>
                  <a:pt x="159266" y="2062990"/>
                </a:cubicBezTo>
                <a:cubicBezTo>
                  <a:pt x="155798" y="2060856"/>
                  <a:pt x="152063" y="2058455"/>
                  <a:pt x="148061" y="2055520"/>
                </a:cubicBezTo>
                <a:cubicBezTo>
                  <a:pt x="136590" y="2047250"/>
                  <a:pt x="127253" y="2037646"/>
                  <a:pt x="120050" y="2026975"/>
                </a:cubicBezTo>
                <a:cubicBezTo>
                  <a:pt x="112847" y="2016304"/>
                  <a:pt x="108312" y="2004833"/>
                  <a:pt x="106177" y="1992827"/>
                </a:cubicBezTo>
                <a:lnTo>
                  <a:pt x="108312" y="1994428"/>
                </a:lnTo>
                <a:cubicBezTo>
                  <a:pt x="117115" y="2000297"/>
                  <a:pt x="126453" y="2004299"/>
                  <a:pt x="136056" y="2007233"/>
                </a:cubicBezTo>
                <a:cubicBezTo>
                  <a:pt x="140325" y="2016571"/>
                  <a:pt x="156332" y="2042181"/>
                  <a:pt x="204618" y="2056854"/>
                </a:cubicBezTo>
                <a:cubicBezTo>
                  <a:pt x="218491" y="2061123"/>
                  <a:pt x="230229" y="2069659"/>
                  <a:pt x="236632" y="2080331"/>
                </a:cubicBezTo>
                <a:cubicBezTo>
                  <a:pt x="247036" y="2098205"/>
                  <a:pt x="247836" y="2127017"/>
                  <a:pt x="228895" y="2140889"/>
                </a:cubicBezTo>
                <a:cubicBezTo>
                  <a:pt x="220358" y="2147292"/>
                  <a:pt x="209687" y="2148359"/>
                  <a:pt x="202217" y="2148359"/>
                </a:cubicBezTo>
                <a:cubicBezTo>
                  <a:pt x="184076" y="2148092"/>
                  <a:pt x="160867" y="2144357"/>
                  <a:pt x="153130" y="2128351"/>
                </a:cubicBezTo>
                <a:close/>
                <a:moveTo>
                  <a:pt x="76032" y="1954145"/>
                </a:moveTo>
                <a:cubicBezTo>
                  <a:pt x="78966" y="1960547"/>
                  <a:pt x="83768" y="1969885"/>
                  <a:pt x="90971" y="1978688"/>
                </a:cubicBezTo>
                <a:cubicBezTo>
                  <a:pt x="90971" y="1997896"/>
                  <a:pt x="96573" y="2017104"/>
                  <a:pt x="108045" y="2033911"/>
                </a:cubicBezTo>
                <a:cubicBezTo>
                  <a:pt x="116048" y="2045649"/>
                  <a:pt x="126453" y="2056321"/>
                  <a:pt x="139258" y="2065391"/>
                </a:cubicBezTo>
                <a:cubicBezTo>
                  <a:pt x="143793" y="2068592"/>
                  <a:pt x="147795" y="2071260"/>
                  <a:pt x="151796" y="2073661"/>
                </a:cubicBezTo>
                <a:cubicBezTo>
                  <a:pt x="157399" y="2076862"/>
                  <a:pt x="163535" y="2078730"/>
                  <a:pt x="169137" y="2080864"/>
                </a:cubicBezTo>
                <a:cubicBezTo>
                  <a:pt x="173672" y="2082465"/>
                  <a:pt x="177941" y="2083799"/>
                  <a:pt x="181942" y="2085666"/>
                </a:cubicBezTo>
                <a:cubicBezTo>
                  <a:pt x="188078" y="2088601"/>
                  <a:pt x="193147" y="2091802"/>
                  <a:pt x="196882" y="2095270"/>
                </a:cubicBezTo>
                <a:cubicBezTo>
                  <a:pt x="200083" y="2098205"/>
                  <a:pt x="202217" y="2101139"/>
                  <a:pt x="203551" y="2104340"/>
                </a:cubicBezTo>
                <a:cubicBezTo>
                  <a:pt x="205419" y="2109142"/>
                  <a:pt x="205419" y="2112877"/>
                  <a:pt x="203551" y="2115545"/>
                </a:cubicBezTo>
                <a:cubicBezTo>
                  <a:pt x="203284" y="2116079"/>
                  <a:pt x="202751" y="2116612"/>
                  <a:pt x="202217" y="2116879"/>
                </a:cubicBezTo>
                <a:cubicBezTo>
                  <a:pt x="202217" y="2115012"/>
                  <a:pt x="201951" y="2113144"/>
                  <a:pt x="201417" y="2111544"/>
                </a:cubicBezTo>
                <a:cubicBezTo>
                  <a:pt x="199550" y="2104874"/>
                  <a:pt x="194481" y="2099272"/>
                  <a:pt x="187811" y="2096070"/>
                </a:cubicBezTo>
                <a:cubicBezTo>
                  <a:pt x="177674" y="2091535"/>
                  <a:pt x="163801" y="2091535"/>
                  <a:pt x="153130" y="2096070"/>
                </a:cubicBezTo>
                <a:cubicBezTo>
                  <a:pt x="137390" y="2102740"/>
                  <a:pt x="134456" y="2120881"/>
                  <a:pt x="140592" y="2133686"/>
                </a:cubicBezTo>
                <a:cubicBezTo>
                  <a:pt x="143259" y="2139288"/>
                  <a:pt x="147261" y="2144090"/>
                  <a:pt x="152597" y="2147825"/>
                </a:cubicBezTo>
                <a:lnTo>
                  <a:pt x="56557" y="2145691"/>
                </a:lnTo>
                <a:lnTo>
                  <a:pt x="57891" y="2093936"/>
                </a:lnTo>
                <a:cubicBezTo>
                  <a:pt x="58157" y="2076596"/>
                  <a:pt x="60025" y="2059522"/>
                  <a:pt x="61092" y="2042181"/>
                </a:cubicBezTo>
                <a:cubicBezTo>
                  <a:pt x="63760" y="2007767"/>
                  <a:pt x="65627" y="1973086"/>
                  <a:pt x="70696" y="1938938"/>
                </a:cubicBezTo>
                <a:cubicBezTo>
                  <a:pt x="72030" y="1944007"/>
                  <a:pt x="73897" y="1949343"/>
                  <a:pt x="76032" y="1954145"/>
                </a:cubicBezTo>
                <a:close/>
                <a:moveTo>
                  <a:pt x="95240" y="1865041"/>
                </a:moveTo>
                <a:cubicBezTo>
                  <a:pt x="108045" y="1852503"/>
                  <a:pt x="132055" y="1851702"/>
                  <a:pt x="145660" y="1862907"/>
                </a:cubicBezTo>
                <a:cubicBezTo>
                  <a:pt x="150196" y="1866642"/>
                  <a:pt x="153397" y="1872511"/>
                  <a:pt x="154464" y="1878380"/>
                </a:cubicBezTo>
                <a:cubicBezTo>
                  <a:pt x="155798" y="1884516"/>
                  <a:pt x="155264" y="1891185"/>
                  <a:pt x="152597" y="1896521"/>
                </a:cubicBezTo>
                <a:cubicBezTo>
                  <a:pt x="149929" y="1901590"/>
                  <a:pt x="144593" y="1906658"/>
                  <a:pt x="138191" y="1905858"/>
                </a:cubicBezTo>
                <a:cubicBezTo>
                  <a:pt x="133922" y="1905324"/>
                  <a:pt x="132855" y="1903724"/>
                  <a:pt x="130454" y="1897321"/>
                </a:cubicBezTo>
                <a:cubicBezTo>
                  <a:pt x="129654" y="1895187"/>
                  <a:pt x="128854" y="1893053"/>
                  <a:pt x="127520" y="1890652"/>
                </a:cubicBezTo>
                <a:lnTo>
                  <a:pt x="124318" y="1883449"/>
                </a:lnTo>
                <a:lnTo>
                  <a:pt x="117649" y="1887984"/>
                </a:lnTo>
                <a:cubicBezTo>
                  <a:pt x="109379" y="1893853"/>
                  <a:pt x="104310" y="1902123"/>
                  <a:pt x="102976" y="1912261"/>
                </a:cubicBezTo>
                <a:lnTo>
                  <a:pt x="102976" y="1912794"/>
                </a:lnTo>
                <a:cubicBezTo>
                  <a:pt x="101375" y="1926934"/>
                  <a:pt x="107511" y="1944274"/>
                  <a:pt x="118716" y="1956546"/>
                </a:cubicBezTo>
                <a:cubicBezTo>
                  <a:pt x="119783" y="1957880"/>
                  <a:pt x="142192" y="1980022"/>
                  <a:pt x="168070" y="1978422"/>
                </a:cubicBezTo>
                <a:cubicBezTo>
                  <a:pt x="181142" y="1977621"/>
                  <a:pt x="192347" y="1971219"/>
                  <a:pt x="201417" y="1959747"/>
                </a:cubicBezTo>
                <a:cubicBezTo>
                  <a:pt x="202484" y="1958413"/>
                  <a:pt x="213422" y="1944541"/>
                  <a:pt x="217424" y="1920798"/>
                </a:cubicBezTo>
                <a:cubicBezTo>
                  <a:pt x="219825" y="1909059"/>
                  <a:pt x="219291" y="1894653"/>
                  <a:pt x="216890" y="1878113"/>
                </a:cubicBezTo>
                <a:cubicBezTo>
                  <a:pt x="214222" y="1861573"/>
                  <a:pt x="207820" y="1842899"/>
                  <a:pt x="195548" y="1821556"/>
                </a:cubicBezTo>
                <a:cubicBezTo>
                  <a:pt x="202751" y="1823157"/>
                  <a:pt x="210221" y="1823957"/>
                  <a:pt x="217690" y="1823157"/>
                </a:cubicBezTo>
                <a:cubicBezTo>
                  <a:pt x="233430" y="1847167"/>
                  <a:pt x="240633" y="1873578"/>
                  <a:pt x="241167" y="1898922"/>
                </a:cubicBezTo>
                <a:cubicBezTo>
                  <a:pt x="242234" y="1924532"/>
                  <a:pt x="235031" y="1949076"/>
                  <a:pt x="219825" y="1969618"/>
                </a:cubicBezTo>
                <a:cubicBezTo>
                  <a:pt x="208620" y="1984291"/>
                  <a:pt x="193680" y="1993628"/>
                  <a:pt x="176073" y="1996829"/>
                </a:cubicBezTo>
                <a:cubicBezTo>
                  <a:pt x="156332" y="2000831"/>
                  <a:pt x="134723" y="1996029"/>
                  <a:pt x="115515" y="1983490"/>
                </a:cubicBezTo>
                <a:cubicBezTo>
                  <a:pt x="105377" y="1977088"/>
                  <a:pt x="96040" y="1964549"/>
                  <a:pt x="88837" y="1948809"/>
                </a:cubicBezTo>
                <a:cubicBezTo>
                  <a:pt x="77099" y="1923465"/>
                  <a:pt x="76032" y="1884249"/>
                  <a:pt x="95240" y="1865041"/>
                </a:cubicBezTo>
                <a:close/>
                <a:moveTo>
                  <a:pt x="102709" y="1743124"/>
                </a:moveTo>
                <a:cubicBezTo>
                  <a:pt x="106978" y="1747392"/>
                  <a:pt x="112580" y="1750594"/>
                  <a:pt x="118983" y="1751927"/>
                </a:cubicBezTo>
                <a:cubicBezTo>
                  <a:pt x="129120" y="1754062"/>
                  <a:pt x="139258" y="1751127"/>
                  <a:pt x="146461" y="1745258"/>
                </a:cubicBezTo>
                <a:cubicBezTo>
                  <a:pt x="146461" y="1746859"/>
                  <a:pt x="146461" y="1748459"/>
                  <a:pt x="146461" y="1750060"/>
                </a:cubicBezTo>
                <a:cubicBezTo>
                  <a:pt x="146728" y="1777005"/>
                  <a:pt x="157665" y="1798614"/>
                  <a:pt x="173405" y="1811152"/>
                </a:cubicBezTo>
                <a:cubicBezTo>
                  <a:pt x="203551" y="1855170"/>
                  <a:pt x="206753" y="1889051"/>
                  <a:pt x="204618" y="1913595"/>
                </a:cubicBezTo>
                <a:cubicBezTo>
                  <a:pt x="203284" y="1925866"/>
                  <a:pt x="199816" y="1935204"/>
                  <a:pt x="196615" y="1941873"/>
                </a:cubicBezTo>
                <a:cubicBezTo>
                  <a:pt x="195014" y="1945074"/>
                  <a:pt x="193680" y="1947742"/>
                  <a:pt x="192347" y="1949610"/>
                </a:cubicBezTo>
                <a:cubicBezTo>
                  <a:pt x="191279" y="1951477"/>
                  <a:pt x="190479" y="1952277"/>
                  <a:pt x="190479" y="1952277"/>
                </a:cubicBezTo>
                <a:cubicBezTo>
                  <a:pt x="183810" y="1960814"/>
                  <a:pt x="176073" y="1965083"/>
                  <a:pt x="167536" y="1965616"/>
                </a:cubicBezTo>
                <a:cubicBezTo>
                  <a:pt x="157932" y="1966150"/>
                  <a:pt x="148328" y="1961881"/>
                  <a:pt x="141125" y="1957346"/>
                </a:cubicBezTo>
                <a:cubicBezTo>
                  <a:pt x="133922" y="1952811"/>
                  <a:pt x="129120" y="1948009"/>
                  <a:pt x="129120" y="1948009"/>
                </a:cubicBezTo>
                <a:cubicBezTo>
                  <a:pt x="122184" y="1940272"/>
                  <a:pt x="115515" y="1926667"/>
                  <a:pt x="116849" y="1914662"/>
                </a:cubicBezTo>
                <a:cubicBezTo>
                  <a:pt x="117382" y="1911194"/>
                  <a:pt x="118182" y="1908526"/>
                  <a:pt x="119783" y="1905858"/>
                </a:cubicBezTo>
                <a:cubicBezTo>
                  <a:pt x="122184" y="1911460"/>
                  <a:pt x="126719" y="1917596"/>
                  <a:pt x="137124" y="1918930"/>
                </a:cubicBezTo>
                <a:cubicBezTo>
                  <a:pt x="150196" y="1920531"/>
                  <a:pt x="160867" y="1911994"/>
                  <a:pt x="165402" y="1902657"/>
                </a:cubicBezTo>
                <a:cubicBezTo>
                  <a:pt x="173139" y="1886650"/>
                  <a:pt x="168870" y="1864774"/>
                  <a:pt x="154998" y="1853303"/>
                </a:cubicBezTo>
                <a:cubicBezTo>
                  <a:pt x="136056" y="1837830"/>
                  <a:pt x="103776" y="1838363"/>
                  <a:pt x="85636" y="1855971"/>
                </a:cubicBezTo>
                <a:cubicBezTo>
                  <a:pt x="84035" y="1857571"/>
                  <a:pt x="82434" y="1859439"/>
                  <a:pt x="80834" y="1861306"/>
                </a:cubicBezTo>
                <a:lnTo>
                  <a:pt x="91238" y="1802348"/>
                </a:lnTo>
                <a:cubicBezTo>
                  <a:pt x="94973" y="1782340"/>
                  <a:pt x="97907" y="1762332"/>
                  <a:pt x="102709" y="1743124"/>
                </a:cubicBezTo>
                <a:close/>
                <a:moveTo>
                  <a:pt x="129654" y="1705775"/>
                </a:moveTo>
                <a:cubicBezTo>
                  <a:pt x="139258" y="1707909"/>
                  <a:pt x="145127" y="1717247"/>
                  <a:pt x="143259" y="1726317"/>
                </a:cubicBezTo>
                <a:cubicBezTo>
                  <a:pt x="141125" y="1735387"/>
                  <a:pt x="131788" y="1740990"/>
                  <a:pt x="122184" y="1739122"/>
                </a:cubicBezTo>
                <a:cubicBezTo>
                  <a:pt x="112580" y="1736988"/>
                  <a:pt x="106444" y="1727917"/>
                  <a:pt x="108578" y="1718580"/>
                </a:cubicBezTo>
                <a:cubicBezTo>
                  <a:pt x="110446" y="1709243"/>
                  <a:pt x="120050" y="1703641"/>
                  <a:pt x="129654" y="1705775"/>
                </a:cubicBezTo>
                <a:close/>
                <a:moveTo>
                  <a:pt x="143259" y="1584658"/>
                </a:moveTo>
                <a:cubicBezTo>
                  <a:pt x="147261" y="1589193"/>
                  <a:pt x="152597" y="1592928"/>
                  <a:pt x="158733" y="1594796"/>
                </a:cubicBezTo>
                <a:cubicBezTo>
                  <a:pt x="167003" y="1597197"/>
                  <a:pt x="175540" y="1596130"/>
                  <a:pt x="182476" y="1592661"/>
                </a:cubicBezTo>
                <a:cubicBezTo>
                  <a:pt x="177407" y="1615071"/>
                  <a:pt x="178474" y="1638280"/>
                  <a:pt x="189145" y="1655087"/>
                </a:cubicBezTo>
                <a:lnTo>
                  <a:pt x="188878" y="1655621"/>
                </a:lnTo>
                <a:lnTo>
                  <a:pt x="188878" y="1655621"/>
                </a:lnTo>
                <a:lnTo>
                  <a:pt x="188878" y="1656154"/>
                </a:lnTo>
                <a:cubicBezTo>
                  <a:pt x="170471" y="1665225"/>
                  <a:pt x="158733" y="1684966"/>
                  <a:pt x="152330" y="1706842"/>
                </a:cubicBezTo>
                <a:cubicBezTo>
                  <a:pt x="148061" y="1700173"/>
                  <a:pt x="141125" y="1695104"/>
                  <a:pt x="132588" y="1692970"/>
                </a:cubicBezTo>
                <a:cubicBezTo>
                  <a:pt x="126186" y="1691369"/>
                  <a:pt x="119783" y="1691903"/>
                  <a:pt x="114181" y="1694037"/>
                </a:cubicBezTo>
                <a:cubicBezTo>
                  <a:pt x="118449" y="1675629"/>
                  <a:pt x="122451" y="1657221"/>
                  <a:pt x="127786" y="1639347"/>
                </a:cubicBezTo>
                <a:lnTo>
                  <a:pt x="143259" y="1584658"/>
                </a:lnTo>
                <a:close/>
                <a:moveTo>
                  <a:pt x="172338" y="1549443"/>
                </a:moveTo>
                <a:cubicBezTo>
                  <a:pt x="181675" y="1552378"/>
                  <a:pt x="186744" y="1561982"/>
                  <a:pt x="184076" y="1570786"/>
                </a:cubicBezTo>
                <a:cubicBezTo>
                  <a:pt x="181409" y="1579856"/>
                  <a:pt x="171805" y="1584658"/>
                  <a:pt x="162467" y="1581990"/>
                </a:cubicBezTo>
                <a:cubicBezTo>
                  <a:pt x="153130" y="1579323"/>
                  <a:pt x="147528" y="1569452"/>
                  <a:pt x="150196" y="1560381"/>
                </a:cubicBezTo>
                <a:cubicBezTo>
                  <a:pt x="152863" y="1551311"/>
                  <a:pt x="163001" y="1546509"/>
                  <a:pt x="172338" y="1549443"/>
                </a:cubicBezTo>
                <a:close/>
                <a:moveTo>
                  <a:pt x="257974" y="1467009"/>
                </a:moveTo>
                <a:cubicBezTo>
                  <a:pt x="276115" y="1464075"/>
                  <a:pt x="291054" y="1447534"/>
                  <a:pt x="291855" y="1429660"/>
                </a:cubicBezTo>
                <a:cubicBezTo>
                  <a:pt x="292121" y="1418989"/>
                  <a:pt x="287319" y="1406184"/>
                  <a:pt x="275048" y="1401115"/>
                </a:cubicBezTo>
                <a:cubicBezTo>
                  <a:pt x="265444" y="1397113"/>
                  <a:pt x="258507" y="1400315"/>
                  <a:pt x="253705" y="1403783"/>
                </a:cubicBezTo>
                <a:cubicBezTo>
                  <a:pt x="253705" y="1400848"/>
                  <a:pt x="254239" y="1397647"/>
                  <a:pt x="255573" y="1394712"/>
                </a:cubicBezTo>
                <a:cubicBezTo>
                  <a:pt x="260108" y="1383508"/>
                  <a:pt x="272647" y="1374971"/>
                  <a:pt x="283318" y="1371770"/>
                </a:cubicBezTo>
                <a:cubicBezTo>
                  <a:pt x="283318" y="1371770"/>
                  <a:pt x="309462" y="1365100"/>
                  <a:pt x="325468" y="1375771"/>
                </a:cubicBezTo>
                <a:cubicBezTo>
                  <a:pt x="332671" y="1380573"/>
                  <a:pt x="336940" y="1388043"/>
                  <a:pt x="338274" y="1398714"/>
                </a:cubicBezTo>
                <a:cubicBezTo>
                  <a:pt x="338274" y="1400048"/>
                  <a:pt x="340675" y="1417922"/>
                  <a:pt x="331338" y="1440332"/>
                </a:cubicBezTo>
                <a:cubicBezTo>
                  <a:pt x="326802" y="1451536"/>
                  <a:pt x="319066" y="1463808"/>
                  <a:pt x="306527" y="1476346"/>
                </a:cubicBezTo>
                <a:cubicBezTo>
                  <a:pt x="300391" y="1482482"/>
                  <a:pt x="292655" y="1488618"/>
                  <a:pt x="283851" y="1494754"/>
                </a:cubicBezTo>
                <a:cubicBezTo>
                  <a:pt x="275314" y="1500890"/>
                  <a:pt x="265177" y="1507026"/>
                  <a:pt x="253439" y="1512895"/>
                </a:cubicBezTo>
                <a:cubicBezTo>
                  <a:pt x="233697" y="1515829"/>
                  <a:pt x="214756" y="1529435"/>
                  <a:pt x="199816" y="1552378"/>
                </a:cubicBezTo>
                <a:lnTo>
                  <a:pt x="197149" y="1556646"/>
                </a:lnTo>
                <a:cubicBezTo>
                  <a:pt x="193947" y="1547843"/>
                  <a:pt x="186744" y="1540373"/>
                  <a:pt x="176873" y="1537172"/>
                </a:cubicBezTo>
                <a:cubicBezTo>
                  <a:pt x="170738" y="1535037"/>
                  <a:pt x="164068" y="1535037"/>
                  <a:pt x="158199" y="1536638"/>
                </a:cubicBezTo>
                <a:cubicBezTo>
                  <a:pt x="171271" y="1498756"/>
                  <a:pt x="183009" y="1460607"/>
                  <a:pt x="198216" y="1423524"/>
                </a:cubicBezTo>
                <a:cubicBezTo>
                  <a:pt x="198482" y="1425925"/>
                  <a:pt x="199016" y="1428326"/>
                  <a:pt x="199550" y="1430461"/>
                </a:cubicBezTo>
                <a:cubicBezTo>
                  <a:pt x="205685" y="1454204"/>
                  <a:pt x="233163" y="1471011"/>
                  <a:pt x="257974" y="1467009"/>
                </a:cubicBezTo>
                <a:close/>
                <a:moveTo>
                  <a:pt x="248370" y="1350961"/>
                </a:moveTo>
                <a:cubicBezTo>
                  <a:pt x="262776" y="1341090"/>
                  <a:pt x="277715" y="1335221"/>
                  <a:pt x="289454" y="1334421"/>
                </a:cubicBezTo>
                <a:cubicBezTo>
                  <a:pt x="312396" y="1333087"/>
                  <a:pt x="333205" y="1339756"/>
                  <a:pt x="348678" y="1352828"/>
                </a:cubicBezTo>
                <a:cubicBezTo>
                  <a:pt x="362551" y="1364567"/>
                  <a:pt x="370821" y="1380307"/>
                  <a:pt x="372688" y="1398181"/>
                </a:cubicBezTo>
                <a:cubicBezTo>
                  <a:pt x="374822" y="1423258"/>
                  <a:pt x="369487" y="1448602"/>
                  <a:pt x="356415" y="1470477"/>
                </a:cubicBezTo>
                <a:cubicBezTo>
                  <a:pt x="343343" y="1492353"/>
                  <a:pt x="322267" y="1511027"/>
                  <a:pt x="297724" y="1524366"/>
                </a:cubicBezTo>
                <a:cubicBezTo>
                  <a:pt x="291588" y="1520098"/>
                  <a:pt x="284652" y="1516897"/>
                  <a:pt x="277715" y="1514762"/>
                </a:cubicBezTo>
                <a:cubicBezTo>
                  <a:pt x="298257" y="1502224"/>
                  <a:pt x="313730" y="1489419"/>
                  <a:pt x="324668" y="1476613"/>
                </a:cubicBezTo>
                <a:cubicBezTo>
                  <a:pt x="335606" y="1463808"/>
                  <a:pt x="342275" y="1451269"/>
                  <a:pt x="346010" y="1439798"/>
                </a:cubicBezTo>
                <a:cubicBezTo>
                  <a:pt x="353480" y="1416855"/>
                  <a:pt x="351613" y="1399514"/>
                  <a:pt x="351346" y="1397914"/>
                </a:cubicBezTo>
                <a:cubicBezTo>
                  <a:pt x="349478" y="1383508"/>
                  <a:pt x="343076" y="1372570"/>
                  <a:pt x="332138" y="1365367"/>
                </a:cubicBezTo>
                <a:cubicBezTo>
                  <a:pt x="310796" y="1350961"/>
                  <a:pt x="279583" y="1358964"/>
                  <a:pt x="278249" y="1359231"/>
                </a:cubicBezTo>
                <a:cubicBezTo>
                  <a:pt x="261709" y="1364300"/>
                  <a:pt x="247569" y="1376038"/>
                  <a:pt x="242234" y="1389110"/>
                </a:cubicBezTo>
                <a:cubicBezTo>
                  <a:pt x="238232" y="1398714"/>
                  <a:pt x="238499" y="1408852"/>
                  <a:pt x="243034" y="1418189"/>
                </a:cubicBezTo>
                <a:lnTo>
                  <a:pt x="246502" y="1425392"/>
                </a:lnTo>
                <a:lnTo>
                  <a:pt x="253172" y="1421123"/>
                </a:lnTo>
                <a:cubicBezTo>
                  <a:pt x="255306" y="1419790"/>
                  <a:pt x="257173" y="1418189"/>
                  <a:pt x="258774" y="1416855"/>
                </a:cubicBezTo>
                <a:cubicBezTo>
                  <a:pt x="263843" y="1412320"/>
                  <a:pt x="265444" y="1411519"/>
                  <a:pt x="269712" y="1413120"/>
                </a:cubicBezTo>
                <a:cubicBezTo>
                  <a:pt x="275581" y="1415521"/>
                  <a:pt x="277715" y="1422724"/>
                  <a:pt x="277715" y="1428326"/>
                </a:cubicBezTo>
                <a:cubicBezTo>
                  <a:pt x="277182" y="1440598"/>
                  <a:pt x="266777" y="1452336"/>
                  <a:pt x="254772" y="1454204"/>
                </a:cubicBezTo>
                <a:cubicBezTo>
                  <a:pt x="237165" y="1456872"/>
                  <a:pt x="216890" y="1444333"/>
                  <a:pt x="212355" y="1427259"/>
                </a:cubicBezTo>
                <a:cubicBezTo>
                  <a:pt x="208887" y="1414187"/>
                  <a:pt x="211821" y="1398981"/>
                  <a:pt x="218758" y="1385108"/>
                </a:cubicBezTo>
                <a:cubicBezTo>
                  <a:pt x="225694" y="1371236"/>
                  <a:pt x="236365" y="1358964"/>
                  <a:pt x="248370" y="1350961"/>
                </a:cubicBezTo>
                <a:close/>
                <a:moveTo>
                  <a:pt x="318532" y="1164217"/>
                </a:moveTo>
                <a:lnTo>
                  <a:pt x="402834" y="1210636"/>
                </a:lnTo>
                <a:cubicBezTo>
                  <a:pt x="396431" y="1211436"/>
                  <a:pt x="390295" y="1213304"/>
                  <a:pt x="385227" y="1216772"/>
                </a:cubicBezTo>
                <a:cubicBezTo>
                  <a:pt x="373755" y="1225042"/>
                  <a:pt x="367619" y="1242383"/>
                  <a:pt x="378290" y="1256255"/>
                </a:cubicBezTo>
                <a:cubicBezTo>
                  <a:pt x="385493" y="1265592"/>
                  <a:pt x="397498" y="1272528"/>
                  <a:pt x="408436" y="1273596"/>
                </a:cubicBezTo>
                <a:cubicBezTo>
                  <a:pt x="415639" y="1274396"/>
                  <a:pt x="422842" y="1271995"/>
                  <a:pt x="427644" y="1266926"/>
                </a:cubicBezTo>
                <a:cubicBezTo>
                  <a:pt x="428978" y="1265592"/>
                  <a:pt x="430045" y="1263992"/>
                  <a:pt x="430846" y="1262658"/>
                </a:cubicBezTo>
                <a:cubicBezTo>
                  <a:pt x="431112" y="1263191"/>
                  <a:pt x="431379" y="1263992"/>
                  <a:pt x="431379" y="1264525"/>
                </a:cubicBezTo>
                <a:cubicBezTo>
                  <a:pt x="431913" y="1267726"/>
                  <a:pt x="430045" y="1270928"/>
                  <a:pt x="426044" y="1274396"/>
                </a:cubicBezTo>
                <a:cubicBezTo>
                  <a:pt x="423376" y="1276797"/>
                  <a:pt x="420174" y="1278131"/>
                  <a:pt x="415906" y="1279198"/>
                </a:cubicBezTo>
                <a:cubicBezTo>
                  <a:pt x="410837" y="1280265"/>
                  <a:pt x="404968" y="1280532"/>
                  <a:pt x="398032" y="1279998"/>
                </a:cubicBezTo>
                <a:cubicBezTo>
                  <a:pt x="393764" y="1279731"/>
                  <a:pt x="389228" y="1278664"/>
                  <a:pt x="384426" y="1277597"/>
                </a:cubicBezTo>
                <a:cubicBezTo>
                  <a:pt x="378290" y="1276263"/>
                  <a:pt x="372155" y="1274929"/>
                  <a:pt x="365752" y="1274929"/>
                </a:cubicBezTo>
                <a:cubicBezTo>
                  <a:pt x="361217" y="1274929"/>
                  <a:pt x="356148" y="1275196"/>
                  <a:pt x="350546" y="1275730"/>
                </a:cubicBezTo>
                <a:cubicBezTo>
                  <a:pt x="334806" y="1277330"/>
                  <a:pt x="320133" y="1281065"/>
                  <a:pt x="307061" y="1287201"/>
                </a:cubicBezTo>
                <a:cubicBezTo>
                  <a:pt x="289187" y="1296272"/>
                  <a:pt x="275048" y="1310144"/>
                  <a:pt x="265710" y="1326951"/>
                </a:cubicBezTo>
                <a:cubicBezTo>
                  <a:pt x="255039" y="1330953"/>
                  <a:pt x="245969" y="1336555"/>
                  <a:pt x="240100" y="1340557"/>
                </a:cubicBezTo>
                <a:cubicBezTo>
                  <a:pt x="235564" y="1343491"/>
                  <a:pt x="231296" y="1347226"/>
                  <a:pt x="227028" y="1351228"/>
                </a:cubicBezTo>
                <a:cubicBezTo>
                  <a:pt x="241434" y="1319748"/>
                  <a:pt x="255039" y="1288002"/>
                  <a:pt x="270246" y="1256789"/>
                </a:cubicBezTo>
                <a:cubicBezTo>
                  <a:pt x="286519" y="1225576"/>
                  <a:pt x="301725" y="1194363"/>
                  <a:pt x="318532" y="1164217"/>
                </a:cubicBezTo>
                <a:close/>
                <a:moveTo>
                  <a:pt x="0" y="2192110"/>
                </a:moveTo>
                <a:lnTo>
                  <a:pt x="267" y="2199047"/>
                </a:lnTo>
                <a:lnTo>
                  <a:pt x="2134" y="2269743"/>
                </a:lnTo>
                <a:lnTo>
                  <a:pt x="3201" y="2305224"/>
                </a:lnTo>
                <a:lnTo>
                  <a:pt x="5869" y="2340439"/>
                </a:lnTo>
                <a:lnTo>
                  <a:pt x="11205" y="2411135"/>
                </a:lnTo>
                <a:cubicBezTo>
                  <a:pt x="13606" y="2434611"/>
                  <a:pt x="17074" y="2458087"/>
                  <a:pt x="19742" y="2481564"/>
                </a:cubicBezTo>
                <a:cubicBezTo>
                  <a:pt x="24810" y="2528517"/>
                  <a:pt x="34414" y="2574936"/>
                  <a:pt x="42418" y="2621622"/>
                </a:cubicBezTo>
                <a:cubicBezTo>
                  <a:pt x="46419" y="2644832"/>
                  <a:pt x="52555" y="2667775"/>
                  <a:pt x="57624" y="2690984"/>
                </a:cubicBezTo>
                <a:cubicBezTo>
                  <a:pt x="63226" y="2713927"/>
                  <a:pt x="67761" y="2737137"/>
                  <a:pt x="74698" y="2759813"/>
                </a:cubicBezTo>
                <a:cubicBezTo>
                  <a:pt x="124052" y="2942289"/>
                  <a:pt x="195815" y="3119162"/>
                  <a:pt x="290787" y="3282697"/>
                </a:cubicBezTo>
                <a:lnTo>
                  <a:pt x="294256" y="3288566"/>
                </a:lnTo>
                <a:lnTo>
                  <a:pt x="297724" y="3294435"/>
                </a:lnTo>
                <a:lnTo>
                  <a:pt x="315331" y="3325114"/>
                </a:lnTo>
                <a:cubicBezTo>
                  <a:pt x="321200" y="3335252"/>
                  <a:pt x="327869" y="3345122"/>
                  <a:pt x="334272" y="3354993"/>
                </a:cubicBezTo>
                <a:lnTo>
                  <a:pt x="372688" y="3414751"/>
                </a:lnTo>
                <a:cubicBezTo>
                  <a:pt x="386027" y="3434226"/>
                  <a:pt x="399899" y="3453434"/>
                  <a:pt x="413505" y="3472642"/>
                </a:cubicBezTo>
                <a:lnTo>
                  <a:pt x="434047" y="3501454"/>
                </a:lnTo>
                <a:cubicBezTo>
                  <a:pt x="440983" y="3511058"/>
                  <a:pt x="448453" y="3520128"/>
                  <a:pt x="455656" y="3529466"/>
                </a:cubicBezTo>
                <a:lnTo>
                  <a:pt x="499407" y="3585222"/>
                </a:lnTo>
                <a:lnTo>
                  <a:pt x="545560" y="3638844"/>
                </a:lnTo>
                <a:lnTo>
                  <a:pt x="568770" y="3665522"/>
                </a:lnTo>
                <a:lnTo>
                  <a:pt x="593046" y="3691133"/>
                </a:lnTo>
                <a:lnTo>
                  <a:pt x="641867" y="3742354"/>
                </a:lnTo>
                <a:lnTo>
                  <a:pt x="693088" y="3791174"/>
                </a:lnTo>
                <a:lnTo>
                  <a:pt x="718698" y="3815451"/>
                </a:lnTo>
                <a:lnTo>
                  <a:pt x="745376" y="3838661"/>
                </a:lnTo>
                <a:lnTo>
                  <a:pt x="798998" y="3884813"/>
                </a:lnTo>
                <a:lnTo>
                  <a:pt x="854755" y="3928565"/>
                </a:lnTo>
                <a:cubicBezTo>
                  <a:pt x="864092" y="3935768"/>
                  <a:pt x="873163" y="3943237"/>
                  <a:pt x="882767" y="3950174"/>
                </a:cubicBezTo>
                <a:lnTo>
                  <a:pt x="911578" y="3970715"/>
                </a:lnTo>
                <a:cubicBezTo>
                  <a:pt x="930786" y="3984321"/>
                  <a:pt x="949995" y="3998193"/>
                  <a:pt x="969469" y="4011532"/>
                </a:cubicBezTo>
                <a:lnTo>
                  <a:pt x="1029227" y="4049948"/>
                </a:lnTo>
                <a:cubicBezTo>
                  <a:pt x="1039098" y="4056351"/>
                  <a:pt x="1048969" y="4062754"/>
                  <a:pt x="1059107" y="4068890"/>
                </a:cubicBezTo>
                <a:lnTo>
                  <a:pt x="1089786" y="4086497"/>
                </a:lnTo>
                <a:lnTo>
                  <a:pt x="1095655" y="4089965"/>
                </a:lnTo>
                <a:lnTo>
                  <a:pt x="1101524" y="4093433"/>
                </a:lnTo>
                <a:cubicBezTo>
                  <a:pt x="1265059" y="4188406"/>
                  <a:pt x="1441932" y="4259902"/>
                  <a:pt x="1624408" y="4309523"/>
                </a:cubicBezTo>
                <a:cubicBezTo>
                  <a:pt x="1647084" y="4316459"/>
                  <a:pt x="1670294" y="4320994"/>
                  <a:pt x="1693237" y="4326597"/>
                </a:cubicBezTo>
                <a:cubicBezTo>
                  <a:pt x="1716446" y="4331665"/>
                  <a:pt x="1739122" y="4337802"/>
                  <a:pt x="1762599" y="4341803"/>
                </a:cubicBezTo>
                <a:cubicBezTo>
                  <a:pt x="1809285" y="4349806"/>
                  <a:pt x="1855437" y="4359410"/>
                  <a:pt x="1902657" y="4364479"/>
                </a:cubicBezTo>
                <a:cubicBezTo>
                  <a:pt x="1926133" y="4367414"/>
                  <a:pt x="1949610" y="4370615"/>
                  <a:pt x="1973086" y="4373016"/>
                </a:cubicBezTo>
                <a:lnTo>
                  <a:pt x="2043782" y="4378351"/>
                </a:lnTo>
                <a:lnTo>
                  <a:pt x="2078997" y="4381019"/>
                </a:lnTo>
                <a:lnTo>
                  <a:pt x="2114478" y="4382086"/>
                </a:lnTo>
                <a:lnTo>
                  <a:pt x="2185174" y="4383954"/>
                </a:lnTo>
                <a:lnTo>
                  <a:pt x="2192110" y="4384221"/>
                </a:lnTo>
                <a:lnTo>
                  <a:pt x="2199047" y="4383954"/>
                </a:lnTo>
                <a:lnTo>
                  <a:pt x="2269743" y="4382086"/>
                </a:lnTo>
                <a:lnTo>
                  <a:pt x="2305224" y="4381019"/>
                </a:lnTo>
                <a:lnTo>
                  <a:pt x="2340439" y="4378351"/>
                </a:lnTo>
                <a:lnTo>
                  <a:pt x="2411135" y="4373016"/>
                </a:lnTo>
                <a:cubicBezTo>
                  <a:pt x="2434611" y="4370615"/>
                  <a:pt x="2458087" y="4367147"/>
                  <a:pt x="2481564" y="4364479"/>
                </a:cubicBezTo>
                <a:cubicBezTo>
                  <a:pt x="2528517" y="4359410"/>
                  <a:pt x="2574936" y="4349806"/>
                  <a:pt x="2621622" y="4341803"/>
                </a:cubicBezTo>
                <a:cubicBezTo>
                  <a:pt x="2644832" y="4337802"/>
                  <a:pt x="2667775" y="4331665"/>
                  <a:pt x="2690984" y="4326597"/>
                </a:cubicBezTo>
                <a:cubicBezTo>
                  <a:pt x="2713927" y="4320994"/>
                  <a:pt x="2737137" y="4316459"/>
                  <a:pt x="2759813" y="4309523"/>
                </a:cubicBezTo>
                <a:cubicBezTo>
                  <a:pt x="2942289" y="4260169"/>
                  <a:pt x="3119162" y="4188406"/>
                  <a:pt x="3282697" y="4093433"/>
                </a:cubicBezTo>
                <a:lnTo>
                  <a:pt x="3288566" y="4089965"/>
                </a:lnTo>
                <a:lnTo>
                  <a:pt x="3294435" y="4086497"/>
                </a:lnTo>
                <a:lnTo>
                  <a:pt x="3325114" y="4068890"/>
                </a:lnTo>
                <a:cubicBezTo>
                  <a:pt x="3335252" y="4063021"/>
                  <a:pt x="3345122" y="4056351"/>
                  <a:pt x="3354993" y="4049948"/>
                </a:cubicBezTo>
                <a:lnTo>
                  <a:pt x="3414751" y="4011532"/>
                </a:lnTo>
                <a:cubicBezTo>
                  <a:pt x="3434226" y="3998193"/>
                  <a:pt x="3453434" y="3984321"/>
                  <a:pt x="3472642" y="3970715"/>
                </a:cubicBezTo>
                <a:lnTo>
                  <a:pt x="3501454" y="3950174"/>
                </a:lnTo>
                <a:cubicBezTo>
                  <a:pt x="3511058" y="3943237"/>
                  <a:pt x="3520128" y="3935768"/>
                  <a:pt x="3529466" y="3928565"/>
                </a:cubicBezTo>
                <a:lnTo>
                  <a:pt x="3585222" y="3884813"/>
                </a:lnTo>
                <a:lnTo>
                  <a:pt x="3638844" y="3838661"/>
                </a:lnTo>
                <a:lnTo>
                  <a:pt x="3665522" y="3815451"/>
                </a:lnTo>
                <a:lnTo>
                  <a:pt x="3691133" y="3791174"/>
                </a:lnTo>
                <a:lnTo>
                  <a:pt x="3742354" y="3742354"/>
                </a:lnTo>
                <a:lnTo>
                  <a:pt x="3791174" y="3691133"/>
                </a:lnTo>
                <a:lnTo>
                  <a:pt x="3815451" y="3665522"/>
                </a:lnTo>
                <a:lnTo>
                  <a:pt x="3838661" y="3638844"/>
                </a:lnTo>
                <a:lnTo>
                  <a:pt x="3884813" y="3585222"/>
                </a:lnTo>
                <a:lnTo>
                  <a:pt x="3928565" y="3529466"/>
                </a:lnTo>
                <a:cubicBezTo>
                  <a:pt x="3935768" y="3520128"/>
                  <a:pt x="3943237" y="3511058"/>
                  <a:pt x="3950174" y="3501454"/>
                </a:cubicBezTo>
                <a:lnTo>
                  <a:pt x="3970715" y="3472642"/>
                </a:lnTo>
                <a:cubicBezTo>
                  <a:pt x="3984321" y="3453434"/>
                  <a:pt x="3998193" y="3434226"/>
                  <a:pt x="4011532" y="3414751"/>
                </a:cubicBezTo>
                <a:lnTo>
                  <a:pt x="4049948" y="3354993"/>
                </a:lnTo>
                <a:cubicBezTo>
                  <a:pt x="4056351" y="3345122"/>
                  <a:pt x="4062754" y="3335252"/>
                  <a:pt x="4068890" y="3325114"/>
                </a:cubicBezTo>
                <a:lnTo>
                  <a:pt x="4086497" y="3294435"/>
                </a:lnTo>
                <a:lnTo>
                  <a:pt x="4089965" y="3288566"/>
                </a:lnTo>
                <a:lnTo>
                  <a:pt x="4093433" y="3282697"/>
                </a:lnTo>
                <a:cubicBezTo>
                  <a:pt x="4188406" y="3119162"/>
                  <a:pt x="4259902" y="2942289"/>
                  <a:pt x="4309523" y="2759813"/>
                </a:cubicBezTo>
                <a:cubicBezTo>
                  <a:pt x="4316459" y="2737137"/>
                  <a:pt x="4320994" y="2713927"/>
                  <a:pt x="4326597" y="2690984"/>
                </a:cubicBezTo>
                <a:cubicBezTo>
                  <a:pt x="4331665" y="2667775"/>
                  <a:pt x="4337802" y="2645098"/>
                  <a:pt x="4341803" y="2621622"/>
                </a:cubicBezTo>
                <a:cubicBezTo>
                  <a:pt x="4349806" y="2574936"/>
                  <a:pt x="4359410" y="2528783"/>
                  <a:pt x="4364479" y="2481564"/>
                </a:cubicBezTo>
                <a:cubicBezTo>
                  <a:pt x="4367414" y="2458087"/>
                  <a:pt x="4370615" y="2434611"/>
                  <a:pt x="4373016" y="2411135"/>
                </a:cubicBezTo>
                <a:lnTo>
                  <a:pt x="4378351" y="2340439"/>
                </a:lnTo>
                <a:lnTo>
                  <a:pt x="4381019" y="2305224"/>
                </a:lnTo>
                <a:lnTo>
                  <a:pt x="4382086" y="2269743"/>
                </a:lnTo>
                <a:lnTo>
                  <a:pt x="4383954" y="2199047"/>
                </a:lnTo>
                <a:lnTo>
                  <a:pt x="4384221" y="2192110"/>
                </a:lnTo>
                <a:lnTo>
                  <a:pt x="4383954" y="2185174"/>
                </a:lnTo>
                <a:lnTo>
                  <a:pt x="4382086" y="2114478"/>
                </a:lnTo>
                <a:lnTo>
                  <a:pt x="4381019" y="2078997"/>
                </a:lnTo>
                <a:lnTo>
                  <a:pt x="4378351" y="2043782"/>
                </a:lnTo>
                <a:lnTo>
                  <a:pt x="4373016" y="1973086"/>
                </a:lnTo>
                <a:cubicBezTo>
                  <a:pt x="4370615" y="1949610"/>
                  <a:pt x="4367147" y="1926133"/>
                  <a:pt x="4364479" y="1902657"/>
                </a:cubicBezTo>
                <a:cubicBezTo>
                  <a:pt x="4359410" y="1855704"/>
                  <a:pt x="4349806" y="1809285"/>
                  <a:pt x="4341803" y="1762599"/>
                </a:cubicBezTo>
                <a:cubicBezTo>
                  <a:pt x="4337802" y="1739389"/>
                  <a:pt x="4331665" y="1716446"/>
                  <a:pt x="4326597" y="1693237"/>
                </a:cubicBezTo>
                <a:cubicBezTo>
                  <a:pt x="4320994" y="1670294"/>
                  <a:pt x="4316459" y="1647084"/>
                  <a:pt x="4309523" y="1624408"/>
                </a:cubicBezTo>
                <a:cubicBezTo>
                  <a:pt x="4260169" y="1441932"/>
                  <a:pt x="4188406" y="1265059"/>
                  <a:pt x="4093433" y="1101524"/>
                </a:cubicBezTo>
                <a:lnTo>
                  <a:pt x="4089965" y="1095655"/>
                </a:lnTo>
                <a:lnTo>
                  <a:pt x="4086497" y="1089786"/>
                </a:lnTo>
                <a:lnTo>
                  <a:pt x="4068890" y="1059107"/>
                </a:lnTo>
                <a:cubicBezTo>
                  <a:pt x="4063021" y="1048969"/>
                  <a:pt x="4056351" y="1039098"/>
                  <a:pt x="4049948" y="1029227"/>
                </a:cubicBezTo>
                <a:lnTo>
                  <a:pt x="4011532" y="969469"/>
                </a:lnTo>
                <a:cubicBezTo>
                  <a:pt x="3998193" y="949995"/>
                  <a:pt x="3984321" y="930786"/>
                  <a:pt x="3970715" y="911578"/>
                </a:cubicBezTo>
                <a:lnTo>
                  <a:pt x="3950174" y="882767"/>
                </a:lnTo>
                <a:cubicBezTo>
                  <a:pt x="3943237" y="873163"/>
                  <a:pt x="3935768" y="864092"/>
                  <a:pt x="3928565" y="854755"/>
                </a:cubicBezTo>
                <a:lnTo>
                  <a:pt x="3884813" y="798998"/>
                </a:lnTo>
                <a:lnTo>
                  <a:pt x="3838661" y="745376"/>
                </a:lnTo>
                <a:lnTo>
                  <a:pt x="3815451" y="718698"/>
                </a:lnTo>
                <a:lnTo>
                  <a:pt x="3791174" y="693088"/>
                </a:lnTo>
                <a:lnTo>
                  <a:pt x="3742354" y="641867"/>
                </a:lnTo>
                <a:lnTo>
                  <a:pt x="3691133" y="593046"/>
                </a:lnTo>
                <a:lnTo>
                  <a:pt x="3665522" y="568770"/>
                </a:lnTo>
                <a:lnTo>
                  <a:pt x="3638844" y="545560"/>
                </a:lnTo>
                <a:lnTo>
                  <a:pt x="3585222" y="499407"/>
                </a:lnTo>
                <a:lnTo>
                  <a:pt x="3529466" y="455656"/>
                </a:lnTo>
                <a:cubicBezTo>
                  <a:pt x="3520128" y="448453"/>
                  <a:pt x="3511058" y="440983"/>
                  <a:pt x="3501454" y="434047"/>
                </a:cubicBezTo>
                <a:lnTo>
                  <a:pt x="3472642" y="413505"/>
                </a:lnTo>
                <a:cubicBezTo>
                  <a:pt x="3453434" y="399899"/>
                  <a:pt x="3434226" y="386027"/>
                  <a:pt x="3414751" y="372688"/>
                </a:cubicBezTo>
                <a:lnTo>
                  <a:pt x="3354993" y="334272"/>
                </a:lnTo>
                <a:cubicBezTo>
                  <a:pt x="3345122" y="327869"/>
                  <a:pt x="3335252" y="321467"/>
                  <a:pt x="3325114" y="315331"/>
                </a:cubicBezTo>
                <a:lnTo>
                  <a:pt x="3294435" y="297724"/>
                </a:lnTo>
                <a:lnTo>
                  <a:pt x="3288566" y="294256"/>
                </a:lnTo>
                <a:lnTo>
                  <a:pt x="3282697" y="290787"/>
                </a:lnTo>
                <a:cubicBezTo>
                  <a:pt x="3119162" y="195815"/>
                  <a:pt x="2942289" y="124318"/>
                  <a:pt x="2759813" y="74698"/>
                </a:cubicBezTo>
                <a:cubicBezTo>
                  <a:pt x="2737137" y="67761"/>
                  <a:pt x="2713927" y="63226"/>
                  <a:pt x="2690984" y="57624"/>
                </a:cubicBezTo>
                <a:cubicBezTo>
                  <a:pt x="2667775" y="52555"/>
                  <a:pt x="2645098" y="46419"/>
                  <a:pt x="2621622" y="42418"/>
                </a:cubicBezTo>
                <a:cubicBezTo>
                  <a:pt x="2574936" y="34414"/>
                  <a:pt x="2528783" y="24810"/>
                  <a:pt x="2481564" y="19742"/>
                </a:cubicBezTo>
                <a:cubicBezTo>
                  <a:pt x="2458087" y="16807"/>
                  <a:pt x="2434611" y="13606"/>
                  <a:pt x="2411135" y="11205"/>
                </a:cubicBezTo>
                <a:lnTo>
                  <a:pt x="2340439" y="5869"/>
                </a:lnTo>
                <a:lnTo>
                  <a:pt x="2305224" y="3201"/>
                </a:lnTo>
                <a:lnTo>
                  <a:pt x="2269743" y="2134"/>
                </a:lnTo>
                <a:lnTo>
                  <a:pt x="2199047" y="267"/>
                </a:lnTo>
                <a:lnTo>
                  <a:pt x="2192110" y="0"/>
                </a:lnTo>
                <a:lnTo>
                  <a:pt x="2185174" y="267"/>
                </a:lnTo>
                <a:lnTo>
                  <a:pt x="2114478" y="2134"/>
                </a:lnTo>
                <a:lnTo>
                  <a:pt x="2078997" y="3201"/>
                </a:lnTo>
                <a:lnTo>
                  <a:pt x="2043782" y="5869"/>
                </a:lnTo>
                <a:lnTo>
                  <a:pt x="1973086" y="11205"/>
                </a:lnTo>
                <a:cubicBezTo>
                  <a:pt x="1949610" y="13606"/>
                  <a:pt x="1926133" y="17074"/>
                  <a:pt x="1902657" y="19742"/>
                </a:cubicBezTo>
                <a:cubicBezTo>
                  <a:pt x="1855704" y="24810"/>
                  <a:pt x="1809285" y="34414"/>
                  <a:pt x="1762599" y="42418"/>
                </a:cubicBezTo>
                <a:cubicBezTo>
                  <a:pt x="1739389" y="46419"/>
                  <a:pt x="1716446" y="52555"/>
                  <a:pt x="1693237" y="57624"/>
                </a:cubicBezTo>
                <a:cubicBezTo>
                  <a:pt x="1670294" y="63226"/>
                  <a:pt x="1647084" y="67761"/>
                  <a:pt x="1624408" y="74698"/>
                </a:cubicBezTo>
                <a:cubicBezTo>
                  <a:pt x="1441932" y="124052"/>
                  <a:pt x="1265059" y="195815"/>
                  <a:pt x="1101524" y="290787"/>
                </a:cubicBezTo>
                <a:lnTo>
                  <a:pt x="1095655" y="294256"/>
                </a:lnTo>
                <a:lnTo>
                  <a:pt x="1089786" y="297724"/>
                </a:lnTo>
                <a:lnTo>
                  <a:pt x="1059107" y="315331"/>
                </a:lnTo>
                <a:cubicBezTo>
                  <a:pt x="1048969" y="321200"/>
                  <a:pt x="1039098" y="327869"/>
                  <a:pt x="1029227" y="334272"/>
                </a:cubicBezTo>
                <a:lnTo>
                  <a:pt x="969469" y="372688"/>
                </a:lnTo>
                <a:cubicBezTo>
                  <a:pt x="949995" y="386027"/>
                  <a:pt x="930786" y="399899"/>
                  <a:pt x="911578" y="413505"/>
                </a:cubicBezTo>
                <a:lnTo>
                  <a:pt x="882767" y="434047"/>
                </a:lnTo>
                <a:cubicBezTo>
                  <a:pt x="873163" y="440983"/>
                  <a:pt x="864092" y="448453"/>
                  <a:pt x="854755" y="455656"/>
                </a:cubicBezTo>
                <a:lnTo>
                  <a:pt x="798998" y="499407"/>
                </a:lnTo>
                <a:lnTo>
                  <a:pt x="745376" y="545560"/>
                </a:lnTo>
                <a:lnTo>
                  <a:pt x="718698" y="568770"/>
                </a:lnTo>
                <a:lnTo>
                  <a:pt x="693088" y="593046"/>
                </a:lnTo>
                <a:lnTo>
                  <a:pt x="641867" y="641867"/>
                </a:lnTo>
                <a:lnTo>
                  <a:pt x="593046" y="693088"/>
                </a:lnTo>
                <a:lnTo>
                  <a:pt x="568770" y="718698"/>
                </a:lnTo>
                <a:lnTo>
                  <a:pt x="545560" y="745376"/>
                </a:lnTo>
                <a:lnTo>
                  <a:pt x="499407" y="798998"/>
                </a:lnTo>
                <a:lnTo>
                  <a:pt x="455656" y="854755"/>
                </a:lnTo>
                <a:cubicBezTo>
                  <a:pt x="448453" y="864092"/>
                  <a:pt x="440983" y="873163"/>
                  <a:pt x="434047" y="882767"/>
                </a:cubicBezTo>
                <a:lnTo>
                  <a:pt x="413505" y="911578"/>
                </a:lnTo>
                <a:cubicBezTo>
                  <a:pt x="399899" y="930786"/>
                  <a:pt x="386027" y="949995"/>
                  <a:pt x="372688" y="969469"/>
                </a:cubicBezTo>
                <a:lnTo>
                  <a:pt x="334272" y="1029227"/>
                </a:lnTo>
                <a:cubicBezTo>
                  <a:pt x="327869" y="1039098"/>
                  <a:pt x="321467" y="1048969"/>
                  <a:pt x="315331" y="1059107"/>
                </a:cubicBezTo>
                <a:lnTo>
                  <a:pt x="297724" y="1089786"/>
                </a:lnTo>
                <a:lnTo>
                  <a:pt x="294256" y="1095655"/>
                </a:lnTo>
                <a:lnTo>
                  <a:pt x="290787" y="1101524"/>
                </a:lnTo>
                <a:cubicBezTo>
                  <a:pt x="195815" y="1265059"/>
                  <a:pt x="124318" y="1441932"/>
                  <a:pt x="74698" y="1624408"/>
                </a:cubicBezTo>
                <a:cubicBezTo>
                  <a:pt x="67761" y="1647084"/>
                  <a:pt x="63226" y="1670294"/>
                  <a:pt x="57624" y="1693237"/>
                </a:cubicBezTo>
                <a:cubicBezTo>
                  <a:pt x="52555" y="1716446"/>
                  <a:pt x="46419" y="1739122"/>
                  <a:pt x="42418" y="1762599"/>
                </a:cubicBezTo>
                <a:cubicBezTo>
                  <a:pt x="34414" y="1809285"/>
                  <a:pt x="24810" y="1855437"/>
                  <a:pt x="19742" y="1902657"/>
                </a:cubicBezTo>
                <a:cubicBezTo>
                  <a:pt x="16807" y="1926133"/>
                  <a:pt x="13606" y="1949610"/>
                  <a:pt x="11205" y="1973086"/>
                </a:cubicBezTo>
                <a:lnTo>
                  <a:pt x="5869" y="2043782"/>
                </a:lnTo>
                <a:lnTo>
                  <a:pt x="3201" y="2078997"/>
                </a:lnTo>
                <a:lnTo>
                  <a:pt x="2134" y="2114478"/>
                </a:lnTo>
                <a:lnTo>
                  <a:pt x="267" y="2185174"/>
                </a:lnTo>
                <a:lnTo>
                  <a:pt x="0" y="2192110"/>
                </a:lnTo>
                <a:close/>
                <a:moveTo>
                  <a:pt x="302526" y="1108994"/>
                </a:moveTo>
                <a:lnTo>
                  <a:pt x="570103" y="1262658"/>
                </a:lnTo>
                <a:cubicBezTo>
                  <a:pt x="565035" y="1281599"/>
                  <a:pt x="569303" y="1300007"/>
                  <a:pt x="576239" y="1315213"/>
                </a:cubicBezTo>
                <a:cubicBezTo>
                  <a:pt x="583442" y="1330686"/>
                  <a:pt x="593313" y="1342424"/>
                  <a:pt x="598382" y="1348026"/>
                </a:cubicBezTo>
                <a:cubicBezTo>
                  <a:pt x="538890" y="1460340"/>
                  <a:pt x="491404" y="1579056"/>
                  <a:pt x="456723" y="1701240"/>
                </a:cubicBezTo>
                <a:lnTo>
                  <a:pt x="415639" y="1710043"/>
                </a:lnTo>
                <a:lnTo>
                  <a:pt x="350546" y="1692436"/>
                </a:lnTo>
                <a:cubicBezTo>
                  <a:pt x="349745" y="1683099"/>
                  <a:pt x="345477" y="1662824"/>
                  <a:pt x="327869" y="1650552"/>
                </a:cubicBezTo>
                <a:cubicBezTo>
                  <a:pt x="312396" y="1639881"/>
                  <a:pt x="291054" y="1638280"/>
                  <a:pt x="264110" y="1646550"/>
                </a:cubicBezTo>
                <a:cubicBezTo>
                  <a:pt x="263043" y="1646817"/>
                  <a:pt x="244368" y="1653220"/>
                  <a:pt x="231296" y="1663091"/>
                </a:cubicBezTo>
                <a:lnTo>
                  <a:pt x="227561" y="1665758"/>
                </a:lnTo>
                <a:lnTo>
                  <a:pt x="227561" y="1665758"/>
                </a:lnTo>
                <a:lnTo>
                  <a:pt x="229162" y="1670027"/>
                </a:lnTo>
                <a:cubicBezTo>
                  <a:pt x="235031" y="1684966"/>
                  <a:pt x="248370" y="1699906"/>
                  <a:pt x="248903" y="1700440"/>
                </a:cubicBezTo>
                <a:cubicBezTo>
                  <a:pt x="268645" y="1721248"/>
                  <a:pt x="287853" y="1730319"/>
                  <a:pt x="306527" y="1728985"/>
                </a:cubicBezTo>
                <a:cubicBezTo>
                  <a:pt x="328136" y="1727117"/>
                  <a:pt x="341208" y="1711377"/>
                  <a:pt x="347077" y="1703908"/>
                </a:cubicBezTo>
                <a:lnTo>
                  <a:pt x="412438" y="1721248"/>
                </a:lnTo>
                <a:cubicBezTo>
                  <a:pt x="422575" y="1730585"/>
                  <a:pt x="432713" y="1739923"/>
                  <a:pt x="443384" y="1749260"/>
                </a:cubicBezTo>
                <a:cubicBezTo>
                  <a:pt x="412438" y="1872511"/>
                  <a:pt x="394564" y="1999230"/>
                  <a:pt x="390029" y="2126483"/>
                </a:cubicBezTo>
                <a:cubicBezTo>
                  <a:pt x="375889" y="2131018"/>
                  <a:pt x="333205" y="2148626"/>
                  <a:pt x="322267" y="2186508"/>
                </a:cubicBezTo>
                <a:lnTo>
                  <a:pt x="13872" y="2185441"/>
                </a:lnTo>
                <a:lnTo>
                  <a:pt x="15740" y="2115012"/>
                </a:lnTo>
                <a:lnTo>
                  <a:pt x="16807" y="2079797"/>
                </a:lnTo>
                <a:lnTo>
                  <a:pt x="19475" y="2044582"/>
                </a:lnTo>
                <a:lnTo>
                  <a:pt x="24810" y="1974420"/>
                </a:lnTo>
                <a:cubicBezTo>
                  <a:pt x="27211" y="1951210"/>
                  <a:pt x="30413" y="1927734"/>
                  <a:pt x="33347" y="1904524"/>
                </a:cubicBezTo>
                <a:cubicBezTo>
                  <a:pt x="38416" y="1857838"/>
                  <a:pt x="48020" y="1811686"/>
                  <a:pt x="56023" y="1765533"/>
                </a:cubicBezTo>
                <a:cubicBezTo>
                  <a:pt x="60025" y="1742323"/>
                  <a:pt x="66161" y="1719647"/>
                  <a:pt x="71230" y="1696705"/>
                </a:cubicBezTo>
                <a:cubicBezTo>
                  <a:pt x="76832" y="1673762"/>
                  <a:pt x="81100" y="1650819"/>
                  <a:pt x="88037" y="1628410"/>
                </a:cubicBezTo>
                <a:cubicBezTo>
                  <a:pt x="137124" y="1447001"/>
                  <a:pt x="208086" y="1271461"/>
                  <a:pt x="302526" y="1108994"/>
                </a:cubicBezTo>
                <a:close/>
                <a:moveTo>
                  <a:pt x="336940" y="1694837"/>
                </a:moveTo>
                <a:cubicBezTo>
                  <a:pt x="333739" y="1699372"/>
                  <a:pt x="321734" y="1715112"/>
                  <a:pt x="304393" y="1716446"/>
                </a:cubicBezTo>
                <a:cubicBezTo>
                  <a:pt x="290787" y="1717513"/>
                  <a:pt x="275314" y="1709510"/>
                  <a:pt x="259308" y="1692436"/>
                </a:cubicBezTo>
                <a:cubicBezTo>
                  <a:pt x="259308" y="1692436"/>
                  <a:pt x="249970" y="1681498"/>
                  <a:pt x="244101" y="1670027"/>
                </a:cubicBezTo>
                <a:lnTo>
                  <a:pt x="244101" y="1670027"/>
                </a:lnTo>
                <a:lnTo>
                  <a:pt x="244101" y="1670027"/>
                </a:lnTo>
                <a:cubicBezTo>
                  <a:pt x="249704" y="1666559"/>
                  <a:pt x="255840" y="1663624"/>
                  <a:pt x="260642" y="1661490"/>
                </a:cubicBezTo>
                <a:cubicBezTo>
                  <a:pt x="265444" y="1659356"/>
                  <a:pt x="268912" y="1658289"/>
                  <a:pt x="268912" y="1658289"/>
                </a:cubicBezTo>
                <a:cubicBezTo>
                  <a:pt x="291054" y="1651352"/>
                  <a:pt x="308128" y="1652153"/>
                  <a:pt x="319599" y="1659889"/>
                </a:cubicBezTo>
                <a:cubicBezTo>
                  <a:pt x="334539" y="1670027"/>
                  <a:pt x="336673" y="1689502"/>
                  <a:pt x="336940" y="1694837"/>
                </a:cubicBezTo>
                <a:lnTo>
                  <a:pt x="336940" y="1694837"/>
                </a:lnTo>
                <a:close/>
                <a:moveTo>
                  <a:pt x="1096989" y="309195"/>
                </a:moveTo>
                <a:lnTo>
                  <a:pt x="1252253" y="575706"/>
                </a:lnTo>
                <a:cubicBezTo>
                  <a:pt x="1223975" y="602650"/>
                  <a:pt x="1231178" y="649336"/>
                  <a:pt x="1234112" y="664009"/>
                </a:cubicBezTo>
                <a:cubicBezTo>
                  <a:pt x="1126334" y="731771"/>
                  <a:pt x="1026026" y="811003"/>
                  <a:pt x="934521" y="899574"/>
                </a:cubicBezTo>
                <a:lnTo>
                  <a:pt x="894505" y="886501"/>
                </a:lnTo>
                <a:lnTo>
                  <a:pt x="847018" y="838748"/>
                </a:lnTo>
                <a:cubicBezTo>
                  <a:pt x="851020" y="830211"/>
                  <a:pt x="857690" y="810737"/>
                  <a:pt x="848619" y="791262"/>
                </a:cubicBezTo>
                <a:cubicBezTo>
                  <a:pt x="840616" y="774455"/>
                  <a:pt x="823008" y="762183"/>
                  <a:pt x="795530" y="755781"/>
                </a:cubicBezTo>
                <a:cubicBezTo>
                  <a:pt x="794463" y="755514"/>
                  <a:pt x="774988" y="751512"/>
                  <a:pt x="758715" y="753646"/>
                </a:cubicBezTo>
                <a:lnTo>
                  <a:pt x="754180" y="754180"/>
                </a:lnTo>
                <a:lnTo>
                  <a:pt x="754180" y="754180"/>
                </a:lnTo>
                <a:lnTo>
                  <a:pt x="753646" y="758715"/>
                </a:lnTo>
                <a:cubicBezTo>
                  <a:pt x="751779" y="774988"/>
                  <a:pt x="755514" y="794463"/>
                  <a:pt x="755781" y="795264"/>
                </a:cubicBezTo>
                <a:cubicBezTo>
                  <a:pt x="762183" y="823008"/>
                  <a:pt x="774455" y="840616"/>
                  <a:pt x="791262" y="848619"/>
                </a:cubicBezTo>
                <a:cubicBezTo>
                  <a:pt x="810737" y="857956"/>
                  <a:pt x="830478" y="851020"/>
                  <a:pt x="838748" y="847018"/>
                </a:cubicBezTo>
                <a:lnTo>
                  <a:pt x="886501" y="894505"/>
                </a:lnTo>
                <a:lnTo>
                  <a:pt x="899574" y="934521"/>
                </a:lnTo>
                <a:cubicBezTo>
                  <a:pt x="811003" y="1025759"/>
                  <a:pt x="731771" y="1126334"/>
                  <a:pt x="664009" y="1234112"/>
                </a:cubicBezTo>
                <a:cubicBezTo>
                  <a:pt x="649603" y="1231178"/>
                  <a:pt x="602650" y="1223975"/>
                  <a:pt x="575706" y="1252253"/>
                </a:cubicBezTo>
                <a:lnTo>
                  <a:pt x="309195" y="1096989"/>
                </a:lnTo>
                <a:lnTo>
                  <a:pt x="326802" y="1066576"/>
                </a:lnTo>
                <a:cubicBezTo>
                  <a:pt x="332671" y="1056439"/>
                  <a:pt x="339341" y="1046835"/>
                  <a:pt x="345477" y="1036697"/>
                </a:cubicBezTo>
                <a:lnTo>
                  <a:pt x="383626" y="977473"/>
                </a:lnTo>
                <a:cubicBezTo>
                  <a:pt x="396965" y="957998"/>
                  <a:pt x="410571" y="939057"/>
                  <a:pt x="424176" y="919849"/>
                </a:cubicBezTo>
                <a:lnTo>
                  <a:pt x="444718" y="891303"/>
                </a:lnTo>
                <a:cubicBezTo>
                  <a:pt x="451654" y="881966"/>
                  <a:pt x="459124" y="872896"/>
                  <a:pt x="466327" y="863559"/>
                </a:cubicBezTo>
                <a:lnTo>
                  <a:pt x="509812" y="808336"/>
                </a:lnTo>
                <a:lnTo>
                  <a:pt x="555697" y="754980"/>
                </a:lnTo>
                <a:lnTo>
                  <a:pt x="578907" y="728302"/>
                </a:lnTo>
                <a:lnTo>
                  <a:pt x="603184" y="702692"/>
                </a:lnTo>
                <a:lnTo>
                  <a:pt x="651737" y="651737"/>
                </a:lnTo>
                <a:lnTo>
                  <a:pt x="702692" y="603184"/>
                </a:lnTo>
                <a:lnTo>
                  <a:pt x="728302" y="578907"/>
                </a:lnTo>
                <a:lnTo>
                  <a:pt x="754980" y="555697"/>
                </a:lnTo>
                <a:lnTo>
                  <a:pt x="808336" y="509812"/>
                </a:lnTo>
                <a:lnTo>
                  <a:pt x="863559" y="466327"/>
                </a:lnTo>
                <a:cubicBezTo>
                  <a:pt x="872896" y="459124"/>
                  <a:pt x="881966" y="451654"/>
                  <a:pt x="891303" y="444718"/>
                </a:cubicBezTo>
                <a:lnTo>
                  <a:pt x="919849" y="424176"/>
                </a:lnTo>
                <a:cubicBezTo>
                  <a:pt x="939057" y="410571"/>
                  <a:pt x="957998" y="396698"/>
                  <a:pt x="977473" y="383626"/>
                </a:cubicBezTo>
                <a:lnTo>
                  <a:pt x="1036697" y="345477"/>
                </a:lnTo>
                <a:cubicBezTo>
                  <a:pt x="1046568" y="339341"/>
                  <a:pt x="1056439" y="332671"/>
                  <a:pt x="1066576" y="326802"/>
                </a:cubicBezTo>
                <a:lnTo>
                  <a:pt x="1096989" y="309195"/>
                </a:lnTo>
                <a:close/>
                <a:moveTo>
                  <a:pt x="766185" y="766185"/>
                </a:moveTo>
                <a:lnTo>
                  <a:pt x="766185" y="766185"/>
                </a:lnTo>
                <a:cubicBezTo>
                  <a:pt x="772854" y="765918"/>
                  <a:pt x="779790" y="766452"/>
                  <a:pt x="784859" y="767252"/>
                </a:cubicBezTo>
                <a:cubicBezTo>
                  <a:pt x="790195" y="767786"/>
                  <a:pt x="793663" y="768586"/>
                  <a:pt x="793663" y="768586"/>
                </a:cubicBezTo>
                <a:cubicBezTo>
                  <a:pt x="816339" y="773921"/>
                  <a:pt x="830745" y="782992"/>
                  <a:pt x="836881" y="795530"/>
                </a:cubicBezTo>
                <a:cubicBezTo>
                  <a:pt x="844617" y="811537"/>
                  <a:pt x="836614" y="829411"/>
                  <a:pt x="833946" y="834213"/>
                </a:cubicBezTo>
                <a:lnTo>
                  <a:pt x="833946" y="834213"/>
                </a:lnTo>
                <a:cubicBezTo>
                  <a:pt x="829144" y="836614"/>
                  <a:pt x="811270" y="844884"/>
                  <a:pt x="795264" y="837148"/>
                </a:cubicBezTo>
                <a:cubicBezTo>
                  <a:pt x="782725" y="831279"/>
                  <a:pt x="773655" y="816873"/>
                  <a:pt x="768319" y="793930"/>
                </a:cubicBezTo>
                <a:cubicBezTo>
                  <a:pt x="768319" y="793663"/>
                  <a:pt x="765651" y="779257"/>
                  <a:pt x="766185" y="766185"/>
                </a:cubicBezTo>
                <a:lnTo>
                  <a:pt x="766185" y="766185"/>
                </a:lnTo>
                <a:lnTo>
                  <a:pt x="766185" y="766185"/>
                </a:lnTo>
                <a:close/>
                <a:moveTo>
                  <a:pt x="2186241" y="322534"/>
                </a:moveTo>
                <a:cubicBezTo>
                  <a:pt x="2148359" y="333472"/>
                  <a:pt x="2131018" y="376156"/>
                  <a:pt x="2126216" y="390295"/>
                </a:cubicBezTo>
                <a:cubicBezTo>
                  <a:pt x="1998963" y="394831"/>
                  <a:pt x="1872244" y="412705"/>
                  <a:pt x="1748993" y="443651"/>
                </a:cubicBezTo>
                <a:cubicBezTo>
                  <a:pt x="1739656" y="432980"/>
                  <a:pt x="1730319" y="422842"/>
                  <a:pt x="1720981" y="412705"/>
                </a:cubicBezTo>
                <a:lnTo>
                  <a:pt x="1703641" y="347344"/>
                </a:lnTo>
                <a:cubicBezTo>
                  <a:pt x="1711111" y="341208"/>
                  <a:pt x="1726851" y="328136"/>
                  <a:pt x="1728718" y="306794"/>
                </a:cubicBezTo>
                <a:cubicBezTo>
                  <a:pt x="1730319" y="288386"/>
                  <a:pt x="1720981" y="268912"/>
                  <a:pt x="1700440" y="249437"/>
                </a:cubicBezTo>
                <a:cubicBezTo>
                  <a:pt x="1699639" y="248637"/>
                  <a:pt x="1684700" y="235298"/>
                  <a:pt x="1669760" y="229695"/>
                </a:cubicBezTo>
                <a:lnTo>
                  <a:pt x="1665492" y="228095"/>
                </a:lnTo>
                <a:lnTo>
                  <a:pt x="1665492" y="228095"/>
                </a:lnTo>
                <a:lnTo>
                  <a:pt x="1662824" y="231830"/>
                </a:lnTo>
                <a:cubicBezTo>
                  <a:pt x="1652953" y="244902"/>
                  <a:pt x="1646550" y="263576"/>
                  <a:pt x="1646284" y="264376"/>
                </a:cubicBezTo>
                <a:cubicBezTo>
                  <a:pt x="1638014" y="291588"/>
                  <a:pt x="1639614" y="312930"/>
                  <a:pt x="1650285" y="328136"/>
                </a:cubicBezTo>
                <a:cubicBezTo>
                  <a:pt x="1662557" y="346010"/>
                  <a:pt x="1683099" y="350012"/>
                  <a:pt x="1692169" y="350812"/>
                </a:cubicBezTo>
                <a:lnTo>
                  <a:pt x="1709777" y="415906"/>
                </a:lnTo>
                <a:lnTo>
                  <a:pt x="1700973" y="456990"/>
                </a:lnTo>
                <a:cubicBezTo>
                  <a:pt x="1578789" y="491404"/>
                  <a:pt x="1460073" y="539157"/>
                  <a:pt x="1347760" y="598649"/>
                </a:cubicBezTo>
                <a:cubicBezTo>
                  <a:pt x="1342157" y="593580"/>
                  <a:pt x="1330152" y="583976"/>
                  <a:pt x="1314946" y="576506"/>
                </a:cubicBezTo>
                <a:cubicBezTo>
                  <a:pt x="1299740" y="569570"/>
                  <a:pt x="1281332" y="565301"/>
                  <a:pt x="1262391" y="570370"/>
                </a:cubicBezTo>
                <a:lnTo>
                  <a:pt x="1108727" y="302792"/>
                </a:lnTo>
                <a:cubicBezTo>
                  <a:pt x="1271195" y="208353"/>
                  <a:pt x="1447001" y="137390"/>
                  <a:pt x="1628143" y="88037"/>
                </a:cubicBezTo>
                <a:cubicBezTo>
                  <a:pt x="1650552" y="81100"/>
                  <a:pt x="1673762" y="76832"/>
                  <a:pt x="1696438" y="71230"/>
                </a:cubicBezTo>
                <a:cubicBezTo>
                  <a:pt x="1719381" y="66161"/>
                  <a:pt x="1742057" y="60025"/>
                  <a:pt x="1765266" y="56023"/>
                </a:cubicBezTo>
                <a:cubicBezTo>
                  <a:pt x="1811419" y="48020"/>
                  <a:pt x="1857571" y="38416"/>
                  <a:pt x="1904257" y="33347"/>
                </a:cubicBezTo>
                <a:cubicBezTo>
                  <a:pt x="1927467" y="30413"/>
                  <a:pt x="1950943" y="27211"/>
                  <a:pt x="1974153" y="24810"/>
                </a:cubicBezTo>
                <a:lnTo>
                  <a:pt x="2044316" y="19475"/>
                </a:lnTo>
                <a:lnTo>
                  <a:pt x="2079530" y="16807"/>
                </a:lnTo>
                <a:lnTo>
                  <a:pt x="2114745" y="15740"/>
                </a:lnTo>
                <a:lnTo>
                  <a:pt x="2185174" y="13872"/>
                </a:lnTo>
                <a:lnTo>
                  <a:pt x="2186241" y="322534"/>
                </a:lnTo>
                <a:close/>
                <a:moveTo>
                  <a:pt x="1694837" y="336940"/>
                </a:moveTo>
                <a:lnTo>
                  <a:pt x="1694837" y="336940"/>
                </a:lnTo>
                <a:cubicBezTo>
                  <a:pt x="1689502" y="336673"/>
                  <a:pt x="1670027" y="334539"/>
                  <a:pt x="1659889" y="319866"/>
                </a:cubicBezTo>
                <a:cubicBezTo>
                  <a:pt x="1652153" y="308395"/>
                  <a:pt x="1651352" y="291321"/>
                  <a:pt x="1658289" y="268912"/>
                </a:cubicBezTo>
                <a:cubicBezTo>
                  <a:pt x="1658289" y="268912"/>
                  <a:pt x="1663091" y="255039"/>
                  <a:pt x="1670027" y="244101"/>
                </a:cubicBezTo>
                <a:lnTo>
                  <a:pt x="1670027" y="244101"/>
                </a:lnTo>
                <a:lnTo>
                  <a:pt x="1670027" y="244101"/>
                </a:lnTo>
                <a:cubicBezTo>
                  <a:pt x="1675896" y="247036"/>
                  <a:pt x="1681498" y="250771"/>
                  <a:pt x="1685500" y="253705"/>
                </a:cubicBezTo>
                <a:cubicBezTo>
                  <a:pt x="1689768" y="256907"/>
                  <a:pt x="1692436" y="259308"/>
                  <a:pt x="1692436" y="259308"/>
                </a:cubicBezTo>
                <a:cubicBezTo>
                  <a:pt x="1709510" y="275314"/>
                  <a:pt x="1717513" y="290521"/>
                  <a:pt x="1716446" y="304393"/>
                </a:cubicBezTo>
                <a:cubicBezTo>
                  <a:pt x="1715112" y="321734"/>
                  <a:pt x="1699372" y="333739"/>
                  <a:pt x="1694837" y="336940"/>
                </a:cubicBezTo>
                <a:close/>
                <a:moveTo>
                  <a:pt x="3275493" y="302526"/>
                </a:moveTo>
                <a:lnTo>
                  <a:pt x="3121830" y="570103"/>
                </a:lnTo>
                <a:cubicBezTo>
                  <a:pt x="3102888" y="565035"/>
                  <a:pt x="3084481" y="569303"/>
                  <a:pt x="3069275" y="576239"/>
                </a:cubicBezTo>
                <a:cubicBezTo>
                  <a:pt x="3053802" y="583442"/>
                  <a:pt x="3042063" y="593313"/>
                  <a:pt x="3036461" y="598382"/>
                </a:cubicBezTo>
                <a:cubicBezTo>
                  <a:pt x="2924148" y="538890"/>
                  <a:pt x="2805432" y="491404"/>
                  <a:pt x="2683248" y="456723"/>
                </a:cubicBezTo>
                <a:lnTo>
                  <a:pt x="2674444" y="415639"/>
                </a:lnTo>
                <a:lnTo>
                  <a:pt x="2692051" y="350546"/>
                </a:lnTo>
                <a:cubicBezTo>
                  <a:pt x="2701389" y="349745"/>
                  <a:pt x="2721663" y="345477"/>
                  <a:pt x="2733935" y="327869"/>
                </a:cubicBezTo>
                <a:cubicBezTo>
                  <a:pt x="2744606" y="312396"/>
                  <a:pt x="2746207" y="291054"/>
                  <a:pt x="2737937" y="264110"/>
                </a:cubicBezTo>
                <a:cubicBezTo>
                  <a:pt x="2737670" y="263043"/>
                  <a:pt x="2731267" y="244368"/>
                  <a:pt x="2721397" y="231296"/>
                </a:cubicBezTo>
                <a:lnTo>
                  <a:pt x="2718729" y="227561"/>
                </a:lnTo>
                <a:lnTo>
                  <a:pt x="2718729" y="227561"/>
                </a:lnTo>
                <a:lnTo>
                  <a:pt x="2714461" y="229162"/>
                </a:lnTo>
                <a:cubicBezTo>
                  <a:pt x="2699521" y="235031"/>
                  <a:pt x="2684581" y="248370"/>
                  <a:pt x="2684048" y="248903"/>
                </a:cubicBezTo>
                <a:cubicBezTo>
                  <a:pt x="2663239" y="268645"/>
                  <a:pt x="2654169" y="287853"/>
                  <a:pt x="2655503" y="306527"/>
                </a:cubicBezTo>
                <a:cubicBezTo>
                  <a:pt x="2657370" y="328136"/>
                  <a:pt x="2673110" y="341208"/>
                  <a:pt x="2680580" y="347077"/>
                </a:cubicBezTo>
                <a:lnTo>
                  <a:pt x="2663239" y="412438"/>
                </a:lnTo>
                <a:cubicBezTo>
                  <a:pt x="2653902" y="422575"/>
                  <a:pt x="2644565" y="432713"/>
                  <a:pt x="2635228" y="443384"/>
                </a:cubicBezTo>
                <a:cubicBezTo>
                  <a:pt x="2511977" y="412438"/>
                  <a:pt x="2385257" y="394564"/>
                  <a:pt x="2258004" y="390029"/>
                </a:cubicBezTo>
                <a:cubicBezTo>
                  <a:pt x="2253469" y="375889"/>
                  <a:pt x="2235862" y="333205"/>
                  <a:pt x="2197979" y="322267"/>
                </a:cubicBezTo>
                <a:lnTo>
                  <a:pt x="2199047" y="13872"/>
                </a:lnTo>
                <a:lnTo>
                  <a:pt x="2269476" y="15740"/>
                </a:lnTo>
                <a:lnTo>
                  <a:pt x="2304690" y="16807"/>
                </a:lnTo>
                <a:lnTo>
                  <a:pt x="2339905" y="19475"/>
                </a:lnTo>
                <a:lnTo>
                  <a:pt x="2410067" y="24810"/>
                </a:lnTo>
                <a:cubicBezTo>
                  <a:pt x="2433277" y="27211"/>
                  <a:pt x="2456753" y="30413"/>
                  <a:pt x="2479963" y="33347"/>
                </a:cubicBezTo>
                <a:cubicBezTo>
                  <a:pt x="2526649" y="38416"/>
                  <a:pt x="2572802" y="48020"/>
                  <a:pt x="2618954" y="56023"/>
                </a:cubicBezTo>
                <a:cubicBezTo>
                  <a:pt x="2642164" y="60025"/>
                  <a:pt x="2664840" y="66161"/>
                  <a:pt x="2687783" y="71230"/>
                </a:cubicBezTo>
                <a:cubicBezTo>
                  <a:pt x="2710726" y="76832"/>
                  <a:pt x="2733669" y="81100"/>
                  <a:pt x="2756078" y="88037"/>
                </a:cubicBezTo>
                <a:cubicBezTo>
                  <a:pt x="2937220" y="137124"/>
                  <a:pt x="3113026" y="208086"/>
                  <a:pt x="3275493" y="302526"/>
                </a:cubicBezTo>
                <a:close/>
                <a:moveTo>
                  <a:pt x="2667508" y="304126"/>
                </a:moveTo>
                <a:cubicBezTo>
                  <a:pt x="2666441" y="290521"/>
                  <a:pt x="2674444" y="275048"/>
                  <a:pt x="2691518" y="259041"/>
                </a:cubicBezTo>
                <a:cubicBezTo>
                  <a:pt x="2691518" y="259041"/>
                  <a:pt x="2702456" y="249704"/>
                  <a:pt x="2713927" y="243835"/>
                </a:cubicBezTo>
                <a:lnTo>
                  <a:pt x="2713927" y="243835"/>
                </a:lnTo>
                <a:lnTo>
                  <a:pt x="2713927" y="243835"/>
                </a:lnTo>
                <a:lnTo>
                  <a:pt x="2713927" y="243835"/>
                </a:lnTo>
                <a:cubicBezTo>
                  <a:pt x="2717395" y="249437"/>
                  <a:pt x="2720330" y="255573"/>
                  <a:pt x="2722464" y="260375"/>
                </a:cubicBezTo>
                <a:cubicBezTo>
                  <a:pt x="2724598" y="265177"/>
                  <a:pt x="2725665" y="268645"/>
                  <a:pt x="2725665" y="268645"/>
                </a:cubicBezTo>
                <a:cubicBezTo>
                  <a:pt x="2732601" y="290787"/>
                  <a:pt x="2731801" y="307861"/>
                  <a:pt x="2724065" y="319333"/>
                </a:cubicBezTo>
                <a:cubicBezTo>
                  <a:pt x="2713927" y="334272"/>
                  <a:pt x="2694452" y="336140"/>
                  <a:pt x="2689117" y="336406"/>
                </a:cubicBezTo>
                <a:lnTo>
                  <a:pt x="2689117" y="336406"/>
                </a:lnTo>
                <a:cubicBezTo>
                  <a:pt x="2684848" y="333739"/>
                  <a:pt x="2669108" y="321734"/>
                  <a:pt x="2667508" y="304126"/>
                </a:cubicBezTo>
                <a:close/>
                <a:moveTo>
                  <a:pt x="4075026" y="1096989"/>
                </a:moveTo>
                <a:lnTo>
                  <a:pt x="3808515" y="1252253"/>
                </a:lnTo>
                <a:cubicBezTo>
                  <a:pt x="3781570" y="1223975"/>
                  <a:pt x="3734884" y="1231178"/>
                  <a:pt x="3720211" y="1234112"/>
                </a:cubicBezTo>
                <a:cubicBezTo>
                  <a:pt x="3652450" y="1126334"/>
                  <a:pt x="3573217" y="1026026"/>
                  <a:pt x="3484647" y="934521"/>
                </a:cubicBezTo>
                <a:lnTo>
                  <a:pt x="3497719" y="894505"/>
                </a:lnTo>
                <a:lnTo>
                  <a:pt x="3545472" y="847018"/>
                </a:lnTo>
                <a:cubicBezTo>
                  <a:pt x="3554009" y="851020"/>
                  <a:pt x="3573484" y="857690"/>
                  <a:pt x="3592958" y="848619"/>
                </a:cubicBezTo>
                <a:cubicBezTo>
                  <a:pt x="3609766" y="840616"/>
                  <a:pt x="3622038" y="823008"/>
                  <a:pt x="3628440" y="795530"/>
                </a:cubicBezTo>
                <a:cubicBezTo>
                  <a:pt x="3628707" y="794463"/>
                  <a:pt x="3632708" y="774988"/>
                  <a:pt x="3630574" y="758715"/>
                </a:cubicBezTo>
                <a:lnTo>
                  <a:pt x="3630041" y="754180"/>
                </a:lnTo>
                <a:lnTo>
                  <a:pt x="3630041" y="754180"/>
                </a:lnTo>
                <a:lnTo>
                  <a:pt x="3625505" y="753646"/>
                </a:lnTo>
                <a:cubicBezTo>
                  <a:pt x="3609232" y="751779"/>
                  <a:pt x="3589757" y="755514"/>
                  <a:pt x="3588957" y="755781"/>
                </a:cubicBezTo>
                <a:cubicBezTo>
                  <a:pt x="3561212" y="762183"/>
                  <a:pt x="3543605" y="774455"/>
                  <a:pt x="3535601" y="791262"/>
                </a:cubicBezTo>
                <a:cubicBezTo>
                  <a:pt x="3526264" y="810737"/>
                  <a:pt x="3533201" y="830478"/>
                  <a:pt x="3537202" y="838748"/>
                </a:cubicBezTo>
                <a:lnTo>
                  <a:pt x="3489716" y="886501"/>
                </a:lnTo>
                <a:lnTo>
                  <a:pt x="3449699" y="899574"/>
                </a:lnTo>
                <a:cubicBezTo>
                  <a:pt x="3358461" y="811003"/>
                  <a:pt x="3257886" y="731771"/>
                  <a:pt x="3150108" y="664009"/>
                </a:cubicBezTo>
                <a:cubicBezTo>
                  <a:pt x="3153309" y="649603"/>
                  <a:pt x="3160246" y="602650"/>
                  <a:pt x="3131967" y="575706"/>
                </a:cubicBezTo>
                <a:lnTo>
                  <a:pt x="3287232" y="309195"/>
                </a:lnTo>
                <a:lnTo>
                  <a:pt x="3317644" y="326802"/>
                </a:lnTo>
                <a:cubicBezTo>
                  <a:pt x="3327782" y="332671"/>
                  <a:pt x="3337386" y="339341"/>
                  <a:pt x="3347524" y="345477"/>
                </a:cubicBezTo>
                <a:lnTo>
                  <a:pt x="3406748" y="383626"/>
                </a:lnTo>
                <a:cubicBezTo>
                  <a:pt x="3426223" y="396965"/>
                  <a:pt x="3445164" y="410571"/>
                  <a:pt x="3464372" y="424176"/>
                </a:cubicBezTo>
                <a:lnTo>
                  <a:pt x="3492917" y="444718"/>
                </a:lnTo>
                <a:cubicBezTo>
                  <a:pt x="3502254" y="451654"/>
                  <a:pt x="3511325" y="459124"/>
                  <a:pt x="3520662" y="466327"/>
                </a:cubicBezTo>
                <a:lnTo>
                  <a:pt x="3575885" y="509812"/>
                </a:lnTo>
                <a:lnTo>
                  <a:pt x="3629240" y="555697"/>
                </a:lnTo>
                <a:lnTo>
                  <a:pt x="3655918" y="578907"/>
                </a:lnTo>
                <a:lnTo>
                  <a:pt x="3681529" y="603184"/>
                </a:lnTo>
                <a:lnTo>
                  <a:pt x="3732483" y="651737"/>
                </a:lnTo>
                <a:lnTo>
                  <a:pt x="3781037" y="702692"/>
                </a:lnTo>
                <a:lnTo>
                  <a:pt x="3805313" y="728302"/>
                </a:lnTo>
                <a:lnTo>
                  <a:pt x="3828523" y="754980"/>
                </a:lnTo>
                <a:lnTo>
                  <a:pt x="3874409" y="808336"/>
                </a:lnTo>
                <a:lnTo>
                  <a:pt x="3917894" y="863559"/>
                </a:lnTo>
                <a:cubicBezTo>
                  <a:pt x="3925097" y="872896"/>
                  <a:pt x="3932566" y="881966"/>
                  <a:pt x="3939503" y="891303"/>
                </a:cubicBezTo>
                <a:lnTo>
                  <a:pt x="3960044" y="919849"/>
                </a:lnTo>
                <a:cubicBezTo>
                  <a:pt x="3973650" y="939057"/>
                  <a:pt x="3987523" y="957998"/>
                  <a:pt x="4000595" y="977473"/>
                </a:cubicBezTo>
                <a:lnTo>
                  <a:pt x="4038744" y="1036697"/>
                </a:lnTo>
                <a:cubicBezTo>
                  <a:pt x="4044880" y="1046568"/>
                  <a:pt x="4051549" y="1056439"/>
                  <a:pt x="4057418" y="1066576"/>
                </a:cubicBezTo>
                <a:lnTo>
                  <a:pt x="4075026" y="1096989"/>
                </a:lnTo>
                <a:close/>
                <a:moveTo>
                  <a:pt x="3547340" y="795264"/>
                </a:moveTo>
                <a:cubicBezTo>
                  <a:pt x="3553209" y="782725"/>
                  <a:pt x="3567615" y="773655"/>
                  <a:pt x="3590558" y="768319"/>
                </a:cubicBezTo>
                <a:cubicBezTo>
                  <a:pt x="3590558" y="768319"/>
                  <a:pt x="3604964" y="765385"/>
                  <a:pt x="3618036" y="765918"/>
                </a:cubicBezTo>
                <a:lnTo>
                  <a:pt x="3618036" y="765918"/>
                </a:lnTo>
                <a:lnTo>
                  <a:pt x="3618036" y="765918"/>
                </a:lnTo>
                <a:cubicBezTo>
                  <a:pt x="3618303" y="772587"/>
                  <a:pt x="3617769" y="779524"/>
                  <a:pt x="3616969" y="784592"/>
                </a:cubicBezTo>
                <a:cubicBezTo>
                  <a:pt x="3616435" y="789928"/>
                  <a:pt x="3615635" y="793396"/>
                  <a:pt x="3615635" y="793396"/>
                </a:cubicBezTo>
                <a:cubicBezTo>
                  <a:pt x="3610299" y="816072"/>
                  <a:pt x="3601229" y="830478"/>
                  <a:pt x="3588690" y="836614"/>
                </a:cubicBezTo>
                <a:cubicBezTo>
                  <a:pt x="3572684" y="844351"/>
                  <a:pt x="3554810" y="836347"/>
                  <a:pt x="3550008" y="833680"/>
                </a:cubicBezTo>
                <a:lnTo>
                  <a:pt x="3550008" y="833680"/>
                </a:lnTo>
                <a:cubicBezTo>
                  <a:pt x="3547606" y="829411"/>
                  <a:pt x="3539603" y="811537"/>
                  <a:pt x="3547340" y="795264"/>
                </a:cubicBezTo>
                <a:close/>
                <a:moveTo>
                  <a:pt x="4370348" y="2185441"/>
                </a:moveTo>
                <a:lnTo>
                  <a:pt x="4061953" y="2186508"/>
                </a:lnTo>
                <a:cubicBezTo>
                  <a:pt x="4051016" y="2148626"/>
                  <a:pt x="4008331" y="2131285"/>
                  <a:pt x="3994192" y="2126483"/>
                </a:cubicBezTo>
                <a:cubicBezTo>
                  <a:pt x="3989657" y="1999230"/>
                  <a:pt x="3971783" y="1872511"/>
                  <a:pt x="3940836" y="1749260"/>
                </a:cubicBezTo>
                <a:cubicBezTo>
                  <a:pt x="3951507" y="1739923"/>
                  <a:pt x="3961645" y="1730585"/>
                  <a:pt x="3971783" y="1721248"/>
                </a:cubicBezTo>
                <a:lnTo>
                  <a:pt x="4037143" y="1703908"/>
                </a:lnTo>
                <a:cubicBezTo>
                  <a:pt x="4043279" y="1711377"/>
                  <a:pt x="4056351" y="1727117"/>
                  <a:pt x="4077693" y="1728985"/>
                </a:cubicBezTo>
                <a:cubicBezTo>
                  <a:pt x="4096101" y="1730585"/>
                  <a:pt x="4115576" y="1721248"/>
                  <a:pt x="4135050" y="1700706"/>
                </a:cubicBezTo>
                <a:cubicBezTo>
                  <a:pt x="4135851" y="1699906"/>
                  <a:pt x="4149190" y="1684966"/>
                  <a:pt x="4154792" y="1670027"/>
                </a:cubicBezTo>
                <a:lnTo>
                  <a:pt x="4156393" y="1665758"/>
                </a:lnTo>
                <a:lnTo>
                  <a:pt x="4156393" y="1665758"/>
                </a:lnTo>
                <a:lnTo>
                  <a:pt x="4152658" y="1663091"/>
                </a:lnTo>
                <a:cubicBezTo>
                  <a:pt x="4139586" y="1653220"/>
                  <a:pt x="4120911" y="1646817"/>
                  <a:pt x="4120111" y="1646550"/>
                </a:cubicBezTo>
                <a:cubicBezTo>
                  <a:pt x="4092900" y="1638280"/>
                  <a:pt x="4071557" y="1639881"/>
                  <a:pt x="4056351" y="1650552"/>
                </a:cubicBezTo>
                <a:cubicBezTo>
                  <a:pt x="4038477" y="1662824"/>
                  <a:pt x="4034475" y="1683366"/>
                  <a:pt x="4033675" y="1692436"/>
                </a:cubicBezTo>
                <a:lnTo>
                  <a:pt x="3968581" y="1710043"/>
                </a:lnTo>
                <a:lnTo>
                  <a:pt x="3927498" y="1701240"/>
                </a:lnTo>
                <a:cubicBezTo>
                  <a:pt x="3893083" y="1579056"/>
                  <a:pt x="3845330" y="1460340"/>
                  <a:pt x="3785839" y="1348026"/>
                </a:cubicBezTo>
                <a:cubicBezTo>
                  <a:pt x="3790908" y="1342424"/>
                  <a:pt x="3800512" y="1330419"/>
                  <a:pt x="3807981" y="1315213"/>
                </a:cubicBezTo>
                <a:cubicBezTo>
                  <a:pt x="3814918" y="1300007"/>
                  <a:pt x="3819186" y="1281599"/>
                  <a:pt x="3814117" y="1262658"/>
                </a:cubicBezTo>
                <a:lnTo>
                  <a:pt x="4081695" y="1108994"/>
                </a:lnTo>
                <a:cubicBezTo>
                  <a:pt x="4176134" y="1271461"/>
                  <a:pt x="4247097" y="1447268"/>
                  <a:pt x="4296451" y="1628410"/>
                </a:cubicBezTo>
                <a:cubicBezTo>
                  <a:pt x="4303387" y="1650819"/>
                  <a:pt x="4307656" y="1674028"/>
                  <a:pt x="4313258" y="1696705"/>
                </a:cubicBezTo>
                <a:cubicBezTo>
                  <a:pt x="4318327" y="1719647"/>
                  <a:pt x="4324463" y="1742323"/>
                  <a:pt x="4328464" y="1765533"/>
                </a:cubicBezTo>
                <a:cubicBezTo>
                  <a:pt x="4336468" y="1811686"/>
                  <a:pt x="4346072" y="1857838"/>
                  <a:pt x="4351140" y="1904524"/>
                </a:cubicBezTo>
                <a:cubicBezTo>
                  <a:pt x="4354075" y="1927734"/>
                  <a:pt x="4357276" y="1951210"/>
                  <a:pt x="4359677" y="1974420"/>
                </a:cubicBezTo>
                <a:lnTo>
                  <a:pt x="4365013" y="2044582"/>
                </a:lnTo>
                <a:lnTo>
                  <a:pt x="4367681" y="2079797"/>
                </a:lnTo>
                <a:lnTo>
                  <a:pt x="4368747" y="2115012"/>
                </a:lnTo>
                <a:lnTo>
                  <a:pt x="4370348" y="2185441"/>
                </a:lnTo>
                <a:close/>
                <a:moveTo>
                  <a:pt x="4064621" y="1659889"/>
                </a:moveTo>
                <a:cubicBezTo>
                  <a:pt x="4076092" y="1652153"/>
                  <a:pt x="4093166" y="1651352"/>
                  <a:pt x="4115576" y="1658289"/>
                </a:cubicBezTo>
                <a:cubicBezTo>
                  <a:pt x="4115576" y="1658289"/>
                  <a:pt x="4129448" y="1663091"/>
                  <a:pt x="4140386" y="1670027"/>
                </a:cubicBezTo>
                <a:lnTo>
                  <a:pt x="4140386" y="1670027"/>
                </a:lnTo>
                <a:lnTo>
                  <a:pt x="4140386" y="1670027"/>
                </a:lnTo>
                <a:cubicBezTo>
                  <a:pt x="4137451" y="1675896"/>
                  <a:pt x="4133716" y="1681498"/>
                  <a:pt x="4130782" y="1685500"/>
                </a:cubicBezTo>
                <a:cubicBezTo>
                  <a:pt x="4127581" y="1689768"/>
                  <a:pt x="4125180" y="1692436"/>
                  <a:pt x="4125180" y="1692436"/>
                </a:cubicBezTo>
                <a:cubicBezTo>
                  <a:pt x="4109173" y="1709510"/>
                  <a:pt x="4093967" y="1717513"/>
                  <a:pt x="4080094" y="1716446"/>
                </a:cubicBezTo>
                <a:cubicBezTo>
                  <a:pt x="4062487" y="1715112"/>
                  <a:pt x="4050749" y="1699372"/>
                  <a:pt x="4047547" y="1694837"/>
                </a:cubicBezTo>
                <a:lnTo>
                  <a:pt x="4047547" y="1694837"/>
                </a:lnTo>
                <a:cubicBezTo>
                  <a:pt x="4047547" y="1689502"/>
                  <a:pt x="4049682" y="1670027"/>
                  <a:pt x="4064621" y="1659889"/>
                </a:cubicBezTo>
                <a:close/>
                <a:moveTo>
                  <a:pt x="4081695" y="3275493"/>
                </a:moveTo>
                <a:lnTo>
                  <a:pt x="3814117" y="3121830"/>
                </a:lnTo>
                <a:cubicBezTo>
                  <a:pt x="3819186" y="3102888"/>
                  <a:pt x="3814918" y="3084481"/>
                  <a:pt x="3807981" y="3069275"/>
                </a:cubicBezTo>
                <a:cubicBezTo>
                  <a:pt x="3800778" y="3053802"/>
                  <a:pt x="3790908" y="3042063"/>
                  <a:pt x="3785839" y="3036461"/>
                </a:cubicBezTo>
                <a:cubicBezTo>
                  <a:pt x="3845330" y="2924148"/>
                  <a:pt x="3892816" y="2805432"/>
                  <a:pt x="3927498" y="2683248"/>
                </a:cubicBezTo>
                <a:lnTo>
                  <a:pt x="3968581" y="2674444"/>
                </a:lnTo>
                <a:lnTo>
                  <a:pt x="4033675" y="2692051"/>
                </a:lnTo>
                <a:cubicBezTo>
                  <a:pt x="4034475" y="2701389"/>
                  <a:pt x="4038744" y="2721663"/>
                  <a:pt x="4056351" y="2733935"/>
                </a:cubicBezTo>
                <a:cubicBezTo>
                  <a:pt x="4071824" y="2744606"/>
                  <a:pt x="4093166" y="2746207"/>
                  <a:pt x="4120111" y="2737937"/>
                </a:cubicBezTo>
                <a:cubicBezTo>
                  <a:pt x="4121178" y="2737670"/>
                  <a:pt x="4139852" y="2731267"/>
                  <a:pt x="4152924" y="2721397"/>
                </a:cubicBezTo>
                <a:lnTo>
                  <a:pt x="4156659" y="2718729"/>
                </a:lnTo>
                <a:lnTo>
                  <a:pt x="4156659" y="2718729"/>
                </a:lnTo>
                <a:lnTo>
                  <a:pt x="4155059" y="2714461"/>
                </a:lnTo>
                <a:cubicBezTo>
                  <a:pt x="4149190" y="2699521"/>
                  <a:pt x="4135851" y="2684581"/>
                  <a:pt x="4135317" y="2684048"/>
                </a:cubicBezTo>
                <a:cubicBezTo>
                  <a:pt x="4115576" y="2663239"/>
                  <a:pt x="4096368" y="2654169"/>
                  <a:pt x="4077693" y="2655503"/>
                </a:cubicBezTo>
                <a:cubicBezTo>
                  <a:pt x="4056084" y="2657370"/>
                  <a:pt x="4043012" y="2673110"/>
                  <a:pt x="4037143" y="2680580"/>
                </a:cubicBezTo>
                <a:lnTo>
                  <a:pt x="3971783" y="2663239"/>
                </a:lnTo>
                <a:cubicBezTo>
                  <a:pt x="3961645" y="2653902"/>
                  <a:pt x="3951507" y="2644565"/>
                  <a:pt x="3940836" y="2635228"/>
                </a:cubicBezTo>
                <a:cubicBezTo>
                  <a:pt x="3971783" y="2511977"/>
                  <a:pt x="3989657" y="2385257"/>
                  <a:pt x="3994192" y="2258004"/>
                </a:cubicBezTo>
                <a:cubicBezTo>
                  <a:pt x="4008331" y="2253469"/>
                  <a:pt x="4051016" y="2235862"/>
                  <a:pt x="4061953" y="2197979"/>
                </a:cubicBezTo>
                <a:lnTo>
                  <a:pt x="4370348" y="2199047"/>
                </a:lnTo>
                <a:lnTo>
                  <a:pt x="4368481" y="2269476"/>
                </a:lnTo>
                <a:lnTo>
                  <a:pt x="4367414" y="2304690"/>
                </a:lnTo>
                <a:lnTo>
                  <a:pt x="4364746" y="2339905"/>
                </a:lnTo>
                <a:lnTo>
                  <a:pt x="4359410" y="2410067"/>
                </a:lnTo>
                <a:cubicBezTo>
                  <a:pt x="4357010" y="2433277"/>
                  <a:pt x="4353808" y="2456753"/>
                  <a:pt x="4350873" y="2479963"/>
                </a:cubicBezTo>
                <a:cubicBezTo>
                  <a:pt x="4345805" y="2526649"/>
                  <a:pt x="4336201" y="2572802"/>
                  <a:pt x="4328198" y="2618954"/>
                </a:cubicBezTo>
                <a:cubicBezTo>
                  <a:pt x="4324196" y="2642164"/>
                  <a:pt x="4318060" y="2664840"/>
                  <a:pt x="4312991" y="2687783"/>
                </a:cubicBezTo>
                <a:cubicBezTo>
                  <a:pt x="4307389" y="2710726"/>
                  <a:pt x="4303120" y="2733669"/>
                  <a:pt x="4296184" y="2756078"/>
                </a:cubicBezTo>
                <a:cubicBezTo>
                  <a:pt x="4247364" y="2937220"/>
                  <a:pt x="4176134" y="3113026"/>
                  <a:pt x="4081695" y="3275493"/>
                </a:cubicBezTo>
                <a:close/>
                <a:moveTo>
                  <a:pt x="4047281" y="2689383"/>
                </a:moveTo>
                <a:cubicBezTo>
                  <a:pt x="4050482" y="2684848"/>
                  <a:pt x="4062487" y="2669108"/>
                  <a:pt x="4079827" y="2667775"/>
                </a:cubicBezTo>
                <a:cubicBezTo>
                  <a:pt x="4093433" y="2666707"/>
                  <a:pt x="4108906" y="2674711"/>
                  <a:pt x="4124913" y="2691785"/>
                </a:cubicBezTo>
                <a:cubicBezTo>
                  <a:pt x="4124913" y="2691785"/>
                  <a:pt x="4134250" y="2702722"/>
                  <a:pt x="4140119" y="2714194"/>
                </a:cubicBezTo>
                <a:lnTo>
                  <a:pt x="4140119" y="2714194"/>
                </a:lnTo>
                <a:lnTo>
                  <a:pt x="4140119" y="2714194"/>
                </a:lnTo>
                <a:cubicBezTo>
                  <a:pt x="4134517" y="2717662"/>
                  <a:pt x="4128381" y="2720597"/>
                  <a:pt x="4123579" y="2722731"/>
                </a:cubicBezTo>
                <a:cubicBezTo>
                  <a:pt x="4118777" y="2724865"/>
                  <a:pt x="4115309" y="2725932"/>
                  <a:pt x="4115309" y="2725932"/>
                </a:cubicBezTo>
                <a:cubicBezTo>
                  <a:pt x="4093166" y="2732868"/>
                  <a:pt x="4076092" y="2732068"/>
                  <a:pt x="4064621" y="2724331"/>
                </a:cubicBezTo>
                <a:cubicBezTo>
                  <a:pt x="4049682" y="2714194"/>
                  <a:pt x="4047547" y="2694719"/>
                  <a:pt x="4047281" y="2689383"/>
                </a:cubicBezTo>
                <a:lnTo>
                  <a:pt x="4047281" y="2689383"/>
                </a:lnTo>
                <a:close/>
                <a:moveTo>
                  <a:pt x="3287232" y="4075026"/>
                </a:moveTo>
                <a:lnTo>
                  <a:pt x="3131967" y="3808515"/>
                </a:lnTo>
                <a:cubicBezTo>
                  <a:pt x="3160246" y="3781570"/>
                  <a:pt x="3153043" y="3734884"/>
                  <a:pt x="3150108" y="3720211"/>
                </a:cubicBezTo>
                <a:cubicBezTo>
                  <a:pt x="3257886" y="3652450"/>
                  <a:pt x="3358194" y="3573217"/>
                  <a:pt x="3449699" y="3484647"/>
                </a:cubicBezTo>
                <a:lnTo>
                  <a:pt x="3489716" y="3497719"/>
                </a:lnTo>
                <a:lnTo>
                  <a:pt x="3537202" y="3545472"/>
                </a:lnTo>
                <a:cubicBezTo>
                  <a:pt x="3533201" y="3554009"/>
                  <a:pt x="3526531" y="3573484"/>
                  <a:pt x="3535601" y="3592958"/>
                </a:cubicBezTo>
                <a:cubicBezTo>
                  <a:pt x="3543605" y="3609766"/>
                  <a:pt x="3561212" y="3622038"/>
                  <a:pt x="3588690" y="3628440"/>
                </a:cubicBezTo>
                <a:cubicBezTo>
                  <a:pt x="3589757" y="3628707"/>
                  <a:pt x="3609232" y="3632708"/>
                  <a:pt x="3625505" y="3630574"/>
                </a:cubicBezTo>
                <a:lnTo>
                  <a:pt x="3630041" y="3630041"/>
                </a:lnTo>
                <a:lnTo>
                  <a:pt x="3630041" y="3630041"/>
                </a:lnTo>
                <a:lnTo>
                  <a:pt x="3630574" y="3625505"/>
                </a:lnTo>
                <a:cubicBezTo>
                  <a:pt x="3632442" y="3609232"/>
                  <a:pt x="3628707" y="3589757"/>
                  <a:pt x="3628440" y="3588957"/>
                </a:cubicBezTo>
                <a:cubicBezTo>
                  <a:pt x="3622038" y="3561212"/>
                  <a:pt x="3609766" y="3543605"/>
                  <a:pt x="3592958" y="3535601"/>
                </a:cubicBezTo>
                <a:cubicBezTo>
                  <a:pt x="3573484" y="3526264"/>
                  <a:pt x="3553743" y="3533201"/>
                  <a:pt x="3545472" y="3537202"/>
                </a:cubicBezTo>
                <a:lnTo>
                  <a:pt x="3497719" y="3489716"/>
                </a:lnTo>
                <a:lnTo>
                  <a:pt x="3484647" y="3449699"/>
                </a:lnTo>
                <a:cubicBezTo>
                  <a:pt x="3573217" y="3358461"/>
                  <a:pt x="3652450" y="3257886"/>
                  <a:pt x="3720211" y="3150108"/>
                </a:cubicBezTo>
                <a:cubicBezTo>
                  <a:pt x="3734618" y="3153309"/>
                  <a:pt x="3781570" y="3160246"/>
                  <a:pt x="3808515" y="3131967"/>
                </a:cubicBezTo>
                <a:lnTo>
                  <a:pt x="4075026" y="3287232"/>
                </a:lnTo>
                <a:lnTo>
                  <a:pt x="4057418" y="3317644"/>
                </a:lnTo>
                <a:cubicBezTo>
                  <a:pt x="4051549" y="3327782"/>
                  <a:pt x="4044880" y="3337386"/>
                  <a:pt x="4038744" y="3347524"/>
                </a:cubicBezTo>
                <a:lnTo>
                  <a:pt x="4000595" y="3406748"/>
                </a:lnTo>
                <a:cubicBezTo>
                  <a:pt x="3987256" y="3426223"/>
                  <a:pt x="3973650" y="3445164"/>
                  <a:pt x="3960044" y="3464372"/>
                </a:cubicBezTo>
                <a:lnTo>
                  <a:pt x="3939503" y="3492917"/>
                </a:lnTo>
                <a:cubicBezTo>
                  <a:pt x="3932566" y="3502254"/>
                  <a:pt x="3925097" y="3511325"/>
                  <a:pt x="3917894" y="3520662"/>
                </a:cubicBezTo>
                <a:lnTo>
                  <a:pt x="3874409" y="3575885"/>
                </a:lnTo>
                <a:lnTo>
                  <a:pt x="3828523" y="3629240"/>
                </a:lnTo>
                <a:lnTo>
                  <a:pt x="3805313" y="3655918"/>
                </a:lnTo>
                <a:lnTo>
                  <a:pt x="3781037" y="3681529"/>
                </a:lnTo>
                <a:lnTo>
                  <a:pt x="3732483" y="3732483"/>
                </a:lnTo>
                <a:lnTo>
                  <a:pt x="3681529" y="3781037"/>
                </a:lnTo>
                <a:lnTo>
                  <a:pt x="3655918" y="3805313"/>
                </a:lnTo>
                <a:lnTo>
                  <a:pt x="3629240" y="3828523"/>
                </a:lnTo>
                <a:lnTo>
                  <a:pt x="3575885" y="3874409"/>
                </a:lnTo>
                <a:lnTo>
                  <a:pt x="3520662" y="3917894"/>
                </a:lnTo>
                <a:cubicBezTo>
                  <a:pt x="3511325" y="3925097"/>
                  <a:pt x="3502254" y="3932566"/>
                  <a:pt x="3492917" y="3939503"/>
                </a:cubicBezTo>
                <a:lnTo>
                  <a:pt x="3464372" y="3960044"/>
                </a:lnTo>
                <a:cubicBezTo>
                  <a:pt x="3445164" y="3973650"/>
                  <a:pt x="3426223" y="3987523"/>
                  <a:pt x="3406748" y="4000595"/>
                </a:cubicBezTo>
                <a:lnTo>
                  <a:pt x="3347524" y="4038744"/>
                </a:lnTo>
                <a:cubicBezTo>
                  <a:pt x="3337653" y="4044880"/>
                  <a:pt x="3327782" y="4051549"/>
                  <a:pt x="3317644" y="4057418"/>
                </a:cubicBezTo>
                <a:lnTo>
                  <a:pt x="3287232" y="4075026"/>
                </a:lnTo>
                <a:close/>
                <a:moveTo>
                  <a:pt x="3618036" y="3618036"/>
                </a:moveTo>
                <a:lnTo>
                  <a:pt x="3618036" y="3618036"/>
                </a:lnTo>
                <a:cubicBezTo>
                  <a:pt x="3611366" y="3618303"/>
                  <a:pt x="3604430" y="3617769"/>
                  <a:pt x="3599361" y="3616969"/>
                </a:cubicBezTo>
                <a:cubicBezTo>
                  <a:pt x="3594026" y="3616435"/>
                  <a:pt x="3590558" y="3615635"/>
                  <a:pt x="3590558" y="3615635"/>
                </a:cubicBezTo>
                <a:cubicBezTo>
                  <a:pt x="3567882" y="3610299"/>
                  <a:pt x="3553476" y="3601229"/>
                  <a:pt x="3547340" y="3588690"/>
                </a:cubicBezTo>
                <a:cubicBezTo>
                  <a:pt x="3539603" y="3572684"/>
                  <a:pt x="3547606" y="3554810"/>
                  <a:pt x="3550274" y="3550008"/>
                </a:cubicBezTo>
                <a:lnTo>
                  <a:pt x="3550274" y="3550008"/>
                </a:lnTo>
                <a:cubicBezTo>
                  <a:pt x="3555076" y="3547606"/>
                  <a:pt x="3572950" y="3539336"/>
                  <a:pt x="3588957" y="3547073"/>
                </a:cubicBezTo>
                <a:cubicBezTo>
                  <a:pt x="3601496" y="3552942"/>
                  <a:pt x="3610566" y="3567348"/>
                  <a:pt x="3615901" y="3590291"/>
                </a:cubicBezTo>
                <a:cubicBezTo>
                  <a:pt x="3615901" y="3590558"/>
                  <a:pt x="3618836" y="3604964"/>
                  <a:pt x="3618036" y="3618036"/>
                </a:cubicBezTo>
                <a:lnTo>
                  <a:pt x="3618036" y="3618036"/>
                </a:lnTo>
                <a:lnTo>
                  <a:pt x="3618036" y="3618036"/>
                </a:lnTo>
                <a:close/>
                <a:moveTo>
                  <a:pt x="2197979" y="4061953"/>
                </a:moveTo>
                <a:cubicBezTo>
                  <a:pt x="2235862" y="4051016"/>
                  <a:pt x="2253202" y="4008331"/>
                  <a:pt x="2258004" y="3994192"/>
                </a:cubicBezTo>
                <a:cubicBezTo>
                  <a:pt x="2385257" y="3989657"/>
                  <a:pt x="2511977" y="3971783"/>
                  <a:pt x="2635228" y="3940836"/>
                </a:cubicBezTo>
                <a:cubicBezTo>
                  <a:pt x="2644565" y="3951507"/>
                  <a:pt x="2653902" y="3961645"/>
                  <a:pt x="2663239" y="3971783"/>
                </a:cubicBezTo>
                <a:lnTo>
                  <a:pt x="2680580" y="4037143"/>
                </a:lnTo>
                <a:cubicBezTo>
                  <a:pt x="2673110" y="4043279"/>
                  <a:pt x="2657370" y="4056351"/>
                  <a:pt x="2655503" y="4077693"/>
                </a:cubicBezTo>
                <a:cubicBezTo>
                  <a:pt x="2653902" y="4096101"/>
                  <a:pt x="2663239" y="4115576"/>
                  <a:pt x="2683781" y="4135050"/>
                </a:cubicBezTo>
                <a:cubicBezTo>
                  <a:pt x="2684581" y="4135851"/>
                  <a:pt x="2699521" y="4149190"/>
                  <a:pt x="2714461" y="4154792"/>
                </a:cubicBezTo>
                <a:lnTo>
                  <a:pt x="2718729" y="4156393"/>
                </a:lnTo>
                <a:lnTo>
                  <a:pt x="2718729" y="4156393"/>
                </a:lnTo>
                <a:lnTo>
                  <a:pt x="2721397" y="4152658"/>
                </a:lnTo>
                <a:cubicBezTo>
                  <a:pt x="2731267" y="4139586"/>
                  <a:pt x="2737670" y="4120911"/>
                  <a:pt x="2737937" y="4120111"/>
                </a:cubicBezTo>
                <a:cubicBezTo>
                  <a:pt x="2746207" y="4092900"/>
                  <a:pt x="2744606" y="4071557"/>
                  <a:pt x="2733935" y="4056351"/>
                </a:cubicBezTo>
                <a:cubicBezTo>
                  <a:pt x="2721663" y="4038477"/>
                  <a:pt x="2701122" y="4034475"/>
                  <a:pt x="2692051" y="4033675"/>
                </a:cubicBezTo>
                <a:lnTo>
                  <a:pt x="2674444" y="3968581"/>
                </a:lnTo>
                <a:lnTo>
                  <a:pt x="2683248" y="3927498"/>
                </a:lnTo>
                <a:cubicBezTo>
                  <a:pt x="2805432" y="3893083"/>
                  <a:pt x="2924148" y="3845330"/>
                  <a:pt x="3036461" y="3785839"/>
                </a:cubicBezTo>
                <a:cubicBezTo>
                  <a:pt x="3042063" y="3790908"/>
                  <a:pt x="3054068" y="3800512"/>
                  <a:pt x="3069275" y="3807981"/>
                </a:cubicBezTo>
                <a:cubicBezTo>
                  <a:pt x="3084481" y="3814918"/>
                  <a:pt x="3102888" y="3819186"/>
                  <a:pt x="3121830" y="3814117"/>
                </a:cubicBezTo>
                <a:lnTo>
                  <a:pt x="3275493" y="4081695"/>
                </a:lnTo>
                <a:cubicBezTo>
                  <a:pt x="3113026" y="4176134"/>
                  <a:pt x="2937220" y="4247097"/>
                  <a:pt x="2756078" y="4296451"/>
                </a:cubicBezTo>
                <a:cubicBezTo>
                  <a:pt x="2733669" y="4303387"/>
                  <a:pt x="2710459" y="4307656"/>
                  <a:pt x="2687783" y="4313258"/>
                </a:cubicBezTo>
                <a:cubicBezTo>
                  <a:pt x="2664840" y="4318327"/>
                  <a:pt x="2642164" y="4324463"/>
                  <a:pt x="2618954" y="4328464"/>
                </a:cubicBezTo>
                <a:cubicBezTo>
                  <a:pt x="2572802" y="4336468"/>
                  <a:pt x="2526649" y="4346072"/>
                  <a:pt x="2479963" y="4351140"/>
                </a:cubicBezTo>
                <a:cubicBezTo>
                  <a:pt x="2456753" y="4354075"/>
                  <a:pt x="2433277" y="4357276"/>
                  <a:pt x="2410067" y="4359677"/>
                </a:cubicBezTo>
                <a:lnTo>
                  <a:pt x="2339905" y="4365013"/>
                </a:lnTo>
                <a:lnTo>
                  <a:pt x="2304690" y="4367681"/>
                </a:lnTo>
                <a:lnTo>
                  <a:pt x="2269476" y="4368747"/>
                </a:lnTo>
                <a:lnTo>
                  <a:pt x="2199047" y="4370615"/>
                </a:lnTo>
                <a:lnTo>
                  <a:pt x="2197979" y="4061953"/>
                </a:lnTo>
                <a:close/>
                <a:moveTo>
                  <a:pt x="2689383" y="4047281"/>
                </a:moveTo>
                <a:lnTo>
                  <a:pt x="2689383" y="4047281"/>
                </a:lnTo>
                <a:cubicBezTo>
                  <a:pt x="2694719" y="4047547"/>
                  <a:pt x="2714194" y="4049682"/>
                  <a:pt x="2724331" y="4064355"/>
                </a:cubicBezTo>
                <a:cubicBezTo>
                  <a:pt x="2732068" y="4075826"/>
                  <a:pt x="2732868" y="4092900"/>
                  <a:pt x="2725932" y="4115309"/>
                </a:cubicBezTo>
                <a:cubicBezTo>
                  <a:pt x="2725932" y="4115309"/>
                  <a:pt x="2721130" y="4129181"/>
                  <a:pt x="2714194" y="4140119"/>
                </a:cubicBezTo>
                <a:lnTo>
                  <a:pt x="2714194" y="4140119"/>
                </a:lnTo>
                <a:lnTo>
                  <a:pt x="2714194" y="4140119"/>
                </a:lnTo>
                <a:lnTo>
                  <a:pt x="2714194" y="4140119"/>
                </a:lnTo>
                <a:cubicBezTo>
                  <a:pt x="2708325" y="4137185"/>
                  <a:pt x="2702722" y="4133450"/>
                  <a:pt x="2698721" y="4130515"/>
                </a:cubicBezTo>
                <a:cubicBezTo>
                  <a:pt x="2694719" y="4127581"/>
                  <a:pt x="2691785" y="4124913"/>
                  <a:pt x="2691785" y="4124913"/>
                </a:cubicBezTo>
                <a:cubicBezTo>
                  <a:pt x="2674711" y="4108906"/>
                  <a:pt x="2666707" y="4093700"/>
                  <a:pt x="2667775" y="4079827"/>
                </a:cubicBezTo>
                <a:cubicBezTo>
                  <a:pt x="2669108" y="4062487"/>
                  <a:pt x="2684848" y="4050482"/>
                  <a:pt x="2689383" y="4047281"/>
                </a:cubicBezTo>
                <a:close/>
                <a:moveTo>
                  <a:pt x="1108994" y="4081695"/>
                </a:moveTo>
                <a:lnTo>
                  <a:pt x="1262658" y="3814117"/>
                </a:lnTo>
                <a:cubicBezTo>
                  <a:pt x="1281599" y="3819186"/>
                  <a:pt x="1300007" y="3814918"/>
                  <a:pt x="1315213" y="3807981"/>
                </a:cubicBezTo>
                <a:cubicBezTo>
                  <a:pt x="1330686" y="3800778"/>
                  <a:pt x="1342424" y="3790908"/>
                  <a:pt x="1348026" y="3785839"/>
                </a:cubicBezTo>
                <a:cubicBezTo>
                  <a:pt x="1460340" y="3845330"/>
                  <a:pt x="1579056" y="3892816"/>
                  <a:pt x="1701240" y="3927498"/>
                </a:cubicBezTo>
                <a:lnTo>
                  <a:pt x="1710043" y="3968581"/>
                </a:lnTo>
                <a:lnTo>
                  <a:pt x="1692436" y="4033675"/>
                </a:lnTo>
                <a:cubicBezTo>
                  <a:pt x="1683099" y="4034475"/>
                  <a:pt x="1662824" y="4038744"/>
                  <a:pt x="1650552" y="4056351"/>
                </a:cubicBezTo>
                <a:cubicBezTo>
                  <a:pt x="1639881" y="4071824"/>
                  <a:pt x="1638280" y="4093166"/>
                  <a:pt x="1646550" y="4120111"/>
                </a:cubicBezTo>
                <a:cubicBezTo>
                  <a:pt x="1646817" y="4121178"/>
                  <a:pt x="1653220" y="4139852"/>
                  <a:pt x="1663091" y="4152924"/>
                </a:cubicBezTo>
                <a:lnTo>
                  <a:pt x="1665758" y="4156659"/>
                </a:lnTo>
                <a:lnTo>
                  <a:pt x="1665758" y="4156659"/>
                </a:lnTo>
                <a:lnTo>
                  <a:pt x="1670027" y="4155059"/>
                </a:lnTo>
                <a:cubicBezTo>
                  <a:pt x="1684966" y="4149190"/>
                  <a:pt x="1699906" y="4135851"/>
                  <a:pt x="1700440" y="4135317"/>
                </a:cubicBezTo>
                <a:cubicBezTo>
                  <a:pt x="1721248" y="4115576"/>
                  <a:pt x="1730319" y="4096368"/>
                  <a:pt x="1728985" y="4077693"/>
                </a:cubicBezTo>
                <a:cubicBezTo>
                  <a:pt x="1727117" y="4056084"/>
                  <a:pt x="1711377" y="4043012"/>
                  <a:pt x="1703908" y="4037143"/>
                </a:cubicBezTo>
                <a:lnTo>
                  <a:pt x="1721248" y="3971783"/>
                </a:lnTo>
                <a:cubicBezTo>
                  <a:pt x="1730585" y="3961645"/>
                  <a:pt x="1739923" y="3951507"/>
                  <a:pt x="1749260" y="3940836"/>
                </a:cubicBezTo>
                <a:cubicBezTo>
                  <a:pt x="1872511" y="3971783"/>
                  <a:pt x="1999230" y="3989657"/>
                  <a:pt x="2126483" y="3994192"/>
                </a:cubicBezTo>
                <a:cubicBezTo>
                  <a:pt x="2131018" y="4008331"/>
                  <a:pt x="2148626" y="4051016"/>
                  <a:pt x="2186508" y="4061953"/>
                </a:cubicBezTo>
                <a:lnTo>
                  <a:pt x="2185441" y="4370348"/>
                </a:lnTo>
                <a:lnTo>
                  <a:pt x="2115012" y="4368481"/>
                </a:lnTo>
                <a:lnTo>
                  <a:pt x="2079797" y="4367414"/>
                </a:lnTo>
                <a:lnTo>
                  <a:pt x="2044582" y="4364746"/>
                </a:lnTo>
                <a:lnTo>
                  <a:pt x="1974420" y="4359410"/>
                </a:lnTo>
                <a:cubicBezTo>
                  <a:pt x="1951210" y="4357010"/>
                  <a:pt x="1927734" y="4353808"/>
                  <a:pt x="1904524" y="4350873"/>
                </a:cubicBezTo>
                <a:cubicBezTo>
                  <a:pt x="1857838" y="4345805"/>
                  <a:pt x="1811686" y="4336201"/>
                  <a:pt x="1765533" y="4328198"/>
                </a:cubicBezTo>
                <a:cubicBezTo>
                  <a:pt x="1742323" y="4324196"/>
                  <a:pt x="1719647" y="4318060"/>
                  <a:pt x="1696705" y="4312991"/>
                </a:cubicBezTo>
                <a:cubicBezTo>
                  <a:pt x="1673762" y="4307389"/>
                  <a:pt x="1650819" y="4303120"/>
                  <a:pt x="1628410" y="4296184"/>
                </a:cubicBezTo>
                <a:cubicBezTo>
                  <a:pt x="1447001" y="4247364"/>
                  <a:pt x="1271461" y="4176134"/>
                  <a:pt x="1108994" y="4081695"/>
                </a:cubicBezTo>
                <a:close/>
                <a:moveTo>
                  <a:pt x="1716713" y="4080094"/>
                </a:moveTo>
                <a:cubicBezTo>
                  <a:pt x="1717780" y="4093700"/>
                  <a:pt x="1709777" y="4109173"/>
                  <a:pt x="1692703" y="4125180"/>
                </a:cubicBezTo>
                <a:cubicBezTo>
                  <a:pt x="1692703" y="4125180"/>
                  <a:pt x="1681765" y="4134517"/>
                  <a:pt x="1670294" y="4140386"/>
                </a:cubicBezTo>
                <a:lnTo>
                  <a:pt x="1670294" y="4140386"/>
                </a:lnTo>
                <a:lnTo>
                  <a:pt x="1670294" y="4140386"/>
                </a:lnTo>
                <a:lnTo>
                  <a:pt x="1670294" y="4140386"/>
                </a:lnTo>
                <a:cubicBezTo>
                  <a:pt x="1666825" y="4134784"/>
                  <a:pt x="1663891" y="4128648"/>
                  <a:pt x="1661757" y="4123846"/>
                </a:cubicBezTo>
                <a:cubicBezTo>
                  <a:pt x="1659622" y="4119044"/>
                  <a:pt x="1658555" y="4115576"/>
                  <a:pt x="1658555" y="4115576"/>
                </a:cubicBezTo>
                <a:cubicBezTo>
                  <a:pt x="1651619" y="4093433"/>
                  <a:pt x="1652419" y="4076359"/>
                  <a:pt x="1660156" y="4064888"/>
                </a:cubicBezTo>
                <a:cubicBezTo>
                  <a:pt x="1670294" y="4049948"/>
                  <a:pt x="1689768" y="4048081"/>
                  <a:pt x="1695104" y="4047814"/>
                </a:cubicBezTo>
                <a:lnTo>
                  <a:pt x="1695104" y="4047814"/>
                </a:lnTo>
                <a:cubicBezTo>
                  <a:pt x="1699372" y="4050482"/>
                  <a:pt x="1715112" y="4062487"/>
                  <a:pt x="1716713" y="4080094"/>
                </a:cubicBezTo>
                <a:close/>
                <a:moveTo>
                  <a:pt x="309195" y="3287232"/>
                </a:moveTo>
                <a:lnTo>
                  <a:pt x="575706" y="3131967"/>
                </a:lnTo>
                <a:cubicBezTo>
                  <a:pt x="602650" y="3160246"/>
                  <a:pt x="649336" y="3153043"/>
                  <a:pt x="664009" y="3150108"/>
                </a:cubicBezTo>
                <a:cubicBezTo>
                  <a:pt x="731771" y="3257886"/>
                  <a:pt x="811003" y="3358194"/>
                  <a:pt x="899574" y="3449699"/>
                </a:cubicBezTo>
                <a:lnTo>
                  <a:pt x="886501" y="3489716"/>
                </a:lnTo>
                <a:lnTo>
                  <a:pt x="838748" y="3537202"/>
                </a:lnTo>
                <a:cubicBezTo>
                  <a:pt x="830211" y="3533201"/>
                  <a:pt x="810737" y="3526531"/>
                  <a:pt x="791262" y="3535601"/>
                </a:cubicBezTo>
                <a:cubicBezTo>
                  <a:pt x="774455" y="3543605"/>
                  <a:pt x="762183" y="3561212"/>
                  <a:pt x="755781" y="3588690"/>
                </a:cubicBezTo>
                <a:cubicBezTo>
                  <a:pt x="755514" y="3589757"/>
                  <a:pt x="751512" y="3609232"/>
                  <a:pt x="753646" y="3625505"/>
                </a:cubicBezTo>
                <a:lnTo>
                  <a:pt x="754180" y="3630041"/>
                </a:lnTo>
                <a:lnTo>
                  <a:pt x="754180" y="3630041"/>
                </a:lnTo>
                <a:lnTo>
                  <a:pt x="758715" y="3630574"/>
                </a:lnTo>
                <a:cubicBezTo>
                  <a:pt x="774988" y="3632442"/>
                  <a:pt x="794463" y="3628707"/>
                  <a:pt x="795264" y="3628440"/>
                </a:cubicBezTo>
                <a:cubicBezTo>
                  <a:pt x="823008" y="3622038"/>
                  <a:pt x="840616" y="3609766"/>
                  <a:pt x="848619" y="3592958"/>
                </a:cubicBezTo>
                <a:cubicBezTo>
                  <a:pt x="857956" y="3573484"/>
                  <a:pt x="851020" y="3553743"/>
                  <a:pt x="847018" y="3545472"/>
                </a:cubicBezTo>
                <a:lnTo>
                  <a:pt x="894505" y="3497719"/>
                </a:lnTo>
                <a:lnTo>
                  <a:pt x="934521" y="3484647"/>
                </a:lnTo>
                <a:cubicBezTo>
                  <a:pt x="1025759" y="3573217"/>
                  <a:pt x="1126334" y="3652450"/>
                  <a:pt x="1234112" y="3720211"/>
                </a:cubicBezTo>
                <a:cubicBezTo>
                  <a:pt x="1230911" y="3734618"/>
                  <a:pt x="1223975" y="3781570"/>
                  <a:pt x="1252253" y="3808515"/>
                </a:cubicBezTo>
                <a:lnTo>
                  <a:pt x="1096989" y="4075026"/>
                </a:lnTo>
                <a:lnTo>
                  <a:pt x="1066576" y="4057418"/>
                </a:lnTo>
                <a:cubicBezTo>
                  <a:pt x="1056439" y="4051549"/>
                  <a:pt x="1046835" y="4044880"/>
                  <a:pt x="1036697" y="4038744"/>
                </a:cubicBezTo>
                <a:lnTo>
                  <a:pt x="977473" y="4000595"/>
                </a:lnTo>
                <a:cubicBezTo>
                  <a:pt x="957998" y="3987256"/>
                  <a:pt x="939057" y="3973650"/>
                  <a:pt x="919849" y="3960044"/>
                </a:cubicBezTo>
                <a:lnTo>
                  <a:pt x="891303" y="3939503"/>
                </a:lnTo>
                <a:cubicBezTo>
                  <a:pt x="881966" y="3932566"/>
                  <a:pt x="872896" y="3925097"/>
                  <a:pt x="863559" y="3917894"/>
                </a:cubicBezTo>
                <a:lnTo>
                  <a:pt x="808336" y="3874409"/>
                </a:lnTo>
                <a:lnTo>
                  <a:pt x="754980" y="3828523"/>
                </a:lnTo>
                <a:lnTo>
                  <a:pt x="728302" y="3805313"/>
                </a:lnTo>
                <a:lnTo>
                  <a:pt x="702692" y="3781037"/>
                </a:lnTo>
                <a:lnTo>
                  <a:pt x="651737" y="3732483"/>
                </a:lnTo>
                <a:lnTo>
                  <a:pt x="603184" y="3681529"/>
                </a:lnTo>
                <a:lnTo>
                  <a:pt x="578907" y="3655918"/>
                </a:lnTo>
                <a:lnTo>
                  <a:pt x="555697" y="3629240"/>
                </a:lnTo>
                <a:lnTo>
                  <a:pt x="509812" y="3575885"/>
                </a:lnTo>
                <a:lnTo>
                  <a:pt x="466327" y="3520662"/>
                </a:lnTo>
                <a:cubicBezTo>
                  <a:pt x="459124" y="3511325"/>
                  <a:pt x="451654" y="3502254"/>
                  <a:pt x="444718" y="3492917"/>
                </a:cubicBezTo>
                <a:lnTo>
                  <a:pt x="424176" y="3464372"/>
                </a:lnTo>
                <a:cubicBezTo>
                  <a:pt x="410571" y="3445164"/>
                  <a:pt x="396698" y="3426223"/>
                  <a:pt x="383626" y="3406748"/>
                </a:cubicBezTo>
                <a:lnTo>
                  <a:pt x="345477" y="3347524"/>
                </a:lnTo>
                <a:cubicBezTo>
                  <a:pt x="339341" y="3337653"/>
                  <a:pt x="332671" y="3327782"/>
                  <a:pt x="326802" y="3317644"/>
                </a:cubicBezTo>
                <a:lnTo>
                  <a:pt x="309195" y="3287232"/>
                </a:lnTo>
                <a:close/>
                <a:moveTo>
                  <a:pt x="836881" y="3588957"/>
                </a:moveTo>
                <a:cubicBezTo>
                  <a:pt x="831012" y="3601496"/>
                  <a:pt x="816606" y="3610566"/>
                  <a:pt x="793663" y="3615901"/>
                </a:cubicBezTo>
                <a:cubicBezTo>
                  <a:pt x="793663" y="3615901"/>
                  <a:pt x="779257" y="3618836"/>
                  <a:pt x="766185" y="3618303"/>
                </a:cubicBezTo>
                <a:lnTo>
                  <a:pt x="766185" y="3618303"/>
                </a:lnTo>
                <a:lnTo>
                  <a:pt x="766185" y="3618303"/>
                </a:lnTo>
                <a:lnTo>
                  <a:pt x="766185" y="3618303"/>
                </a:lnTo>
                <a:cubicBezTo>
                  <a:pt x="765918" y="3611633"/>
                  <a:pt x="766452" y="3604697"/>
                  <a:pt x="767252" y="3599628"/>
                </a:cubicBezTo>
                <a:cubicBezTo>
                  <a:pt x="767786" y="3594292"/>
                  <a:pt x="768586" y="3590825"/>
                  <a:pt x="768586" y="3590825"/>
                </a:cubicBezTo>
                <a:cubicBezTo>
                  <a:pt x="773921" y="3568148"/>
                  <a:pt x="782992" y="3553743"/>
                  <a:pt x="795530" y="3547606"/>
                </a:cubicBezTo>
                <a:cubicBezTo>
                  <a:pt x="811537" y="3539870"/>
                  <a:pt x="829411" y="3547873"/>
                  <a:pt x="834213" y="3550541"/>
                </a:cubicBezTo>
                <a:lnTo>
                  <a:pt x="834213" y="3550541"/>
                </a:lnTo>
                <a:cubicBezTo>
                  <a:pt x="836614" y="3555076"/>
                  <a:pt x="844617" y="3572684"/>
                  <a:pt x="836881" y="3588957"/>
                </a:cubicBezTo>
                <a:close/>
                <a:moveTo>
                  <a:pt x="583976" y="3120496"/>
                </a:moveTo>
                <a:cubicBezTo>
                  <a:pt x="577306" y="3101021"/>
                  <a:pt x="583709" y="3080746"/>
                  <a:pt x="591712" y="3065806"/>
                </a:cubicBezTo>
                <a:cubicBezTo>
                  <a:pt x="595714" y="3058337"/>
                  <a:pt x="600516" y="3051934"/>
                  <a:pt x="603984" y="3047399"/>
                </a:cubicBezTo>
                <a:cubicBezTo>
                  <a:pt x="607719" y="3042864"/>
                  <a:pt x="610387" y="3040196"/>
                  <a:pt x="610387" y="3040196"/>
                </a:cubicBezTo>
                <a:lnTo>
                  <a:pt x="613588" y="3036994"/>
                </a:lnTo>
                <a:cubicBezTo>
                  <a:pt x="551963" y="2921480"/>
                  <a:pt x="503142" y="2799563"/>
                  <a:pt x="467928" y="2673910"/>
                </a:cubicBezTo>
                <a:lnTo>
                  <a:pt x="428178" y="2665374"/>
                </a:lnTo>
                <a:lnTo>
                  <a:pt x="428178" y="2665374"/>
                </a:lnTo>
                <a:lnTo>
                  <a:pt x="428178" y="2665374"/>
                </a:lnTo>
                <a:lnTo>
                  <a:pt x="458057" y="2638162"/>
                </a:lnTo>
                <a:cubicBezTo>
                  <a:pt x="426044" y="2511443"/>
                  <a:pt x="407636" y="2381256"/>
                  <a:pt x="403634" y="2250268"/>
                </a:cubicBezTo>
                <a:lnTo>
                  <a:pt x="399099" y="2248934"/>
                </a:lnTo>
                <a:cubicBezTo>
                  <a:pt x="399099" y="2248934"/>
                  <a:pt x="395364" y="2247867"/>
                  <a:pt x="390029" y="2245733"/>
                </a:cubicBezTo>
                <a:cubicBezTo>
                  <a:pt x="384693" y="2243598"/>
                  <a:pt x="377490" y="2240397"/>
                  <a:pt x="370020" y="2235862"/>
                </a:cubicBezTo>
                <a:cubicBezTo>
                  <a:pt x="355081" y="2226791"/>
                  <a:pt x="339341" y="2212652"/>
                  <a:pt x="334806" y="2192377"/>
                </a:cubicBezTo>
                <a:lnTo>
                  <a:pt x="334806" y="2192377"/>
                </a:lnTo>
                <a:cubicBezTo>
                  <a:pt x="339341" y="2172102"/>
                  <a:pt x="355348" y="2157963"/>
                  <a:pt x="370020" y="2148892"/>
                </a:cubicBezTo>
                <a:cubicBezTo>
                  <a:pt x="377490" y="2144357"/>
                  <a:pt x="384693" y="2141156"/>
                  <a:pt x="390029" y="2139022"/>
                </a:cubicBezTo>
                <a:cubicBezTo>
                  <a:pt x="395364" y="2136887"/>
                  <a:pt x="399099" y="2135820"/>
                  <a:pt x="399099" y="2135820"/>
                </a:cubicBezTo>
                <a:lnTo>
                  <a:pt x="403634" y="2134220"/>
                </a:lnTo>
                <a:cubicBezTo>
                  <a:pt x="407636" y="2003232"/>
                  <a:pt x="425777" y="1873044"/>
                  <a:pt x="458057" y="1746325"/>
                </a:cubicBezTo>
                <a:lnTo>
                  <a:pt x="428178" y="1719114"/>
                </a:lnTo>
                <a:lnTo>
                  <a:pt x="428178" y="1719114"/>
                </a:lnTo>
                <a:lnTo>
                  <a:pt x="428178" y="1719114"/>
                </a:lnTo>
                <a:lnTo>
                  <a:pt x="467928" y="1710577"/>
                </a:lnTo>
                <a:cubicBezTo>
                  <a:pt x="503142" y="1584658"/>
                  <a:pt x="551963" y="1462741"/>
                  <a:pt x="613588" y="1347493"/>
                </a:cubicBezTo>
                <a:lnTo>
                  <a:pt x="610387" y="1344292"/>
                </a:lnTo>
                <a:cubicBezTo>
                  <a:pt x="610387" y="1344292"/>
                  <a:pt x="607719" y="1341624"/>
                  <a:pt x="603984" y="1337089"/>
                </a:cubicBezTo>
                <a:cubicBezTo>
                  <a:pt x="600249" y="1332553"/>
                  <a:pt x="595714" y="1326151"/>
                  <a:pt x="591712" y="1318681"/>
                </a:cubicBezTo>
                <a:cubicBezTo>
                  <a:pt x="583442" y="1303475"/>
                  <a:pt x="577306" y="1283466"/>
                  <a:pt x="583976" y="1263992"/>
                </a:cubicBezTo>
                <a:lnTo>
                  <a:pt x="583976" y="1263992"/>
                </a:lnTo>
                <a:cubicBezTo>
                  <a:pt x="597581" y="1248518"/>
                  <a:pt x="617857" y="1243716"/>
                  <a:pt x="635197" y="1243450"/>
                </a:cubicBezTo>
                <a:cubicBezTo>
                  <a:pt x="644001" y="1243450"/>
                  <a:pt x="651737" y="1244250"/>
                  <a:pt x="657606" y="1245050"/>
                </a:cubicBezTo>
                <a:cubicBezTo>
                  <a:pt x="663209" y="1245851"/>
                  <a:pt x="666944" y="1246918"/>
                  <a:pt x="666944" y="1246918"/>
                </a:cubicBezTo>
                <a:lnTo>
                  <a:pt x="671479" y="1247985"/>
                </a:lnTo>
                <a:cubicBezTo>
                  <a:pt x="740841" y="1137005"/>
                  <a:pt x="822208" y="1033496"/>
                  <a:pt x="913446" y="939857"/>
                </a:cubicBezTo>
                <a:lnTo>
                  <a:pt x="900641" y="900907"/>
                </a:lnTo>
                <a:lnTo>
                  <a:pt x="900641" y="900907"/>
                </a:lnTo>
                <a:lnTo>
                  <a:pt x="900641" y="900907"/>
                </a:lnTo>
                <a:lnTo>
                  <a:pt x="939590" y="913713"/>
                </a:lnTo>
                <a:cubicBezTo>
                  <a:pt x="1033229" y="822208"/>
                  <a:pt x="1136739" y="740841"/>
                  <a:pt x="1247718" y="671746"/>
                </a:cubicBezTo>
                <a:lnTo>
                  <a:pt x="1246651" y="667210"/>
                </a:lnTo>
                <a:cubicBezTo>
                  <a:pt x="1246651" y="667210"/>
                  <a:pt x="1245584" y="663476"/>
                  <a:pt x="1244784" y="657873"/>
                </a:cubicBezTo>
                <a:cubicBezTo>
                  <a:pt x="1243983" y="652271"/>
                  <a:pt x="1243183" y="644268"/>
                  <a:pt x="1243183" y="635464"/>
                </a:cubicBezTo>
                <a:cubicBezTo>
                  <a:pt x="1243450" y="617857"/>
                  <a:pt x="1248252" y="597581"/>
                  <a:pt x="1263725" y="584243"/>
                </a:cubicBezTo>
                <a:lnTo>
                  <a:pt x="1263725" y="584243"/>
                </a:lnTo>
                <a:cubicBezTo>
                  <a:pt x="1283200" y="577573"/>
                  <a:pt x="1303475" y="583976"/>
                  <a:pt x="1318414" y="591979"/>
                </a:cubicBezTo>
                <a:cubicBezTo>
                  <a:pt x="1325884" y="595981"/>
                  <a:pt x="1332287" y="600783"/>
                  <a:pt x="1336822" y="604251"/>
                </a:cubicBezTo>
                <a:cubicBezTo>
                  <a:pt x="1341357" y="607986"/>
                  <a:pt x="1344025" y="610654"/>
                  <a:pt x="1344025" y="610654"/>
                </a:cubicBezTo>
                <a:lnTo>
                  <a:pt x="1347226" y="613855"/>
                </a:lnTo>
                <a:cubicBezTo>
                  <a:pt x="1462741" y="552229"/>
                  <a:pt x="1584658" y="503409"/>
                  <a:pt x="1710310" y="468194"/>
                </a:cubicBezTo>
                <a:lnTo>
                  <a:pt x="1718847" y="428445"/>
                </a:lnTo>
                <a:lnTo>
                  <a:pt x="1718847" y="428445"/>
                </a:lnTo>
                <a:lnTo>
                  <a:pt x="1718847" y="428445"/>
                </a:lnTo>
                <a:lnTo>
                  <a:pt x="1746058" y="458324"/>
                </a:lnTo>
                <a:cubicBezTo>
                  <a:pt x="1872778" y="426310"/>
                  <a:pt x="2002965" y="407903"/>
                  <a:pt x="2133953" y="403901"/>
                </a:cubicBezTo>
                <a:lnTo>
                  <a:pt x="2135287" y="399366"/>
                </a:lnTo>
                <a:cubicBezTo>
                  <a:pt x="2135287" y="399366"/>
                  <a:pt x="2136354" y="395631"/>
                  <a:pt x="2138488" y="390295"/>
                </a:cubicBezTo>
                <a:cubicBezTo>
                  <a:pt x="2140622" y="384960"/>
                  <a:pt x="2143824" y="377757"/>
                  <a:pt x="2148359" y="370287"/>
                </a:cubicBezTo>
                <a:cubicBezTo>
                  <a:pt x="2157429" y="355348"/>
                  <a:pt x="2171569" y="339608"/>
                  <a:pt x="2191844" y="335072"/>
                </a:cubicBezTo>
                <a:lnTo>
                  <a:pt x="2191844" y="335072"/>
                </a:lnTo>
                <a:cubicBezTo>
                  <a:pt x="2212119" y="339608"/>
                  <a:pt x="2226258" y="355614"/>
                  <a:pt x="2235328" y="370287"/>
                </a:cubicBezTo>
                <a:cubicBezTo>
                  <a:pt x="2239863" y="377757"/>
                  <a:pt x="2243065" y="384960"/>
                  <a:pt x="2245199" y="390295"/>
                </a:cubicBezTo>
                <a:cubicBezTo>
                  <a:pt x="2247333" y="395631"/>
                  <a:pt x="2248400" y="399366"/>
                  <a:pt x="2248400" y="399366"/>
                </a:cubicBezTo>
                <a:lnTo>
                  <a:pt x="2249734" y="403901"/>
                </a:lnTo>
                <a:cubicBezTo>
                  <a:pt x="2380722" y="407903"/>
                  <a:pt x="2510909" y="426044"/>
                  <a:pt x="2637629" y="458324"/>
                </a:cubicBezTo>
                <a:lnTo>
                  <a:pt x="2664840" y="428445"/>
                </a:lnTo>
                <a:lnTo>
                  <a:pt x="2664840" y="428445"/>
                </a:lnTo>
                <a:lnTo>
                  <a:pt x="2664840" y="428445"/>
                </a:lnTo>
                <a:lnTo>
                  <a:pt x="2673377" y="468194"/>
                </a:lnTo>
                <a:cubicBezTo>
                  <a:pt x="2799296" y="503409"/>
                  <a:pt x="2921213" y="552229"/>
                  <a:pt x="3036461" y="613855"/>
                </a:cubicBezTo>
                <a:lnTo>
                  <a:pt x="3039662" y="610654"/>
                </a:lnTo>
                <a:cubicBezTo>
                  <a:pt x="3039662" y="610654"/>
                  <a:pt x="3042330" y="607986"/>
                  <a:pt x="3046865" y="604251"/>
                </a:cubicBezTo>
                <a:cubicBezTo>
                  <a:pt x="3051400" y="600516"/>
                  <a:pt x="3057803" y="595981"/>
                  <a:pt x="3065273" y="591979"/>
                </a:cubicBezTo>
                <a:cubicBezTo>
                  <a:pt x="3080479" y="583709"/>
                  <a:pt x="3100488" y="577573"/>
                  <a:pt x="3119962" y="584243"/>
                </a:cubicBezTo>
                <a:lnTo>
                  <a:pt x="3119962" y="584243"/>
                </a:lnTo>
                <a:cubicBezTo>
                  <a:pt x="3135435" y="597848"/>
                  <a:pt x="3140237" y="618123"/>
                  <a:pt x="3140504" y="635464"/>
                </a:cubicBezTo>
                <a:cubicBezTo>
                  <a:pt x="3140504" y="644268"/>
                  <a:pt x="3139704" y="652004"/>
                  <a:pt x="3138904" y="657873"/>
                </a:cubicBezTo>
                <a:cubicBezTo>
                  <a:pt x="3138103" y="663476"/>
                  <a:pt x="3137036" y="667210"/>
                  <a:pt x="3137036" y="667210"/>
                </a:cubicBezTo>
                <a:lnTo>
                  <a:pt x="3135969" y="671746"/>
                </a:lnTo>
                <a:cubicBezTo>
                  <a:pt x="3246948" y="741108"/>
                  <a:pt x="3350458" y="822475"/>
                  <a:pt x="3444097" y="913713"/>
                </a:cubicBezTo>
                <a:lnTo>
                  <a:pt x="3483046" y="900907"/>
                </a:lnTo>
                <a:lnTo>
                  <a:pt x="3483046" y="900907"/>
                </a:lnTo>
                <a:lnTo>
                  <a:pt x="3483046" y="900907"/>
                </a:lnTo>
                <a:lnTo>
                  <a:pt x="3470241" y="939857"/>
                </a:lnTo>
                <a:cubicBezTo>
                  <a:pt x="3561746" y="1033496"/>
                  <a:pt x="3643113" y="1137005"/>
                  <a:pt x="3712208" y="1247985"/>
                </a:cubicBezTo>
                <a:lnTo>
                  <a:pt x="3716744" y="1246918"/>
                </a:lnTo>
                <a:cubicBezTo>
                  <a:pt x="3716744" y="1246918"/>
                  <a:pt x="3720478" y="1245851"/>
                  <a:pt x="3726081" y="1245050"/>
                </a:cubicBezTo>
                <a:cubicBezTo>
                  <a:pt x="3731683" y="1244250"/>
                  <a:pt x="3739686" y="1243450"/>
                  <a:pt x="3748490" y="1243450"/>
                </a:cubicBezTo>
                <a:cubicBezTo>
                  <a:pt x="3766097" y="1243716"/>
                  <a:pt x="3786372" y="1248518"/>
                  <a:pt x="3799711" y="1263992"/>
                </a:cubicBezTo>
                <a:lnTo>
                  <a:pt x="3799711" y="1263992"/>
                </a:lnTo>
                <a:cubicBezTo>
                  <a:pt x="3806380" y="1283466"/>
                  <a:pt x="3799978" y="1303741"/>
                  <a:pt x="3791975" y="1318681"/>
                </a:cubicBezTo>
                <a:cubicBezTo>
                  <a:pt x="3787973" y="1326151"/>
                  <a:pt x="3783171" y="1332553"/>
                  <a:pt x="3779703" y="1337089"/>
                </a:cubicBezTo>
                <a:cubicBezTo>
                  <a:pt x="3775968" y="1341624"/>
                  <a:pt x="3773300" y="1344292"/>
                  <a:pt x="3773300" y="1344292"/>
                </a:cubicBezTo>
                <a:lnTo>
                  <a:pt x="3770099" y="1347493"/>
                </a:lnTo>
                <a:cubicBezTo>
                  <a:pt x="3831725" y="1463008"/>
                  <a:pt x="3880545" y="1584925"/>
                  <a:pt x="3915759" y="1710577"/>
                </a:cubicBezTo>
                <a:lnTo>
                  <a:pt x="3955509" y="1719114"/>
                </a:lnTo>
                <a:lnTo>
                  <a:pt x="3955509" y="1719114"/>
                </a:lnTo>
                <a:lnTo>
                  <a:pt x="3955509" y="1719114"/>
                </a:lnTo>
                <a:lnTo>
                  <a:pt x="3925630" y="1746325"/>
                </a:lnTo>
                <a:cubicBezTo>
                  <a:pt x="3957644" y="1873044"/>
                  <a:pt x="3976051" y="2003232"/>
                  <a:pt x="3980053" y="2134220"/>
                </a:cubicBezTo>
                <a:lnTo>
                  <a:pt x="3984588" y="2135554"/>
                </a:lnTo>
                <a:cubicBezTo>
                  <a:pt x="3984588" y="2135554"/>
                  <a:pt x="3988323" y="2136621"/>
                  <a:pt x="3993658" y="2138755"/>
                </a:cubicBezTo>
                <a:cubicBezTo>
                  <a:pt x="3998994" y="2140889"/>
                  <a:pt x="4006197" y="2144090"/>
                  <a:pt x="4013667" y="2148626"/>
                </a:cubicBezTo>
                <a:cubicBezTo>
                  <a:pt x="4028606" y="2157696"/>
                  <a:pt x="4044346" y="2171835"/>
                  <a:pt x="4048881" y="2192110"/>
                </a:cubicBezTo>
                <a:cubicBezTo>
                  <a:pt x="4044346" y="2212385"/>
                  <a:pt x="4028339" y="2226525"/>
                  <a:pt x="4013667" y="2235595"/>
                </a:cubicBezTo>
                <a:cubicBezTo>
                  <a:pt x="4006197" y="2240130"/>
                  <a:pt x="3998994" y="2243332"/>
                  <a:pt x="3993658" y="2245466"/>
                </a:cubicBezTo>
                <a:cubicBezTo>
                  <a:pt x="3988323" y="2247600"/>
                  <a:pt x="3984588" y="2248667"/>
                  <a:pt x="3984588" y="2248667"/>
                </a:cubicBezTo>
                <a:lnTo>
                  <a:pt x="3980053" y="2250001"/>
                </a:lnTo>
                <a:cubicBezTo>
                  <a:pt x="3976051" y="2380989"/>
                  <a:pt x="3957910" y="2511176"/>
                  <a:pt x="3925630" y="2637895"/>
                </a:cubicBezTo>
                <a:lnTo>
                  <a:pt x="3955509" y="2665107"/>
                </a:lnTo>
                <a:lnTo>
                  <a:pt x="3955509" y="2665107"/>
                </a:lnTo>
                <a:lnTo>
                  <a:pt x="3955509" y="2665107"/>
                </a:lnTo>
                <a:lnTo>
                  <a:pt x="3915759" y="2673644"/>
                </a:lnTo>
                <a:cubicBezTo>
                  <a:pt x="3880545" y="2799563"/>
                  <a:pt x="3831725" y="2921480"/>
                  <a:pt x="3770099" y="3036728"/>
                </a:cubicBezTo>
                <a:lnTo>
                  <a:pt x="3773300" y="3039929"/>
                </a:lnTo>
                <a:cubicBezTo>
                  <a:pt x="3773300" y="3039929"/>
                  <a:pt x="3775968" y="3042597"/>
                  <a:pt x="3779703" y="3047132"/>
                </a:cubicBezTo>
                <a:cubicBezTo>
                  <a:pt x="3783438" y="3051667"/>
                  <a:pt x="3787973" y="3058070"/>
                  <a:pt x="3791975" y="3065540"/>
                </a:cubicBezTo>
                <a:cubicBezTo>
                  <a:pt x="3800245" y="3080746"/>
                  <a:pt x="3806380" y="3100754"/>
                  <a:pt x="3799711" y="3120229"/>
                </a:cubicBezTo>
                <a:lnTo>
                  <a:pt x="3799711" y="3120229"/>
                </a:lnTo>
                <a:cubicBezTo>
                  <a:pt x="3786105" y="3135702"/>
                  <a:pt x="3765831" y="3140504"/>
                  <a:pt x="3748490" y="3140771"/>
                </a:cubicBezTo>
                <a:cubicBezTo>
                  <a:pt x="3739686" y="3140771"/>
                  <a:pt x="3731950" y="3139971"/>
                  <a:pt x="3726081" y="3139170"/>
                </a:cubicBezTo>
                <a:cubicBezTo>
                  <a:pt x="3720478" y="3138370"/>
                  <a:pt x="3716744" y="3137303"/>
                  <a:pt x="3716744" y="3137303"/>
                </a:cubicBezTo>
                <a:lnTo>
                  <a:pt x="3712208" y="3136236"/>
                </a:lnTo>
                <a:cubicBezTo>
                  <a:pt x="3642846" y="3247215"/>
                  <a:pt x="3561479" y="3350725"/>
                  <a:pt x="3470241" y="3444364"/>
                </a:cubicBezTo>
                <a:lnTo>
                  <a:pt x="3483046" y="3483313"/>
                </a:lnTo>
                <a:lnTo>
                  <a:pt x="3483046" y="3483313"/>
                </a:lnTo>
                <a:lnTo>
                  <a:pt x="3483046" y="3483313"/>
                </a:lnTo>
                <a:lnTo>
                  <a:pt x="3444097" y="3470508"/>
                </a:lnTo>
                <a:cubicBezTo>
                  <a:pt x="3350458" y="3562013"/>
                  <a:pt x="3246948" y="3643380"/>
                  <a:pt x="3135969" y="3712475"/>
                </a:cubicBezTo>
                <a:lnTo>
                  <a:pt x="3137036" y="3717010"/>
                </a:lnTo>
                <a:cubicBezTo>
                  <a:pt x="3137036" y="3717010"/>
                  <a:pt x="3138103" y="3720745"/>
                  <a:pt x="3138904" y="3726347"/>
                </a:cubicBezTo>
                <a:cubicBezTo>
                  <a:pt x="3139704" y="3731950"/>
                  <a:pt x="3140504" y="3739953"/>
                  <a:pt x="3140504" y="3748757"/>
                </a:cubicBezTo>
                <a:cubicBezTo>
                  <a:pt x="3140237" y="3766364"/>
                  <a:pt x="3135435" y="3786639"/>
                  <a:pt x="3119962" y="3799978"/>
                </a:cubicBezTo>
                <a:lnTo>
                  <a:pt x="3119962" y="3799978"/>
                </a:lnTo>
                <a:cubicBezTo>
                  <a:pt x="3100488" y="3806647"/>
                  <a:pt x="3080212" y="3800245"/>
                  <a:pt x="3065273" y="3792241"/>
                </a:cubicBezTo>
                <a:cubicBezTo>
                  <a:pt x="3057803" y="3788240"/>
                  <a:pt x="3051400" y="3783438"/>
                  <a:pt x="3046865" y="3779970"/>
                </a:cubicBezTo>
                <a:cubicBezTo>
                  <a:pt x="3042330" y="3776235"/>
                  <a:pt x="3039662" y="3773567"/>
                  <a:pt x="3039662" y="3773567"/>
                </a:cubicBezTo>
                <a:lnTo>
                  <a:pt x="3036461" y="3770366"/>
                </a:lnTo>
                <a:cubicBezTo>
                  <a:pt x="2920946" y="3831991"/>
                  <a:pt x="2799029" y="3880812"/>
                  <a:pt x="2673377" y="3916026"/>
                </a:cubicBezTo>
                <a:lnTo>
                  <a:pt x="2664840" y="3955776"/>
                </a:lnTo>
                <a:lnTo>
                  <a:pt x="2664840" y="3955776"/>
                </a:lnTo>
                <a:lnTo>
                  <a:pt x="2664840" y="3955776"/>
                </a:lnTo>
                <a:lnTo>
                  <a:pt x="2637629" y="3925897"/>
                </a:lnTo>
                <a:cubicBezTo>
                  <a:pt x="2510909" y="3957910"/>
                  <a:pt x="2380722" y="3976318"/>
                  <a:pt x="2249734" y="3980319"/>
                </a:cubicBezTo>
                <a:lnTo>
                  <a:pt x="2248400" y="3984855"/>
                </a:lnTo>
                <a:cubicBezTo>
                  <a:pt x="2248400" y="3984855"/>
                  <a:pt x="2247333" y="3988589"/>
                  <a:pt x="2245199" y="3993925"/>
                </a:cubicBezTo>
                <a:cubicBezTo>
                  <a:pt x="2243065" y="3999261"/>
                  <a:pt x="2239863" y="4006464"/>
                  <a:pt x="2235328" y="4013934"/>
                </a:cubicBezTo>
                <a:cubicBezTo>
                  <a:pt x="2226258" y="4028873"/>
                  <a:pt x="2212119" y="4044613"/>
                  <a:pt x="2191844" y="4049148"/>
                </a:cubicBezTo>
                <a:lnTo>
                  <a:pt x="2191844" y="4049148"/>
                </a:lnTo>
                <a:cubicBezTo>
                  <a:pt x="2171569" y="4044613"/>
                  <a:pt x="2157429" y="4028606"/>
                  <a:pt x="2148359" y="4013934"/>
                </a:cubicBezTo>
                <a:cubicBezTo>
                  <a:pt x="2143824" y="4006464"/>
                  <a:pt x="2140622" y="3999261"/>
                  <a:pt x="2138488" y="3993925"/>
                </a:cubicBezTo>
                <a:cubicBezTo>
                  <a:pt x="2136354" y="3988589"/>
                  <a:pt x="2135287" y="3984855"/>
                  <a:pt x="2135287" y="3984855"/>
                </a:cubicBezTo>
                <a:lnTo>
                  <a:pt x="2134220" y="3980586"/>
                </a:lnTo>
                <a:cubicBezTo>
                  <a:pt x="2003232" y="3976585"/>
                  <a:pt x="1873044" y="3958444"/>
                  <a:pt x="1746325" y="3926164"/>
                </a:cubicBezTo>
                <a:lnTo>
                  <a:pt x="1719114" y="3956043"/>
                </a:lnTo>
                <a:lnTo>
                  <a:pt x="1719114" y="3956043"/>
                </a:lnTo>
                <a:lnTo>
                  <a:pt x="1719114" y="3956043"/>
                </a:lnTo>
                <a:lnTo>
                  <a:pt x="1710577" y="3916293"/>
                </a:lnTo>
                <a:cubicBezTo>
                  <a:pt x="1584658" y="3881078"/>
                  <a:pt x="1462741" y="3832258"/>
                  <a:pt x="1347493" y="3770632"/>
                </a:cubicBezTo>
                <a:lnTo>
                  <a:pt x="1344292" y="3773834"/>
                </a:lnTo>
                <a:cubicBezTo>
                  <a:pt x="1344292" y="3773834"/>
                  <a:pt x="1341624" y="3776501"/>
                  <a:pt x="1337089" y="3780236"/>
                </a:cubicBezTo>
                <a:cubicBezTo>
                  <a:pt x="1332553" y="3783971"/>
                  <a:pt x="1326151" y="3788506"/>
                  <a:pt x="1318681" y="3792508"/>
                </a:cubicBezTo>
                <a:cubicBezTo>
                  <a:pt x="1303475" y="3800778"/>
                  <a:pt x="1283466" y="3806914"/>
                  <a:pt x="1263992" y="3800245"/>
                </a:cubicBezTo>
                <a:cubicBezTo>
                  <a:pt x="1248518" y="3786639"/>
                  <a:pt x="1243716" y="3766364"/>
                  <a:pt x="1243450" y="3749023"/>
                </a:cubicBezTo>
                <a:cubicBezTo>
                  <a:pt x="1243450" y="3740220"/>
                  <a:pt x="1244250" y="3732483"/>
                  <a:pt x="1245050" y="3726614"/>
                </a:cubicBezTo>
                <a:cubicBezTo>
                  <a:pt x="1245851" y="3721012"/>
                  <a:pt x="1246918" y="3717277"/>
                  <a:pt x="1246918" y="3717277"/>
                </a:cubicBezTo>
                <a:lnTo>
                  <a:pt x="1247985" y="3712742"/>
                </a:lnTo>
                <a:cubicBezTo>
                  <a:pt x="1137005" y="3643380"/>
                  <a:pt x="1033496" y="3562013"/>
                  <a:pt x="939857" y="3470775"/>
                </a:cubicBezTo>
                <a:lnTo>
                  <a:pt x="900907" y="3483580"/>
                </a:lnTo>
                <a:lnTo>
                  <a:pt x="900907" y="3483580"/>
                </a:lnTo>
                <a:lnTo>
                  <a:pt x="900907" y="3483580"/>
                </a:lnTo>
                <a:lnTo>
                  <a:pt x="913713" y="3444630"/>
                </a:lnTo>
                <a:cubicBezTo>
                  <a:pt x="822208" y="3350992"/>
                  <a:pt x="740841" y="3247482"/>
                  <a:pt x="671746" y="3136502"/>
                </a:cubicBezTo>
                <a:lnTo>
                  <a:pt x="667210" y="3137570"/>
                </a:lnTo>
                <a:cubicBezTo>
                  <a:pt x="667210" y="3137570"/>
                  <a:pt x="663476" y="3138637"/>
                  <a:pt x="657873" y="3139437"/>
                </a:cubicBezTo>
                <a:cubicBezTo>
                  <a:pt x="652271" y="3140237"/>
                  <a:pt x="644268" y="3141038"/>
                  <a:pt x="635464" y="3141038"/>
                </a:cubicBezTo>
                <a:cubicBezTo>
                  <a:pt x="617857" y="3140504"/>
                  <a:pt x="597581" y="3135969"/>
                  <a:pt x="583976" y="3120496"/>
                </a:cubicBezTo>
                <a:close/>
                <a:moveTo>
                  <a:pt x="13872" y="2199047"/>
                </a:moveTo>
                <a:lnTo>
                  <a:pt x="322267" y="2197979"/>
                </a:lnTo>
                <a:cubicBezTo>
                  <a:pt x="333205" y="2235862"/>
                  <a:pt x="375889" y="2253202"/>
                  <a:pt x="390029" y="2258004"/>
                </a:cubicBezTo>
                <a:cubicBezTo>
                  <a:pt x="394564" y="2385257"/>
                  <a:pt x="412438" y="2511977"/>
                  <a:pt x="443384" y="2635228"/>
                </a:cubicBezTo>
                <a:cubicBezTo>
                  <a:pt x="432713" y="2644565"/>
                  <a:pt x="422575" y="2653902"/>
                  <a:pt x="412438" y="2663239"/>
                </a:cubicBezTo>
                <a:lnTo>
                  <a:pt x="347077" y="2680580"/>
                </a:lnTo>
                <a:cubicBezTo>
                  <a:pt x="340942" y="2673110"/>
                  <a:pt x="327869" y="2657370"/>
                  <a:pt x="306527" y="2655503"/>
                </a:cubicBezTo>
                <a:cubicBezTo>
                  <a:pt x="288120" y="2653902"/>
                  <a:pt x="268645" y="2663239"/>
                  <a:pt x="249170" y="2683781"/>
                </a:cubicBezTo>
                <a:cubicBezTo>
                  <a:pt x="248370" y="2684581"/>
                  <a:pt x="235031" y="2699521"/>
                  <a:pt x="229429" y="2714461"/>
                </a:cubicBezTo>
                <a:lnTo>
                  <a:pt x="227828" y="2718729"/>
                </a:lnTo>
                <a:lnTo>
                  <a:pt x="227828" y="2718729"/>
                </a:lnTo>
                <a:lnTo>
                  <a:pt x="231563" y="2721397"/>
                </a:lnTo>
                <a:cubicBezTo>
                  <a:pt x="244635" y="2731267"/>
                  <a:pt x="263309" y="2737670"/>
                  <a:pt x="264110" y="2737937"/>
                </a:cubicBezTo>
                <a:cubicBezTo>
                  <a:pt x="291321" y="2746207"/>
                  <a:pt x="312663" y="2744606"/>
                  <a:pt x="327869" y="2733935"/>
                </a:cubicBezTo>
                <a:cubicBezTo>
                  <a:pt x="345744" y="2721663"/>
                  <a:pt x="349745" y="2701122"/>
                  <a:pt x="350546" y="2692051"/>
                </a:cubicBezTo>
                <a:lnTo>
                  <a:pt x="415639" y="2674444"/>
                </a:lnTo>
                <a:lnTo>
                  <a:pt x="456723" y="2683248"/>
                </a:lnTo>
                <a:cubicBezTo>
                  <a:pt x="491137" y="2805432"/>
                  <a:pt x="538890" y="2924148"/>
                  <a:pt x="598382" y="3036461"/>
                </a:cubicBezTo>
                <a:cubicBezTo>
                  <a:pt x="593313" y="3042063"/>
                  <a:pt x="583709" y="3054068"/>
                  <a:pt x="576239" y="3069275"/>
                </a:cubicBezTo>
                <a:cubicBezTo>
                  <a:pt x="569303" y="3084481"/>
                  <a:pt x="565035" y="3102888"/>
                  <a:pt x="570103" y="3121830"/>
                </a:cubicBezTo>
                <a:lnTo>
                  <a:pt x="302526" y="3275493"/>
                </a:lnTo>
                <a:cubicBezTo>
                  <a:pt x="208086" y="3113026"/>
                  <a:pt x="137124" y="2937220"/>
                  <a:pt x="87770" y="2756078"/>
                </a:cubicBezTo>
                <a:cubicBezTo>
                  <a:pt x="80834" y="2733669"/>
                  <a:pt x="76565" y="2710459"/>
                  <a:pt x="70963" y="2687783"/>
                </a:cubicBezTo>
                <a:cubicBezTo>
                  <a:pt x="65894" y="2664840"/>
                  <a:pt x="59758" y="2642164"/>
                  <a:pt x="55756" y="2618954"/>
                </a:cubicBezTo>
                <a:cubicBezTo>
                  <a:pt x="47753" y="2572802"/>
                  <a:pt x="38149" y="2526649"/>
                  <a:pt x="33080" y="2479963"/>
                </a:cubicBezTo>
                <a:cubicBezTo>
                  <a:pt x="30146" y="2456753"/>
                  <a:pt x="26945" y="2433277"/>
                  <a:pt x="24544" y="2410067"/>
                </a:cubicBezTo>
                <a:lnTo>
                  <a:pt x="19208" y="2339905"/>
                </a:lnTo>
                <a:lnTo>
                  <a:pt x="16540" y="2304690"/>
                </a:lnTo>
                <a:lnTo>
                  <a:pt x="15473" y="2269476"/>
                </a:lnTo>
                <a:lnTo>
                  <a:pt x="13872" y="2199047"/>
                </a:lnTo>
                <a:close/>
                <a:moveTo>
                  <a:pt x="319866" y="2724331"/>
                </a:moveTo>
                <a:cubicBezTo>
                  <a:pt x="308395" y="2732068"/>
                  <a:pt x="291321" y="2732868"/>
                  <a:pt x="268912" y="2725932"/>
                </a:cubicBezTo>
                <a:cubicBezTo>
                  <a:pt x="268912" y="2725932"/>
                  <a:pt x="255039" y="2721130"/>
                  <a:pt x="244101" y="2714194"/>
                </a:cubicBezTo>
                <a:lnTo>
                  <a:pt x="244101" y="2714194"/>
                </a:lnTo>
                <a:lnTo>
                  <a:pt x="244101" y="2714194"/>
                </a:lnTo>
                <a:cubicBezTo>
                  <a:pt x="247036" y="2708325"/>
                  <a:pt x="250771" y="2702722"/>
                  <a:pt x="253705" y="2698721"/>
                </a:cubicBezTo>
                <a:cubicBezTo>
                  <a:pt x="256907" y="2694452"/>
                  <a:pt x="259308" y="2691785"/>
                  <a:pt x="259308" y="2691785"/>
                </a:cubicBezTo>
                <a:cubicBezTo>
                  <a:pt x="275314" y="2674711"/>
                  <a:pt x="290521" y="2666707"/>
                  <a:pt x="304393" y="2667775"/>
                </a:cubicBezTo>
                <a:cubicBezTo>
                  <a:pt x="322000" y="2669108"/>
                  <a:pt x="333739" y="2684848"/>
                  <a:pt x="336940" y="2689383"/>
                </a:cubicBezTo>
                <a:lnTo>
                  <a:pt x="336940" y="2689383"/>
                </a:lnTo>
                <a:cubicBezTo>
                  <a:pt x="336673" y="2694719"/>
                  <a:pt x="334539" y="2714194"/>
                  <a:pt x="319866" y="2724331"/>
                </a:cubicBezTo>
                <a:close/>
                <a:moveTo>
                  <a:pt x="533288" y="2430343"/>
                </a:moveTo>
                <a:cubicBezTo>
                  <a:pt x="545293" y="2509042"/>
                  <a:pt x="560766" y="2587741"/>
                  <a:pt x="583976" y="2664040"/>
                </a:cubicBezTo>
                <a:cubicBezTo>
                  <a:pt x="606652" y="2740605"/>
                  <a:pt x="633863" y="2815836"/>
                  <a:pt x="667744" y="2888133"/>
                </a:cubicBezTo>
                <a:lnTo>
                  <a:pt x="680016" y="2915344"/>
                </a:lnTo>
                <a:cubicBezTo>
                  <a:pt x="684284" y="2924414"/>
                  <a:pt x="689086" y="2933218"/>
                  <a:pt x="693355" y="2942022"/>
                </a:cubicBezTo>
                <a:cubicBezTo>
                  <a:pt x="702425" y="2959629"/>
                  <a:pt x="711229" y="2977770"/>
                  <a:pt x="720833" y="2995110"/>
                </a:cubicBezTo>
                <a:cubicBezTo>
                  <a:pt x="740574" y="3029791"/>
                  <a:pt x="760049" y="3064473"/>
                  <a:pt x="782191" y="3097820"/>
                </a:cubicBezTo>
                <a:cubicBezTo>
                  <a:pt x="803000" y="3131700"/>
                  <a:pt x="827010" y="3163714"/>
                  <a:pt x="850220" y="3196261"/>
                </a:cubicBezTo>
                <a:cubicBezTo>
                  <a:pt x="874763" y="3227474"/>
                  <a:pt x="899040" y="3259487"/>
                  <a:pt x="925718" y="3289099"/>
                </a:cubicBezTo>
                <a:cubicBezTo>
                  <a:pt x="951328" y="3319779"/>
                  <a:pt x="979340" y="3348057"/>
                  <a:pt x="1006818" y="3376869"/>
                </a:cubicBezTo>
                <a:cubicBezTo>
                  <a:pt x="1035630" y="3404347"/>
                  <a:pt x="1063909" y="3432359"/>
                  <a:pt x="1094588" y="3457969"/>
                </a:cubicBezTo>
                <a:cubicBezTo>
                  <a:pt x="1124200" y="3484647"/>
                  <a:pt x="1155947" y="3508657"/>
                  <a:pt x="1187426" y="3533467"/>
                </a:cubicBezTo>
                <a:cubicBezTo>
                  <a:pt x="1219973" y="3556677"/>
                  <a:pt x="1251720" y="3580420"/>
                  <a:pt x="1285867" y="3601496"/>
                </a:cubicBezTo>
                <a:cubicBezTo>
                  <a:pt x="1318948" y="3623638"/>
                  <a:pt x="1353896" y="3643113"/>
                  <a:pt x="1388577" y="3662854"/>
                </a:cubicBezTo>
                <a:cubicBezTo>
                  <a:pt x="1406184" y="3672458"/>
                  <a:pt x="1424058" y="3681262"/>
                  <a:pt x="1441665" y="3690332"/>
                </a:cubicBezTo>
                <a:cubicBezTo>
                  <a:pt x="1450469" y="3694868"/>
                  <a:pt x="1459273" y="3699403"/>
                  <a:pt x="1468343" y="3703671"/>
                </a:cubicBezTo>
                <a:lnTo>
                  <a:pt x="1495554" y="3715943"/>
                </a:lnTo>
                <a:cubicBezTo>
                  <a:pt x="1567851" y="3749824"/>
                  <a:pt x="1643349" y="3777035"/>
                  <a:pt x="1719647" y="3799711"/>
                </a:cubicBezTo>
                <a:cubicBezTo>
                  <a:pt x="1796213" y="3822921"/>
                  <a:pt x="1874645" y="3838661"/>
                  <a:pt x="1953345" y="3850399"/>
                </a:cubicBezTo>
                <a:cubicBezTo>
                  <a:pt x="2032311" y="3862137"/>
                  <a:pt x="2112077" y="3866405"/>
                  <a:pt x="2191577" y="3867473"/>
                </a:cubicBezTo>
                <a:cubicBezTo>
                  <a:pt x="2271076" y="3866405"/>
                  <a:pt x="2350843" y="3862137"/>
                  <a:pt x="2429809" y="3850399"/>
                </a:cubicBezTo>
                <a:cubicBezTo>
                  <a:pt x="2508508" y="3838394"/>
                  <a:pt x="2587208" y="3822921"/>
                  <a:pt x="2663506" y="3799711"/>
                </a:cubicBezTo>
                <a:cubicBezTo>
                  <a:pt x="2740071" y="3777035"/>
                  <a:pt x="2815302" y="3749824"/>
                  <a:pt x="2887599" y="3715943"/>
                </a:cubicBezTo>
                <a:lnTo>
                  <a:pt x="2914810" y="3703671"/>
                </a:lnTo>
                <a:cubicBezTo>
                  <a:pt x="2923881" y="3699403"/>
                  <a:pt x="2932685" y="3694601"/>
                  <a:pt x="2941488" y="3690332"/>
                </a:cubicBezTo>
                <a:cubicBezTo>
                  <a:pt x="2959095" y="3681262"/>
                  <a:pt x="2977236" y="3672458"/>
                  <a:pt x="2994577" y="3662854"/>
                </a:cubicBezTo>
                <a:cubicBezTo>
                  <a:pt x="3029258" y="3643113"/>
                  <a:pt x="3063939" y="3623638"/>
                  <a:pt x="3097286" y="3601496"/>
                </a:cubicBezTo>
                <a:cubicBezTo>
                  <a:pt x="3131167" y="3580687"/>
                  <a:pt x="3163180" y="3556677"/>
                  <a:pt x="3195727" y="3533467"/>
                </a:cubicBezTo>
                <a:cubicBezTo>
                  <a:pt x="3226940" y="3508924"/>
                  <a:pt x="3258953" y="3484647"/>
                  <a:pt x="3288566" y="3457969"/>
                </a:cubicBezTo>
                <a:cubicBezTo>
                  <a:pt x="3319245" y="3432359"/>
                  <a:pt x="3347524" y="3404347"/>
                  <a:pt x="3376335" y="3376869"/>
                </a:cubicBezTo>
                <a:cubicBezTo>
                  <a:pt x="3403813" y="3348057"/>
                  <a:pt x="3431825" y="3319779"/>
                  <a:pt x="3457436" y="3289099"/>
                </a:cubicBezTo>
                <a:cubicBezTo>
                  <a:pt x="3484114" y="3259487"/>
                  <a:pt x="3508123" y="3227740"/>
                  <a:pt x="3532934" y="3196261"/>
                </a:cubicBezTo>
                <a:cubicBezTo>
                  <a:pt x="3556143" y="3163714"/>
                  <a:pt x="3579887" y="3131967"/>
                  <a:pt x="3600962" y="3097820"/>
                </a:cubicBezTo>
                <a:cubicBezTo>
                  <a:pt x="3623104" y="3064739"/>
                  <a:pt x="3642579" y="3029791"/>
                  <a:pt x="3662321" y="2995110"/>
                </a:cubicBezTo>
                <a:cubicBezTo>
                  <a:pt x="3671925" y="2977503"/>
                  <a:pt x="3680728" y="2959629"/>
                  <a:pt x="3689799" y="2942022"/>
                </a:cubicBezTo>
                <a:cubicBezTo>
                  <a:pt x="3694334" y="2933218"/>
                  <a:pt x="3698869" y="2924414"/>
                  <a:pt x="3703138" y="2915344"/>
                </a:cubicBezTo>
                <a:lnTo>
                  <a:pt x="3715410" y="2888133"/>
                </a:lnTo>
                <a:cubicBezTo>
                  <a:pt x="3749290" y="2815836"/>
                  <a:pt x="3776501" y="2740338"/>
                  <a:pt x="3799178" y="2664040"/>
                </a:cubicBezTo>
                <a:cubicBezTo>
                  <a:pt x="3822387" y="2587741"/>
                  <a:pt x="3838127" y="2509042"/>
                  <a:pt x="3849865" y="2430343"/>
                </a:cubicBezTo>
                <a:cubicBezTo>
                  <a:pt x="3861604" y="2351376"/>
                  <a:pt x="3865872" y="2271610"/>
                  <a:pt x="3866939" y="2192110"/>
                </a:cubicBezTo>
                <a:cubicBezTo>
                  <a:pt x="3865872" y="2112611"/>
                  <a:pt x="3861604" y="2032844"/>
                  <a:pt x="3849865" y="1953878"/>
                </a:cubicBezTo>
                <a:cubicBezTo>
                  <a:pt x="3837860" y="1875179"/>
                  <a:pt x="3822387" y="1796479"/>
                  <a:pt x="3799178" y="1720181"/>
                </a:cubicBezTo>
                <a:cubicBezTo>
                  <a:pt x="3776501" y="1643616"/>
                  <a:pt x="3749290" y="1568385"/>
                  <a:pt x="3715410" y="1496088"/>
                </a:cubicBezTo>
                <a:lnTo>
                  <a:pt x="3703138" y="1468877"/>
                </a:lnTo>
                <a:cubicBezTo>
                  <a:pt x="3698869" y="1459806"/>
                  <a:pt x="3694067" y="1451003"/>
                  <a:pt x="3689799" y="1442199"/>
                </a:cubicBezTo>
                <a:cubicBezTo>
                  <a:pt x="3680728" y="1424592"/>
                  <a:pt x="3671925" y="1406451"/>
                  <a:pt x="3662321" y="1389110"/>
                </a:cubicBezTo>
                <a:cubicBezTo>
                  <a:pt x="3642579" y="1354429"/>
                  <a:pt x="3623104" y="1319748"/>
                  <a:pt x="3600962" y="1286401"/>
                </a:cubicBezTo>
                <a:cubicBezTo>
                  <a:pt x="3580153" y="1252520"/>
                  <a:pt x="3556143" y="1220507"/>
                  <a:pt x="3532934" y="1187960"/>
                </a:cubicBezTo>
                <a:cubicBezTo>
                  <a:pt x="3508390" y="1156747"/>
                  <a:pt x="3484114" y="1124734"/>
                  <a:pt x="3457436" y="1095121"/>
                </a:cubicBezTo>
                <a:cubicBezTo>
                  <a:pt x="3431825" y="1064442"/>
                  <a:pt x="3403813" y="1036164"/>
                  <a:pt x="3376335" y="1007352"/>
                </a:cubicBezTo>
                <a:cubicBezTo>
                  <a:pt x="3347524" y="979874"/>
                  <a:pt x="3319245" y="951862"/>
                  <a:pt x="3288566" y="926251"/>
                </a:cubicBezTo>
                <a:cubicBezTo>
                  <a:pt x="3258953" y="899574"/>
                  <a:pt x="3227207" y="875564"/>
                  <a:pt x="3195727" y="850753"/>
                </a:cubicBezTo>
                <a:cubicBezTo>
                  <a:pt x="3163180" y="827544"/>
                  <a:pt x="3131434" y="803800"/>
                  <a:pt x="3097286" y="782725"/>
                </a:cubicBezTo>
                <a:cubicBezTo>
                  <a:pt x="3064206" y="760583"/>
                  <a:pt x="3029258" y="741108"/>
                  <a:pt x="2994577" y="721366"/>
                </a:cubicBezTo>
                <a:cubicBezTo>
                  <a:pt x="2976969" y="711762"/>
                  <a:pt x="2959095" y="702959"/>
                  <a:pt x="2941488" y="693888"/>
                </a:cubicBezTo>
                <a:cubicBezTo>
                  <a:pt x="2932685" y="689353"/>
                  <a:pt x="2923881" y="684818"/>
                  <a:pt x="2914810" y="680549"/>
                </a:cubicBezTo>
                <a:lnTo>
                  <a:pt x="2887599" y="668277"/>
                </a:lnTo>
                <a:cubicBezTo>
                  <a:pt x="2815302" y="634397"/>
                  <a:pt x="2739804" y="607185"/>
                  <a:pt x="2663506" y="584509"/>
                </a:cubicBezTo>
                <a:cubicBezTo>
                  <a:pt x="2587208" y="561300"/>
                  <a:pt x="2508508" y="545560"/>
                  <a:pt x="2429809" y="533822"/>
                </a:cubicBezTo>
                <a:cubicBezTo>
                  <a:pt x="2350843" y="522083"/>
                  <a:pt x="2271076" y="517815"/>
                  <a:pt x="2191577" y="516748"/>
                </a:cubicBezTo>
                <a:cubicBezTo>
                  <a:pt x="2112077" y="517815"/>
                  <a:pt x="2032311" y="522083"/>
                  <a:pt x="1953345" y="533822"/>
                </a:cubicBezTo>
                <a:cubicBezTo>
                  <a:pt x="1874645" y="545827"/>
                  <a:pt x="1795946" y="561300"/>
                  <a:pt x="1719647" y="584509"/>
                </a:cubicBezTo>
                <a:cubicBezTo>
                  <a:pt x="1643082" y="607185"/>
                  <a:pt x="1567851" y="634397"/>
                  <a:pt x="1495554" y="668277"/>
                </a:cubicBezTo>
                <a:lnTo>
                  <a:pt x="1468343" y="680549"/>
                </a:lnTo>
                <a:cubicBezTo>
                  <a:pt x="1459273" y="684818"/>
                  <a:pt x="1450469" y="689620"/>
                  <a:pt x="1441665" y="693888"/>
                </a:cubicBezTo>
                <a:cubicBezTo>
                  <a:pt x="1424058" y="702959"/>
                  <a:pt x="1405917" y="711762"/>
                  <a:pt x="1388577" y="721366"/>
                </a:cubicBezTo>
                <a:cubicBezTo>
                  <a:pt x="1353896" y="741108"/>
                  <a:pt x="1319215" y="760583"/>
                  <a:pt x="1285867" y="782725"/>
                </a:cubicBezTo>
                <a:cubicBezTo>
                  <a:pt x="1251987" y="803534"/>
                  <a:pt x="1219973" y="827544"/>
                  <a:pt x="1187426" y="850753"/>
                </a:cubicBezTo>
                <a:cubicBezTo>
                  <a:pt x="1156213" y="875297"/>
                  <a:pt x="1124200" y="899574"/>
                  <a:pt x="1094588" y="926251"/>
                </a:cubicBezTo>
                <a:cubicBezTo>
                  <a:pt x="1063909" y="951862"/>
                  <a:pt x="1035630" y="979874"/>
                  <a:pt x="1006818" y="1007352"/>
                </a:cubicBezTo>
                <a:cubicBezTo>
                  <a:pt x="979340" y="1036164"/>
                  <a:pt x="951328" y="1064442"/>
                  <a:pt x="925718" y="1095121"/>
                </a:cubicBezTo>
                <a:cubicBezTo>
                  <a:pt x="899040" y="1124734"/>
                  <a:pt x="875030" y="1156480"/>
                  <a:pt x="850220" y="1187960"/>
                </a:cubicBezTo>
                <a:cubicBezTo>
                  <a:pt x="827010" y="1220507"/>
                  <a:pt x="803267" y="1252253"/>
                  <a:pt x="782191" y="1286401"/>
                </a:cubicBezTo>
                <a:cubicBezTo>
                  <a:pt x="760049" y="1319481"/>
                  <a:pt x="740574" y="1354429"/>
                  <a:pt x="720833" y="1389110"/>
                </a:cubicBezTo>
                <a:cubicBezTo>
                  <a:pt x="711229" y="1406717"/>
                  <a:pt x="702425" y="1424592"/>
                  <a:pt x="693355" y="1442199"/>
                </a:cubicBezTo>
                <a:cubicBezTo>
                  <a:pt x="688819" y="1451003"/>
                  <a:pt x="684284" y="1459806"/>
                  <a:pt x="680016" y="1468877"/>
                </a:cubicBezTo>
                <a:lnTo>
                  <a:pt x="667744" y="1496088"/>
                </a:lnTo>
                <a:cubicBezTo>
                  <a:pt x="633863" y="1568385"/>
                  <a:pt x="606652" y="1643883"/>
                  <a:pt x="583976" y="1720181"/>
                </a:cubicBezTo>
                <a:cubicBezTo>
                  <a:pt x="560766" y="1796746"/>
                  <a:pt x="545026" y="1875179"/>
                  <a:pt x="533288" y="1953878"/>
                </a:cubicBezTo>
                <a:cubicBezTo>
                  <a:pt x="521550" y="2032844"/>
                  <a:pt x="517281" y="2112611"/>
                  <a:pt x="516214" y="2192110"/>
                </a:cubicBezTo>
                <a:cubicBezTo>
                  <a:pt x="517281" y="2271610"/>
                  <a:pt x="521550" y="2351376"/>
                  <a:pt x="533288" y="2430343"/>
                </a:cubicBezTo>
                <a:close/>
                <a:moveTo>
                  <a:pt x="537290" y="2192110"/>
                </a:moveTo>
                <a:cubicBezTo>
                  <a:pt x="538357" y="2113411"/>
                  <a:pt x="542625" y="2034712"/>
                  <a:pt x="554097" y="1956813"/>
                </a:cubicBezTo>
                <a:cubicBezTo>
                  <a:pt x="565835" y="1878914"/>
                  <a:pt x="581308" y="1801281"/>
                  <a:pt x="604251" y="1726050"/>
                </a:cubicBezTo>
                <a:cubicBezTo>
                  <a:pt x="626660" y="1650552"/>
                  <a:pt x="653605" y="1576121"/>
                  <a:pt x="686952" y="1504625"/>
                </a:cubicBezTo>
                <a:lnTo>
                  <a:pt x="699224" y="1477680"/>
                </a:lnTo>
                <a:cubicBezTo>
                  <a:pt x="703492" y="1468877"/>
                  <a:pt x="708027" y="1460073"/>
                  <a:pt x="712563" y="1451269"/>
                </a:cubicBezTo>
                <a:cubicBezTo>
                  <a:pt x="721633" y="1433662"/>
                  <a:pt x="730437" y="1416055"/>
                  <a:pt x="739774" y="1398714"/>
                </a:cubicBezTo>
                <a:cubicBezTo>
                  <a:pt x="759249" y="1364567"/>
                  <a:pt x="778457" y="1330152"/>
                  <a:pt x="800332" y="1297339"/>
                </a:cubicBezTo>
                <a:cubicBezTo>
                  <a:pt x="820874" y="1263725"/>
                  <a:pt x="844617" y="1232245"/>
                  <a:pt x="867560" y="1200232"/>
                </a:cubicBezTo>
                <a:cubicBezTo>
                  <a:pt x="891837" y="1169286"/>
                  <a:pt x="915580" y="1137806"/>
                  <a:pt x="941991" y="1108460"/>
                </a:cubicBezTo>
                <a:cubicBezTo>
                  <a:pt x="967335" y="1078314"/>
                  <a:pt x="995080" y="1050303"/>
                  <a:pt x="1022024" y="1021758"/>
                </a:cubicBezTo>
                <a:cubicBezTo>
                  <a:pt x="1050570" y="994546"/>
                  <a:pt x="1078314" y="966802"/>
                  <a:pt x="1108727" y="941724"/>
                </a:cubicBezTo>
                <a:cubicBezTo>
                  <a:pt x="1138073" y="915313"/>
                  <a:pt x="1169552" y="891570"/>
                  <a:pt x="1200499" y="867293"/>
                </a:cubicBezTo>
                <a:cubicBezTo>
                  <a:pt x="1232512" y="844617"/>
                  <a:pt x="1263992" y="820874"/>
                  <a:pt x="1297606" y="800066"/>
                </a:cubicBezTo>
                <a:cubicBezTo>
                  <a:pt x="1330419" y="778190"/>
                  <a:pt x="1364833" y="758982"/>
                  <a:pt x="1398981" y="739507"/>
                </a:cubicBezTo>
                <a:cubicBezTo>
                  <a:pt x="1416321" y="730170"/>
                  <a:pt x="1433929" y="721366"/>
                  <a:pt x="1451536" y="712296"/>
                </a:cubicBezTo>
                <a:cubicBezTo>
                  <a:pt x="1460340" y="707761"/>
                  <a:pt x="1469143" y="703225"/>
                  <a:pt x="1477947" y="698957"/>
                </a:cubicBezTo>
                <a:lnTo>
                  <a:pt x="1504892" y="686685"/>
                </a:lnTo>
                <a:cubicBezTo>
                  <a:pt x="1576388" y="653338"/>
                  <a:pt x="1650819" y="626393"/>
                  <a:pt x="1726317" y="603984"/>
                </a:cubicBezTo>
                <a:cubicBezTo>
                  <a:pt x="1801815" y="581041"/>
                  <a:pt x="1879447" y="565568"/>
                  <a:pt x="1957079" y="553830"/>
                </a:cubicBezTo>
                <a:cubicBezTo>
                  <a:pt x="2034978" y="542359"/>
                  <a:pt x="2113678" y="538090"/>
                  <a:pt x="2192377" y="537023"/>
                </a:cubicBezTo>
                <a:cubicBezTo>
                  <a:pt x="2271076" y="538090"/>
                  <a:pt x="2349776" y="542359"/>
                  <a:pt x="2427675" y="553830"/>
                </a:cubicBezTo>
                <a:cubicBezTo>
                  <a:pt x="2505574" y="565568"/>
                  <a:pt x="2583206" y="581041"/>
                  <a:pt x="2658437" y="603984"/>
                </a:cubicBezTo>
                <a:cubicBezTo>
                  <a:pt x="2733935" y="626393"/>
                  <a:pt x="2808366" y="653338"/>
                  <a:pt x="2879862" y="686685"/>
                </a:cubicBezTo>
                <a:lnTo>
                  <a:pt x="2906807" y="698957"/>
                </a:lnTo>
                <a:cubicBezTo>
                  <a:pt x="2915611" y="703225"/>
                  <a:pt x="2924414" y="707761"/>
                  <a:pt x="2933218" y="712296"/>
                </a:cubicBezTo>
                <a:cubicBezTo>
                  <a:pt x="2950825" y="721366"/>
                  <a:pt x="2968433" y="730170"/>
                  <a:pt x="2985773" y="739507"/>
                </a:cubicBezTo>
                <a:cubicBezTo>
                  <a:pt x="3019921" y="758982"/>
                  <a:pt x="3054335" y="778190"/>
                  <a:pt x="3087149" y="800066"/>
                </a:cubicBezTo>
                <a:cubicBezTo>
                  <a:pt x="3120763" y="820607"/>
                  <a:pt x="3152242" y="844351"/>
                  <a:pt x="3184256" y="867293"/>
                </a:cubicBezTo>
                <a:cubicBezTo>
                  <a:pt x="3215202" y="891570"/>
                  <a:pt x="3246681" y="915313"/>
                  <a:pt x="3276027" y="941724"/>
                </a:cubicBezTo>
                <a:cubicBezTo>
                  <a:pt x="3306173" y="967068"/>
                  <a:pt x="3334185" y="994813"/>
                  <a:pt x="3362730" y="1021758"/>
                </a:cubicBezTo>
                <a:cubicBezTo>
                  <a:pt x="3389941" y="1050303"/>
                  <a:pt x="3417686" y="1078048"/>
                  <a:pt x="3442763" y="1108460"/>
                </a:cubicBezTo>
                <a:cubicBezTo>
                  <a:pt x="3469174" y="1137806"/>
                  <a:pt x="3492917" y="1169286"/>
                  <a:pt x="3517194" y="1200232"/>
                </a:cubicBezTo>
                <a:cubicBezTo>
                  <a:pt x="3539870" y="1232245"/>
                  <a:pt x="3563613" y="1263725"/>
                  <a:pt x="3584422" y="1297339"/>
                </a:cubicBezTo>
                <a:cubicBezTo>
                  <a:pt x="3606297" y="1330152"/>
                  <a:pt x="3625505" y="1364567"/>
                  <a:pt x="3644980" y="1398714"/>
                </a:cubicBezTo>
                <a:cubicBezTo>
                  <a:pt x="3654317" y="1416055"/>
                  <a:pt x="3663121" y="1433662"/>
                  <a:pt x="3672191" y="1451269"/>
                </a:cubicBezTo>
                <a:cubicBezTo>
                  <a:pt x="3676727" y="1460073"/>
                  <a:pt x="3681262" y="1468877"/>
                  <a:pt x="3685530" y="1477680"/>
                </a:cubicBezTo>
                <a:lnTo>
                  <a:pt x="3697802" y="1504625"/>
                </a:lnTo>
                <a:cubicBezTo>
                  <a:pt x="3731149" y="1576121"/>
                  <a:pt x="3758094" y="1650552"/>
                  <a:pt x="3780503" y="1726050"/>
                </a:cubicBezTo>
                <a:cubicBezTo>
                  <a:pt x="3803446" y="1801548"/>
                  <a:pt x="3818919" y="1879180"/>
                  <a:pt x="3830657" y="1956813"/>
                </a:cubicBezTo>
                <a:cubicBezTo>
                  <a:pt x="3842129" y="2034712"/>
                  <a:pt x="3846397" y="2113411"/>
                  <a:pt x="3847464" y="2192110"/>
                </a:cubicBezTo>
                <a:cubicBezTo>
                  <a:pt x="3846397" y="2270810"/>
                  <a:pt x="3842129" y="2349509"/>
                  <a:pt x="3830657" y="2427408"/>
                </a:cubicBezTo>
                <a:cubicBezTo>
                  <a:pt x="3818919" y="2505307"/>
                  <a:pt x="3803446" y="2582939"/>
                  <a:pt x="3780503" y="2658171"/>
                </a:cubicBezTo>
                <a:cubicBezTo>
                  <a:pt x="3758094" y="2733669"/>
                  <a:pt x="3731149" y="2808100"/>
                  <a:pt x="3697802" y="2879596"/>
                </a:cubicBezTo>
                <a:lnTo>
                  <a:pt x="3685530" y="2906540"/>
                </a:lnTo>
                <a:cubicBezTo>
                  <a:pt x="3681262" y="2915344"/>
                  <a:pt x="3676727" y="2924148"/>
                  <a:pt x="3672191" y="2932951"/>
                </a:cubicBezTo>
                <a:cubicBezTo>
                  <a:pt x="3663121" y="2950559"/>
                  <a:pt x="3654317" y="2968166"/>
                  <a:pt x="3644980" y="2985507"/>
                </a:cubicBezTo>
                <a:cubicBezTo>
                  <a:pt x="3625505" y="3019654"/>
                  <a:pt x="3606297" y="3054068"/>
                  <a:pt x="3584422" y="3086882"/>
                </a:cubicBezTo>
                <a:cubicBezTo>
                  <a:pt x="3563880" y="3120496"/>
                  <a:pt x="3540137" y="3151976"/>
                  <a:pt x="3517194" y="3183989"/>
                </a:cubicBezTo>
                <a:cubicBezTo>
                  <a:pt x="3492917" y="3214935"/>
                  <a:pt x="3469174" y="3246415"/>
                  <a:pt x="3442763" y="3275760"/>
                </a:cubicBezTo>
                <a:cubicBezTo>
                  <a:pt x="3417419" y="3305906"/>
                  <a:pt x="3389674" y="3333918"/>
                  <a:pt x="3362730" y="3362463"/>
                </a:cubicBezTo>
                <a:cubicBezTo>
                  <a:pt x="3334185" y="3389674"/>
                  <a:pt x="3306440" y="3417419"/>
                  <a:pt x="3276027" y="3442496"/>
                </a:cubicBezTo>
                <a:cubicBezTo>
                  <a:pt x="3246681" y="3468907"/>
                  <a:pt x="3215202" y="3492650"/>
                  <a:pt x="3184256" y="3516927"/>
                </a:cubicBezTo>
                <a:cubicBezTo>
                  <a:pt x="3152242" y="3539603"/>
                  <a:pt x="3120763" y="3563347"/>
                  <a:pt x="3087149" y="3584155"/>
                </a:cubicBezTo>
                <a:cubicBezTo>
                  <a:pt x="3054335" y="3606031"/>
                  <a:pt x="3019921" y="3625239"/>
                  <a:pt x="2985773" y="3644713"/>
                </a:cubicBezTo>
                <a:cubicBezTo>
                  <a:pt x="2968433" y="3654051"/>
                  <a:pt x="2950825" y="3662854"/>
                  <a:pt x="2933218" y="3671925"/>
                </a:cubicBezTo>
                <a:cubicBezTo>
                  <a:pt x="2924414" y="3676460"/>
                  <a:pt x="2915611" y="3680995"/>
                  <a:pt x="2906807" y="3685264"/>
                </a:cubicBezTo>
                <a:lnTo>
                  <a:pt x="2879862" y="3697536"/>
                </a:lnTo>
                <a:cubicBezTo>
                  <a:pt x="2808366" y="3730883"/>
                  <a:pt x="2733935" y="3757827"/>
                  <a:pt x="2658437" y="3780236"/>
                </a:cubicBezTo>
                <a:cubicBezTo>
                  <a:pt x="2582939" y="3803179"/>
                  <a:pt x="2505307" y="3818652"/>
                  <a:pt x="2427675" y="3830391"/>
                </a:cubicBezTo>
                <a:cubicBezTo>
                  <a:pt x="2349776" y="3841862"/>
                  <a:pt x="2271076" y="3846130"/>
                  <a:pt x="2192377" y="3847198"/>
                </a:cubicBezTo>
                <a:cubicBezTo>
                  <a:pt x="2113678" y="3846130"/>
                  <a:pt x="2034978" y="3841862"/>
                  <a:pt x="1957079" y="3830391"/>
                </a:cubicBezTo>
                <a:cubicBezTo>
                  <a:pt x="1879180" y="3818652"/>
                  <a:pt x="1801548" y="3803179"/>
                  <a:pt x="1726317" y="3780236"/>
                </a:cubicBezTo>
                <a:cubicBezTo>
                  <a:pt x="1650819" y="3757827"/>
                  <a:pt x="1576388" y="3730883"/>
                  <a:pt x="1504892" y="3697536"/>
                </a:cubicBezTo>
                <a:lnTo>
                  <a:pt x="1477947" y="3685264"/>
                </a:lnTo>
                <a:cubicBezTo>
                  <a:pt x="1469143" y="3680995"/>
                  <a:pt x="1460340" y="3676460"/>
                  <a:pt x="1451536" y="3671925"/>
                </a:cubicBezTo>
                <a:cubicBezTo>
                  <a:pt x="1433929" y="3662854"/>
                  <a:pt x="1416321" y="3654051"/>
                  <a:pt x="1398981" y="3644713"/>
                </a:cubicBezTo>
                <a:cubicBezTo>
                  <a:pt x="1364833" y="3625239"/>
                  <a:pt x="1330419" y="3606031"/>
                  <a:pt x="1297606" y="3584155"/>
                </a:cubicBezTo>
                <a:cubicBezTo>
                  <a:pt x="1263992" y="3563613"/>
                  <a:pt x="1232512" y="3539870"/>
                  <a:pt x="1200499" y="3516927"/>
                </a:cubicBezTo>
                <a:cubicBezTo>
                  <a:pt x="1169552" y="3492650"/>
                  <a:pt x="1138073" y="3468907"/>
                  <a:pt x="1108727" y="3442496"/>
                </a:cubicBezTo>
                <a:cubicBezTo>
                  <a:pt x="1078581" y="3417152"/>
                  <a:pt x="1050570" y="3389408"/>
                  <a:pt x="1022024" y="3362463"/>
                </a:cubicBezTo>
                <a:cubicBezTo>
                  <a:pt x="994813" y="3333918"/>
                  <a:pt x="967068" y="3306173"/>
                  <a:pt x="941991" y="3275760"/>
                </a:cubicBezTo>
                <a:cubicBezTo>
                  <a:pt x="915580" y="3246415"/>
                  <a:pt x="891837" y="3214935"/>
                  <a:pt x="867560" y="3183989"/>
                </a:cubicBezTo>
                <a:cubicBezTo>
                  <a:pt x="844884" y="3151976"/>
                  <a:pt x="821141" y="3120496"/>
                  <a:pt x="800332" y="3086882"/>
                </a:cubicBezTo>
                <a:cubicBezTo>
                  <a:pt x="778457" y="3054068"/>
                  <a:pt x="759249" y="3019654"/>
                  <a:pt x="739774" y="2985507"/>
                </a:cubicBezTo>
                <a:cubicBezTo>
                  <a:pt x="730437" y="2968166"/>
                  <a:pt x="721633" y="2950559"/>
                  <a:pt x="712563" y="2932951"/>
                </a:cubicBezTo>
                <a:cubicBezTo>
                  <a:pt x="708027" y="2924148"/>
                  <a:pt x="703492" y="2915344"/>
                  <a:pt x="699224" y="2906540"/>
                </a:cubicBezTo>
                <a:lnTo>
                  <a:pt x="686952" y="2879596"/>
                </a:lnTo>
                <a:cubicBezTo>
                  <a:pt x="653605" y="2808100"/>
                  <a:pt x="626660" y="2733669"/>
                  <a:pt x="604251" y="2658171"/>
                </a:cubicBezTo>
                <a:cubicBezTo>
                  <a:pt x="581308" y="2582672"/>
                  <a:pt x="565835" y="2505040"/>
                  <a:pt x="554097" y="2427408"/>
                </a:cubicBezTo>
                <a:cubicBezTo>
                  <a:pt x="542625" y="2349509"/>
                  <a:pt x="538357" y="2270810"/>
                  <a:pt x="537290" y="2192110"/>
                </a:cubicBezTo>
                <a:close/>
                <a:moveTo>
                  <a:pt x="601316" y="2953493"/>
                </a:moveTo>
                <a:cubicBezTo>
                  <a:pt x="605852" y="2963097"/>
                  <a:pt x="610654" y="2972168"/>
                  <a:pt x="615456" y="2981505"/>
                </a:cubicBezTo>
                <a:cubicBezTo>
                  <a:pt x="625060" y="3000179"/>
                  <a:pt x="634397" y="3018854"/>
                  <a:pt x="644534" y="3037528"/>
                </a:cubicBezTo>
                <a:cubicBezTo>
                  <a:pt x="665343" y="3074077"/>
                  <a:pt x="685885" y="3110625"/>
                  <a:pt x="709094" y="3145573"/>
                </a:cubicBezTo>
                <a:cubicBezTo>
                  <a:pt x="731237" y="3181321"/>
                  <a:pt x="756314" y="3214935"/>
                  <a:pt x="780591" y="3249083"/>
                </a:cubicBezTo>
                <a:cubicBezTo>
                  <a:pt x="806468" y="3282163"/>
                  <a:pt x="831812" y="3315510"/>
                  <a:pt x="859824" y="3346723"/>
                </a:cubicBezTo>
                <a:cubicBezTo>
                  <a:pt x="886768" y="3379003"/>
                  <a:pt x="916380" y="3408615"/>
                  <a:pt x="945193" y="3439028"/>
                </a:cubicBezTo>
                <a:cubicBezTo>
                  <a:pt x="975605" y="3467840"/>
                  <a:pt x="1005217" y="3497453"/>
                  <a:pt x="1037497" y="3524397"/>
                </a:cubicBezTo>
                <a:cubicBezTo>
                  <a:pt x="1068711" y="3552409"/>
                  <a:pt x="1102058" y="3577752"/>
                  <a:pt x="1135138" y="3603630"/>
                </a:cubicBezTo>
                <a:cubicBezTo>
                  <a:pt x="1169286" y="3627907"/>
                  <a:pt x="1202900" y="3652983"/>
                  <a:pt x="1238648" y="3675126"/>
                </a:cubicBezTo>
                <a:cubicBezTo>
                  <a:pt x="1273596" y="3698336"/>
                  <a:pt x="1310144" y="3718877"/>
                  <a:pt x="1346693" y="3739686"/>
                </a:cubicBezTo>
                <a:cubicBezTo>
                  <a:pt x="1365100" y="3749824"/>
                  <a:pt x="1384041" y="3759161"/>
                  <a:pt x="1402716" y="3768765"/>
                </a:cubicBezTo>
                <a:cubicBezTo>
                  <a:pt x="1412053" y="3773567"/>
                  <a:pt x="1421390" y="3778369"/>
                  <a:pt x="1430727" y="3782904"/>
                </a:cubicBezTo>
                <a:lnTo>
                  <a:pt x="1459273" y="3795976"/>
                </a:lnTo>
                <a:cubicBezTo>
                  <a:pt x="1535304" y="3831458"/>
                  <a:pt x="1614804" y="3860270"/>
                  <a:pt x="1695371" y="3884013"/>
                </a:cubicBezTo>
                <a:cubicBezTo>
                  <a:pt x="1775937" y="3908556"/>
                  <a:pt x="1858372" y="3924830"/>
                  <a:pt x="1941339" y="3937368"/>
                </a:cubicBezTo>
                <a:cubicBezTo>
                  <a:pt x="2024574" y="3949640"/>
                  <a:pt x="2108342" y="3954175"/>
                  <a:pt x="2191844" y="3955242"/>
                </a:cubicBezTo>
                <a:cubicBezTo>
                  <a:pt x="2275612" y="3954175"/>
                  <a:pt x="2359380" y="3949640"/>
                  <a:pt x="2442348" y="3937368"/>
                </a:cubicBezTo>
                <a:cubicBezTo>
                  <a:pt x="2525315" y="3924830"/>
                  <a:pt x="2608016" y="3908556"/>
                  <a:pt x="2688316" y="3884013"/>
                </a:cubicBezTo>
                <a:cubicBezTo>
                  <a:pt x="2768883" y="3860270"/>
                  <a:pt x="2848116" y="3831458"/>
                  <a:pt x="2924414" y="3795976"/>
                </a:cubicBezTo>
                <a:lnTo>
                  <a:pt x="2952960" y="3782904"/>
                </a:lnTo>
                <a:cubicBezTo>
                  <a:pt x="2962564" y="3778369"/>
                  <a:pt x="2971634" y="3773567"/>
                  <a:pt x="2980971" y="3768765"/>
                </a:cubicBezTo>
                <a:cubicBezTo>
                  <a:pt x="2999646" y="3759161"/>
                  <a:pt x="3018320" y="3749824"/>
                  <a:pt x="3036994" y="3739686"/>
                </a:cubicBezTo>
                <a:cubicBezTo>
                  <a:pt x="3073543" y="3718877"/>
                  <a:pt x="3110092" y="3698336"/>
                  <a:pt x="3145039" y="3675126"/>
                </a:cubicBezTo>
                <a:cubicBezTo>
                  <a:pt x="3180788" y="3652983"/>
                  <a:pt x="3214401" y="3627907"/>
                  <a:pt x="3248549" y="3603630"/>
                </a:cubicBezTo>
                <a:cubicBezTo>
                  <a:pt x="3281629" y="3577752"/>
                  <a:pt x="3314977" y="3552409"/>
                  <a:pt x="3346190" y="3524397"/>
                </a:cubicBezTo>
                <a:cubicBezTo>
                  <a:pt x="3378470" y="3497453"/>
                  <a:pt x="3408082" y="3467840"/>
                  <a:pt x="3438495" y="3439028"/>
                </a:cubicBezTo>
                <a:cubicBezTo>
                  <a:pt x="3467307" y="3408615"/>
                  <a:pt x="3496919" y="3379003"/>
                  <a:pt x="3523863" y="3346723"/>
                </a:cubicBezTo>
                <a:cubicBezTo>
                  <a:pt x="3551875" y="3315510"/>
                  <a:pt x="3577219" y="3282163"/>
                  <a:pt x="3603096" y="3249083"/>
                </a:cubicBezTo>
                <a:cubicBezTo>
                  <a:pt x="3627373" y="3214935"/>
                  <a:pt x="3652450" y="3181321"/>
                  <a:pt x="3674593" y="3145573"/>
                </a:cubicBezTo>
                <a:cubicBezTo>
                  <a:pt x="3697802" y="3110625"/>
                  <a:pt x="3718344" y="3074077"/>
                  <a:pt x="3739153" y="3037528"/>
                </a:cubicBezTo>
                <a:cubicBezTo>
                  <a:pt x="3749290" y="3019120"/>
                  <a:pt x="3758627" y="3000179"/>
                  <a:pt x="3768231" y="2981505"/>
                </a:cubicBezTo>
                <a:cubicBezTo>
                  <a:pt x="3773033" y="2972168"/>
                  <a:pt x="3777835" y="2962830"/>
                  <a:pt x="3782371" y="2953493"/>
                </a:cubicBezTo>
                <a:lnTo>
                  <a:pt x="3795443" y="2924948"/>
                </a:lnTo>
                <a:cubicBezTo>
                  <a:pt x="3830924" y="2848916"/>
                  <a:pt x="3859736" y="2769417"/>
                  <a:pt x="3883480" y="2688850"/>
                </a:cubicBezTo>
                <a:cubicBezTo>
                  <a:pt x="3908023" y="2608283"/>
                  <a:pt x="3924296" y="2525849"/>
                  <a:pt x="3936835" y="2442881"/>
                </a:cubicBezTo>
                <a:cubicBezTo>
                  <a:pt x="3949107" y="2359646"/>
                  <a:pt x="3953642" y="2275878"/>
                  <a:pt x="3954709" y="2192377"/>
                </a:cubicBezTo>
                <a:cubicBezTo>
                  <a:pt x="3953642" y="2108609"/>
                  <a:pt x="3949107" y="2024841"/>
                  <a:pt x="3936835" y="1941873"/>
                </a:cubicBezTo>
                <a:cubicBezTo>
                  <a:pt x="3924296" y="1858905"/>
                  <a:pt x="3908023" y="1776204"/>
                  <a:pt x="3883480" y="1695904"/>
                </a:cubicBezTo>
                <a:cubicBezTo>
                  <a:pt x="3859736" y="1615337"/>
                  <a:pt x="3830924" y="1536105"/>
                  <a:pt x="3795443" y="1459806"/>
                </a:cubicBezTo>
                <a:lnTo>
                  <a:pt x="3782371" y="1431261"/>
                </a:lnTo>
                <a:cubicBezTo>
                  <a:pt x="3777835" y="1421657"/>
                  <a:pt x="3773033" y="1412587"/>
                  <a:pt x="3768231" y="1403249"/>
                </a:cubicBezTo>
                <a:cubicBezTo>
                  <a:pt x="3758627" y="1384575"/>
                  <a:pt x="3749290" y="1365901"/>
                  <a:pt x="3739153" y="1347226"/>
                </a:cubicBezTo>
                <a:cubicBezTo>
                  <a:pt x="3718344" y="1310678"/>
                  <a:pt x="3697802" y="1274129"/>
                  <a:pt x="3674593" y="1239181"/>
                </a:cubicBezTo>
                <a:cubicBezTo>
                  <a:pt x="3652450" y="1203433"/>
                  <a:pt x="3627373" y="1169819"/>
                  <a:pt x="3603096" y="1135672"/>
                </a:cubicBezTo>
                <a:cubicBezTo>
                  <a:pt x="3577219" y="1102591"/>
                  <a:pt x="3551875" y="1069244"/>
                  <a:pt x="3523863" y="1038031"/>
                </a:cubicBezTo>
                <a:cubicBezTo>
                  <a:pt x="3496919" y="1005751"/>
                  <a:pt x="3467307" y="976139"/>
                  <a:pt x="3438495" y="945726"/>
                </a:cubicBezTo>
                <a:cubicBezTo>
                  <a:pt x="3408082" y="916914"/>
                  <a:pt x="3378470" y="887302"/>
                  <a:pt x="3346190" y="860357"/>
                </a:cubicBezTo>
                <a:cubicBezTo>
                  <a:pt x="3314977" y="832346"/>
                  <a:pt x="3281629" y="807002"/>
                  <a:pt x="3248549" y="781124"/>
                </a:cubicBezTo>
                <a:cubicBezTo>
                  <a:pt x="3214401" y="756848"/>
                  <a:pt x="3180788" y="731771"/>
                  <a:pt x="3145039" y="709628"/>
                </a:cubicBezTo>
                <a:cubicBezTo>
                  <a:pt x="3110092" y="686418"/>
                  <a:pt x="3073543" y="665876"/>
                  <a:pt x="3036994" y="645068"/>
                </a:cubicBezTo>
                <a:cubicBezTo>
                  <a:pt x="3018587" y="634930"/>
                  <a:pt x="2999646" y="625593"/>
                  <a:pt x="2980971" y="615989"/>
                </a:cubicBezTo>
                <a:cubicBezTo>
                  <a:pt x="2971634" y="611187"/>
                  <a:pt x="2962297" y="606385"/>
                  <a:pt x="2952960" y="601850"/>
                </a:cubicBezTo>
                <a:lnTo>
                  <a:pt x="2924414" y="588778"/>
                </a:lnTo>
                <a:cubicBezTo>
                  <a:pt x="2848383" y="553296"/>
                  <a:pt x="2768883" y="524484"/>
                  <a:pt x="2688316" y="500741"/>
                </a:cubicBezTo>
                <a:cubicBezTo>
                  <a:pt x="2607750" y="476198"/>
                  <a:pt x="2525315" y="459924"/>
                  <a:pt x="2442348" y="447386"/>
                </a:cubicBezTo>
                <a:cubicBezTo>
                  <a:pt x="2359113" y="435114"/>
                  <a:pt x="2275345" y="430579"/>
                  <a:pt x="2191844" y="429512"/>
                </a:cubicBezTo>
                <a:cubicBezTo>
                  <a:pt x="2108075" y="430579"/>
                  <a:pt x="2024307" y="435114"/>
                  <a:pt x="1941339" y="447386"/>
                </a:cubicBezTo>
                <a:cubicBezTo>
                  <a:pt x="1858372" y="459924"/>
                  <a:pt x="1775671" y="476198"/>
                  <a:pt x="1695371" y="500741"/>
                </a:cubicBezTo>
                <a:cubicBezTo>
                  <a:pt x="1614804" y="524484"/>
                  <a:pt x="1535571" y="553296"/>
                  <a:pt x="1459273" y="588778"/>
                </a:cubicBezTo>
                <a:lnTo>
                  <a:pt x="1430727" y="601850"/>
                </a:lnTo>
                <a:cubicBezTo>
                  <a:pt x="1421123" y="606385"/>
                  <a:pt x="1412053" y="611187"/>
                  <a:pt x="1402716" y="615989"/>
                </a:cubicBezTo>
                <a:cubicBezTo>
                  <a:pt x="1384041" y="625593"/>
                  <a:pt x="1365367" y="634930"/>
                  <a:pt x="1346693" y="645068"/>
                </a:cubicBezTo>
                <a:cubicBezTo>
                  <a:pt x="1310144" y="665876"/>
                  <a:pt x="1273596" y="686418"/>
                  <a:pt x="1238648" y="709628"/>
                </a:cubicBezTo>
                <a:cubicBezTo>
                  <a:pt x="1202900" y="731771"/>
                  <a:pt x="1169286" y="756848"/>
                  <a:pt x="1135138" y="781124"/>
                </a:cubicBezTo>
                <a:cubicBezTo>
                  <a:pt x="1102058" y="807002"/>
                  <a:pt x="1068711" y="832346"/>
                  <a:pt x="1037497" y="860357"/>
                </a:cubicBezTo>
                <a:cubicBezTo>
                  <a:pt x="1005217" y="887302"/>
                  <a:pt x="975605" y="916914"/>
                  <a:pt x="945193" y="945726"/>
                </a:cubicBezTo>
                <a:cubicBezTo>
                  <a:pt x="916380" y="976139"/>
                  <a:pt x="886768" y="1005751"/>
                  <a:pt x="859824" y="1038031"/>
                </a:cubicBezTo>
                <a:cubicBezTo>
                  <a:pt x="831812" y="1069244"/>
                  <a:pt x="806468" y="1102591"/>
                  <a:pt x="780591" y="1135672"/>
                </a:cubicBezTo>
                <a:cubicBezTo>
                  <a:pt x="756314" y="1169819"/>
                  <a:pt x="731237" y="1203433"/>
                  <a:pt x="709094" y="1239181"/>
                </a:cubicBezTo>
                <a:cubicBezTo>
                  <a:pt x="685885" y="1274129"/>
                  <a:pt x="665343" y="1310678"/>
                  <a:pt x="644534" y="1347226"/>
                </a:cubicBezTo>
                <a:cubicBezTo>
                  <a:pt x="634397" y="1365634"/>
                  <a:pt x="625060" y="1384575"/>
                  <a:pt x="615456" y="1403249"/>
                </a:cubicBezTo>
                <a:cubicBezTo>
                  <a:pt x="610654" y="1412587"/>
                  <a:pt x="605852" y="1421924"/>
                  <a:pt x="601316" y="1431261"/>
                </a:cubicBezTo>
                <a:lnTo>
                  <a:pt x="588244" y="1459806"/>
                </a:lnTo>
                <a:cubicBezTo>
                  <a:pt x="552763" y="1535838"/>
                  <a:pt x="523951" y="1615337"/>
                  <a:pt x="500208" y="1695904"/>
                </a:cubicBezTo>
                <a:cubicBezTo>
                  <a:pt x="475664" y="1776471"/>
                  <a:pt x="459391" y="1858905"/>
                  <a:pt x="446852" y="1941873"/>
                </a:cubicBezTo>
                <a:cubicBezTo>
                  <a:pt x="434580" y="2025108"/>
                  <a:pt x="430045" y="2108876"/>
                  <a:pt x="428978" y="2192377"/>
                </a:cubicBezTo>
                <a:cubicBezTo>
                  <a:pt x="430045" y="2276145"/>
                  <a:pt x="434580" y="2359913"/>
                  <a:pt x="446852" y="2442881"/>
                </a:cubicBezTo>
                <a:cubicBezTo>
                  <a:pt x="459391" y="2525849"/>
                  <a:pt x="475664" y="2608550"/>
                  <a:pt x="500208" y="2688850"/>
                </a:cubicBezTo>
                <a:cubicBezTo>
                  <a:pt x="523951" y="2769417"/>
                  <a:pt x="552763" y="2848650"/>
                  <a:pt x="588244" y="2924948"/>
                </a:cubicBezTo>
                <a:lnTo>
                  <a:pt x="601316" y="2953493"/>
                </a:lnTo>
                <a:close/>
                <a:moveTo>
                  <a:pt x="539157" y="2677379"/>
                </a:moveTo>
                <a:cubicBezTo>
                  <a:pt x="515147" y="2598679"/>
                  <a:pt x="499141" y="2518112"/>
                  <a:pt x="486869" y="2437012"/>
                </a:cubicBezTo>
                <a:cubicBezTo>
                  <a:pt x="474864" y="2355912"/>
                  <a:pt x="470329" y="2274011"/>
                  <a:pt x="469262" y="2192110"/>
                </a:cubicBezTo>
                <a:cubicBezTo>
                  <a:pt x="470329" y="2110476"/>
                  <a:pt x="474864" y="2028576"/>
                  <a:pt x="486869" y="1947209"/>
                </a:cubicBezTo>
                <a:cubicBezTo>
                  <a:pt x="499141" y="1866108"/>
                  <a:pt x="515147" y="1785541"/>
                  <a:pt x="539157" y="1706842"/>
                </a:cubicBezTo>
                <a:cubicBezTo>
                  <a:pt x="562367" y="1628143"/>
                  <a:pt x="590378" y="1550777"/>
                  <a:pt x="625060" y="1476346"/>
                </a:cubicBezTo>
                <a:lnTo>
                  <a:pt x="637865" y="1448335"/>
                </a:lnTo>
                <a:cubicBezTo>
                  <a:pt x="642133" y="1438998"/>
                  <a:pt x="647202" y="1429927"/>
                  <a:pt x="651737" y="1420857"/>
                </a:cubicBezTo>
                <a:cubicBezTo>
                  <a:pt x="661075" y="1402716"/>
                  <a:pt x="670145" y="1384308"/>
                  <a:pt x="680016" y="1366167"/>
                </a:cubicBezTo>
                <a:cubicBezTo>
                  <a:pt x="700291" y="1330686"/>
                  <a:pt x="720299" y="1294671"/>
                  <a:pt x="743242" y="1260523"/>
                </a:cubicBezTo>
                <a:cubicBezTo>
                  <a:pt x="764851" y="1225576"/>
                  <a:pt x="789394" y="1192762"/>
                  <a:pt x="813138" y="1159415"/>
                </a:cubicBezTo>
                <a:cubicBezTo>
                  <a:pt x="838482" y="1127135"/>
                  <a:pt x="863292" y="1094588"/>
                  <a:pt x="890503" y="1063909"/>
                </a:cubicBezTo>
                <a:cubicBezTo>
                  <a:pt x="916647" y="1032429"/>
                  <a:pt x="945726" y="1003350"/>
                  <a:pt x="974004" y="973738"/>
                </a:cubicBezTo>
                <a:cubicBezTo>
                  <a:pt x="1003617" y="945459"/>
                  <a:pt x="1032695" y="916647"/>
                  <a:pt x="1064175" y="890236"/>
                </a:cubicBezTo>
                <a:cubicBezTo>
                  <a:pt x="1094588" y="862758"/>
                  <a:pt x="1127401" y="838215"/>
                  <a:pt x="1159682" y="812871"/>
                </a:cubicBezTo>
                <a:cubicBezTo>
                  <a:pt x="1193029" y="789128"/>
                  <a:pt x="1225842" y="764584"/>
                  <a:pt x="1260790" y="742975"/>
                </a:cubicBezTo>
                <a:cubicBezTo>
                  <a:pt x="1294938" y="720299"/>
                  <a:pt x="1330686" y="700291"/>
                  <a:pt x="1366434" y="679749"/>
                </a:cubicBezTo>
                <a:cubicBezTo>
                  <a:pt x="1384308" y="669878"/>
                  <a:pt x="1402716" y="660808"/>
                  <a:pt x="1421123" y="651471"/>
                </a:cubicBezTo>
                <a:cubicBezTo>
                  <a:pt x="1430194" y="646935"/>
                  <a:pt x="1439264" y="642133"/>
                  <a:pt x="1448602" y="637598"/>
                </a:cubicBezTo>
                <a:lnTo>
                  <a:pt x="1476613" y="624793"/>
                </a:lnTo>
                <a:cubicBezTo>
                  <a:pt x="1551044" y="590112"/>
                  <a:pt x="1628410" y="562100"/>
                  <a:pt x="1707109" y="538890"/>
                </a:cubicBezTo>
                <a:cubicBezTo>
                  <a:pt x="1785808" y="514880"/>
                  <a:pt x="1866375" y="498874"/>
                  <a:pt x="1947475" y="486602"/>
                </a:cubicBezTo>
                <a:cubicBezTo>
                  <a:pt x="2028576" y="474597"/>
                  <a:pt x="2110476" y="470062"/>
                  <a:pt x="2192377" y="468995"/>
                </a:cubicBezTo>
                <a:cubicBezTo>
                  <a:pt x="2274011" y="470062"/>
                  <a:pt x="2355912" y="474597"/>
                  <a:pt x="2437279" y="486602"/>
                </a:cubicBezTo>
                <a:cubicBezTo>
                  <a:pt x="2518379" y="498874"/>
                  <a:pt x="2598946" y="514880"/>
                  <a:pt x="2677645" y="538890"/>
                </a:cubicBezTo>
                <a:cubicBezTo>
                  <a:pt x="2756345" y="562100"/>
                  <a:pt x="2833710" y="590112"/>
                  <a:pt x="2908141" y="624793"/>
                </a:cubicBezTo>
                <a:lnTo>
                  <a:pt x="2936153" y="637598"/>
                </a:lnTo>
                <a:cubicBezTo>
                  <a:pt x="2945490" y="641867"/>
                  <a:pt x="2954560" y="646935"/>
                  <a:pt x="2963631" y="651471"/>
                </a:cubicBezTo>
                <a:cubicBezTo>
                  <a:pt x="2981771" y="660808"/>
                  <a:pt x="3000179" y="669878"/>
                  <a:pt x="3018320" y="679749"/>
                </a:cubicBezTo>
                <a:cubicBezTo>
                  <a:pt x="3053802" y="700024"/>
                  <a:pt x="3089816" y="720032"/>
                  <a:pt x="3123964" y="742975"/>
                </a:cubicBezTo>
                <a:cubicBezTo>
                  <a:pt x="3158912" y="764584"/>
                  <a:pt x="3191725" y="789128"/>
                  <a:pt x="3225073" y="812871"/>
                </a:cubicBezTo>
                <a:cubicBezTo>
                  <a:pt x="3257353" y="838215"/>
                  <a:pt x="3289899" y="863025"/>
                  <a:pt x="3320579" y="890236"/>
                </a:cubicBezTo>
                <a:cubicBezTo>
                  <a:pt x="3352059" y="916380"/>
                  <a:pt x="3381137" y="945459"/>
                  <a:pt x="3410750" y="973738"/>
                </a:cubicBezTo>
                <a:cubicBezTo>
                  <a:pt x="3439028" y="1003350"/>
                  <a:pt x="3467840" y="1032429"/>
                  <a:pt x="3494251" y="1063909"/>
                </a:cubicBezTo>
                <a:cubicBezTo>
                  <a:pt x="3521729" y="1094321"/>
                  <a:pt x="3546272" y="1127135"/>
                  <a:pt x="3571617" y="1159415"/>
                </a:cubicBezTo>
                <a:cubicBezTo>
                  <a:pt x="3595360" y="1192762"/>
                  <a:pt x="3619903" y="1225576"/>
                  <a:pt x="3641512" y="1260523"/>
                </a:cubicBezTo>
                <a:cubicBezTo>
                  <a:pt x="3664188" y="1294671"/>
                  <a:pt x="3684197" y="1330419"/>
                  <a:pt x="3704738" y="1366167"/>
                </a:cubicBezTo>
                <a:cubicBezTo>
                  <a:pt x="3714609" y="1384041"/>
                  <a:pt x="3723680" y="1402449"/>
                  <a:pt x="3733017" y="1420857"/>
                </a:cubicBezTo>
                <a:cubicBezTo>
                  <a:pt x="3737552" y="1429927"/>
                  <a:pt x="3742354" y="1438998"/>
                  <a:pt x="3746889" y="1448335"/>
                </a:cubicBezTo>
                <a:lnTo>
                  <a:pt x="3759694" y="1476346"/>
                </a:lnTo>
                <a:cubicBezTo>
                  <a:pt x="3794376" y="1550777"/>
                  <a:pt x="3822387" y="1628143"/>
                  <a:pt x="3845597" y="1706842"/>
                </a:cubicBezTo>
                <a:cubicBezTo>
                  <a:pt x="3869607" y="1785541"/>
                  <a:pt x="3885613" y="1866108"/>
                  <a:pt x="3897885" y="1947209"/>
                </a:cubicBezTo>
                <a:cubicBezTo>
                  <a:pt x="3909890" y="2028309"/>
                  <a:pt x="3914425" y="2110210"/>
                  <a:pt x="3915493" y="2192110"/>
                </a:cubicBezTo>
                <a:cubicBezTo>
                  <a:pt x="3914425" y="2273744"/>
                  <a:pt x="3909890" y="2355645"/>
                  <a:pt x="3897885" y="2437012"/>
                </a:cubicBezTo>
                <a:cubicBezTo>
                  <a:pt x="3885613" y="2518112"/>
                  <a:pt x="3869607" y="2598679"/>
                  <a:pt x="3845597" y="2677379"/>
                </a:cubicBezTo>
                <a:cubicBezTo>
                  <a:pt x="3822387" y="2756078"/>
                  <a:pt x="3794376" y="2833443"/>
                  <a:pt x="3759694" y="2907874"/>
                </a:cubicBezTo>
                <a:lnTo>
                  <a:pt x="3746889" y="2935886"/>
                </a:lnTo>
                <a:cubicBezTo>
                  <a:pt x="3742621" y="2945223"/>
                  <a:pt x="3737552" y="2954293"/>
                  <a:pt x="3733017" y="2963364"/>
                </a:cubicBezTo>
                <a:cubicBezTo>
                  <a:pt x="3723680" y="2981505"/>
                  <a:pt x="3714609" y="2999912"/>
                  <a:pt x="3704738" y="3018053"/>
                </a:cubicBezTo>
                <a:cubicBezTo>
                  <a:pt x="3684463" y="3053535"/>
                  <a:pt x="3664455" y="3089550"/>
                  <a:pt x="3641512" y="3123697"/>
                </a:cubicBezTo>
                <a:cubicBezTo>
                  <a:pt x="3619903" y="3158645"/>
                  <a:pt x="3595360" y="3191459"/>
                  <a:pt x="3571617" y="3224806"/>
                </a:cubicBezTo>
                <a:cubicBezTo>
                  <a:pt x="3546272" y="3257086"/>
                  <a:pt x="3521462" y="3289633"/>
                  <a:pt x="3494251" y="3320312"/>
                </a:cubicBezTo>
                <a:cubicBezTo>
                  <a:pt x="3467840" y="3351792"/>
                  <a:pt x="3439028" y="3380871"/>
                  <a:pt x="3410750" y="3410483"/>
                </a:cubicBezTo>
                <a:cubicBezTo>
                  <a:pt x="3381137" y="3438761"/>
                  <a:pt x="3352059" y="3467573"/>
                  <a:pt x="3320579" y="3493984"/>
                </a:cubicBezTo>
                <a:cubicBezTo>
                  <a:pt x="3290166" y="3521462"/>
                  <a:pt x="3257353" y="3546006"/>
                  <a:pt x="3225073" y="3571350"/>
                </a:cubicBezTo>
                <a:cubicBezTo>
                  <a:pt x="3191725" y="3595093"/>
                  <a:pt x="3158912" y="3619636"/>
                  <a:pt x="3123964" y="3641246"/>
                </a:cubicBezTo>
                <a:cubicBezTo>
                  <a:pt x="3089816" y="3663921"/>
                  <a:pt x="3054068" y="3683930"/>
                  <a:pt x="3018320" y="3704472"/>
                </a:cubicBezTo>
                <a:cubicBezTo>
                  <a:pt x="3000446" y="3714342"/>
                  <a:pt x="2982038" y="3723413"/>
                  <a:pt x="2963631" y="3732750"/>
                </a:cubicBezTo>
                <a:cubicBezTo>
                  <a:pt x="2954560" y="3737285"/>
                  <a:pt x="2945490" y="3742087"/>
                  <a:pt x="2936153" y="3746623"/>
                </a:cubicBezTo>
                <a:lnTo>
                  <a:pt x="2907874" y="3758894"/>
                </a:lnTo>
                <a:cubicBezTo>
                  <a:pt x="2833443" y="3793575"/>
                  <a:pt x="2756078" y="3821587"/>
                  <a:pt x="2677379" y="3844796"/>
                </a:cubicBezTo>
                <a:cubicBezTo>
                  <a:pt x="2598679" y="3868807"/>
                  <a:pt x="2518112" y="3884813"/>
                  <a:pt x="2437012" y="3897085"/>
                </a:cubicBezTo>
                <a:cubicBezTo>
                  <a:pt x="2355912" y="3909090"/>
                  <a:pt x="2274011" y="3913625"/>
                  <a:pt x="2192110" y="3914692"/>
                </a:cubicBezTo>
                <a:cubicBezTo>
                  <a:pt x="2110476" y="3913625"/>
                  <a:pt x="2028576" y="3909090"/>
                  <a:pt x="1947209" y="3897085"/>
                </a:cubicBezTo>
                <a:cubicBezTo>
                  <a:pt x="1866108" y="3884813"/>
                  <a:pt x="1785541" y="3868807"/>
                  <a:pt x="1706842" y="3844796"/>
                </a:cubicBezTo>
                <a:cubicBezTo>
                  <a:pt x="1628143" y="3821587"/>
                  <a:pt x="1550777" y="3793575"/>
                  <a:pt x="1476346" y="3758894"/>
                </a:cubicBezTo>
                <a:lnTo>
                  <a:pt x="1448335" y="3746089"/>
                </a:lnTo>
                <a:cubicBezTo>
                  <a:pt x="1438998" y="3741820"/>
                  <a:pt x="1429927" y="3736752"/>
                  <a:pt x="1420857" y="3732216"/>
                </a:cubicBezTo>
                <a:cubicBezTo>
                  <a:pt x="1402716" y="3722879"/>
                  <a:pt x="1384308" y="3713809"/>
                  <a:pt x="1366167" y="3703938"/>
                </a:cubicBezTo>
                <a:cubicBezTo>
                  <a:pt x="1330686" y="3683663"/>
                  <a:pt x="1294671" y="3663655"/>
                  <a:pt x="1260523" y="3640712"/>
                </a:cubicBezTo>
                <a:cubicBezTo>
                  <a:pt x="1225576" y="3619103"/>
                  <a:pt x="1192762" y="3594559"/>
                  <a:pt x="1159415" y="3570816"/>
                </a:cubicBezTo>
                <a:cubicBezTo>
                  <a:pt x="1127135" y="3545472"/>
                  <a:pt x="1094588" y="3520662"/>
                  <a:pt x="1063909" y="3493451"/>
                </a:cubicBezTo>
                <a:cubicBezTo>
                  <a:pt x="1032429" y="3467307"/>
                  <a:pt x="1003350" y="3438228"/>
                  <a:pt x="973738" y="3409949"/>
                </a:cubicBezTo>
                <a:cubicBezTo>
                  <a:pt x="945459" y="3380337"/>
                  <a:pt x="916647" y="3351258"/>
                  <a:pt x="890236" y="3319779"/>
                </a:cubicBezTo>
                <a:cubicBezTo>
                  <a:pt x="862758" y="3289366"/>
                  <a:pt x="838215" y="3256552"/>
                  <a:pt x="812871" y="3224272"/>
                </a:cubicBezTo>
                <a:cubicBezTo>
                  <a:pt x="789128" y="3190925"/>
                  <a:pt x="764584" y="3158111"/>
                  <a:pt x="742975" y="3123164"/>
                </a:cubicBezTo>
                <a:cubicBezTo>
                  <a:pt x="720299" y="3089016"/>
                  <a:pt x="700291" y="3053268"/>
                  <a:pt x="679749" y="3017520"/>
                </a:cubicBezTo>
                <a:cubicBezTo>
                  <a:pt x="669878" y="2999646"/>
                  <a:pt x="660808" y="2981238"/>
                  <a:pt x="651471" y="2962830"/>
                </a:cubicBezTo>
                <a:cubicBezTo>
                  <a:pt x="646935" y="2953760"/>
                  <a:pt x="642133" y="2944689"/>
                  <a:pt x="637598" y="2935352"/>
                </a:cubicBezTo>
                <a:lnTo>
                  <a:pt x="625326" y="2907874"/>
                </a:lnTo>
                <a:cubicBezTo>
                  <a:pt x="590645" y="2833443"/>
                  <a:pt x="562367" y="2756078"/>
                  <a:pt x="539157" y="2677379"/>
                </a:cubicBezTo>
                <a:close/>
                <a:moveTo>
                  <a:pt x="968135" y="2015770"/>
                </a:moveTo>
                <a:cubicBezTo>
                  <a:pt x="959332" y="2073928"/>
                  <a:pt x="956397" y="2133153"/>
                  <a:pt x="955330" y="2192110"/>
                </a:cubicBezTo>
                <a:cubicBezTo>
                  <a:pt x="956397" y="2251068"/>
                  <a:pt x="959332" y="2310293"/>
                  <a:pt x="968135" y="2368450"/>
                </a:cubicBezTo>
                <a:cubicBezTo>
                  <a:pt x="977206" y="2426608"/>
                  <a:pt x="988144" y="2484498"/>
                  <a:pt x="1005484" y="2540788"/>
                </a:cubicBezTo>
                <a:cubicBezTo>
                  <a:pt x="1022291" y="2597078"/>
                  <a:pt x="1042033" y="2652568"/>
                  <a:pt x="1067110" y="2705924"/>
                </a:cubicBezTo>
                <a:lnTo>
                  <a:pt x="1076180" y="2725932"/>
                </a:lnTo>
                <a:cubicBezTo>
                  <a:pt x="1079382" y="2732601"/>
                  <a:pt x="1082850" y="2739004"/>
                  <a:pt x="1086051" y="2745673"/>
                </a:cubicBezTo>
                <a:cubicBezTo>
                  <a:pt x="1092987" y="2758746"/>
                  <a:pt x="1099390" y="2772085"/>
                  <a:pt x="1106326" y="2784890"/>
                </a:cubicBezTo>
                <a:cubicBezTo>
                  <a:pt x="1120999" y="2810234"/>
                  <a:pt x="1135138" y="2836111"/>
                  <a:pt x="1151678" y="2860655"/>
                </a:cubicBezTo>
                <a:cubicBezTo>
                  <a:pt x="1166885" y="2885732"/>
                  <a:pt x="1185025" y="2909208"/>
                  <a:pt x="1201832" y="2933485"/>
                </a:cubicBezTo>
                <a:cubicBezTo>
                  <a:pt x="1220240" y="2956428"/>
                  <a:pt x="1237847" y="2980171"/>
                  <a:pt x="1257589" y="3002047"/>
                </a:cubicBezTo>
                <a:cubicBezTo>
                  <a:pt x="1276263" y="3024723"/>
                  <a:pt x="1297339" y="3045531"/>
                  <a:pt x="1317614" y="3066874"/>
                </a:cubicBezTo>
                <a:cubicBezTo>
                  <a:pt x="1339223" y="3086882"/>
                  <a:pt x="1359765" y="3107957"/>
                  <a:pt x="1382441" y="3126898"/>
                </a:cubicBezTo>
                <a:cubicBezTo>
                  <a:pt x="1404316" y="3146640"/>
                  <a:pt x="1428060" y="3164247"/>
                  <a:pt x="1451003" y="3182655"/>
                </a:cubicBezTo>
                <a:cubicBezTo>
                  <a:pt x="1475013" y="3199462"/>
                  <a:pt x="1498489" y="3217603"/>
                  <a:pt x="1523833" y="3232809"/>
                </a:cubicBezTo>
                <a:cubicBezTo>
                  <a:pt x="1548376" y="3249349"/>
                  <a:pt x="1573987" y="3263489"/>
                  <a:pt x="1599598" y="3278161"/>
                </a:cubicBezTo>
                <a:cubicBezTo>
                  <a:pt x="1612403" y="3285097"/>
                  <a:pt x="1625742" y="3291500"/>
                  <a:pt x="1638814" y="3298436"/>
                </a:cubicBezTo>
                <a:cubicBezTo>
                  <a:pt x="1645483" y="3301638"/>
                  <a:pt x="1651886" y="3305373"/>
                  <a:pt x="1658555" y="3308307"/>
                </a:cubicBezTo>
                <a:lnTo>
                  <a:pt x="1678564" y="3317378"/>
                </a:lnTo>
                <a:cubicBezTo>
                  <a:pt x="1731919" y="3342455"/>
                  <a:pt x="1787409" y="3362196"/>
                  <a:pt x="1843699" y="3379003"/>
                </a:cubicBezTo>
                <a:cubicBezTo>
                  <a:pt x="1899989" y="3396344"/>
                  <a:pt x="1957880" y="3407548"/>
                  <a:pt x="2016037" y="3416352"/>
                </a:cubicBezTo>
                <a:cubicBezTo>
                  <a:pt x="2074195" y="3425156"/>
                  <a:pt x="2133419" y="3428090"/>
                  <a:pt x="2192377" y="3429157"/>
                </a:cubicBezTo>
                <a:cubicBezTo>
                  <a:pt x="2251335" y="3428090"/>
                  <a:pt x="2310560" y="3425156"/>
                  <a:pt x="2368717" y="3416352"/>
                </a:cubicBezTo>
                <a:cubicBezTo>
                  <a:pt x="2426875" y="3407282"/>
                  <a:pt x="2484765" y="3396344"/>
                  <a:pt x="2541055" y="3379003"/>
                </a:cubicBezTo>
                <a:cubicBezTo>
                  <a:pt x="2597345" y="3362196"/>
                  <a:pt x="2652835" y="3342455"/>
                  <a:pt x="2706191" y="3317378"/>
                </a:cubicBezTo>
                <a:lnTo>
                  <a:pt x="2726199" y="3308307"/>
                </a:lnTo>
                <a:cubicBezTo>
                  <a:pt x="2732868" y="3305106"/>
                  <a:pt x="2739271" y="3301638"/>
                  <a:pt x="2745940" y="3298436"/>
                </a:cubicBezTo>
                <a:cubicBezTo>
                  <a:pt x="2759012" y="3291500"/>
                  <a:pt x="2772351" y="3285097"/>
                  <a:pt x="2785157" y="3278161"/>
                </a:cubicBezTo>
                <a:cubicBezTo>
                  <a:pt x="2810500" y="3263489"/>
                  <a:pt x="2836378" y="3249349"/>
                  <a:pt x="2860921" y="3232809"/>
                </a:cubicBezTo>
                <a:cubicBezTo>
                  <a:pt x="2885998" y="3217603"/>
                  <a:pt x="2909475" y="3199462"/>
                  <a:pt x="2933752" y="3182655"/>
                </a:cubicBezTo>
                <a:cubicBezTo>
                  <a:pt x="2956695" y="3164247"/>
                  <a:pt x="2980438" y="3146640"/>
                  <a:pt x="3002313" y="3126898"/>
                </a:cubicBezTo>
                <a:cubicBezTo>
                  <a:pt x="3024989" y="3108224"/>
                  <a:pt x="3045798" y="3087149"/>
                  <a:pt x="3067140" y="3066874"/>
                </a:cubicBezTo>
                <a:cubicBezTo>
                  <a:pt x="3087149" y="3045265"/>
                  <a:pt x="3108224" y="3024723"/>
                  <a:pt x="3127165" y="3002047"/>
                </a:cubicBezTo>
                <a:cubicBezTo>
                  <a:pt x="3146907" y="2980171"/>
                  <a:pt x="3164514" y="2956428"/>
                  <a:pt x="3182922" y="2933485"/>
                </a:cubicBezTo>
                <a:cubicBezTo>
                  <a:pt x="3199729" y="2909475"/>
                  <a:pt x="3217870" y="2885998"/>
                  <a:pt x="3233076" y="2860655"/>
                </a:cubicBezTo>
                <a:cubicBezTo>
                  <a:pt x="3249616" y="2836111"/>
                  <a:pt x="3263755" y="2810500"/>
                  <a:pt x="3278428" y="2784890"/>
                </a:cubicBezTo>
                <a:cubicBezTo>
                  <a:pt x="3285364" y="2772085"/>
                  <a:pt x="3291767" y="2758746"/>
                  <a:pt x="3298703" y="2745673"/>
                </a:cubicBezTo>
                <a:cubicBezTo>
                  <a:pt x="3301904" y="2739004"/>
                  <a:pt x="3305639" y="2732601"/>
                  <a:pt x="3308574" y="2725932"/>
                </a:cubicBezTo>
                <a:lnTo>
                  <a:pt x="3317644" y="2705924"/>
                </a:lnTo>
                <a:cubicBezTo>
                  <a:pt x="3342722" y="2652568"/>
                  <a:pt x="3362463" y="2597078"/>
                  <a:pt x="3379270" y="2540788"/>
                </a:cubicBezTo>
                <a:cubicBezTo>
                  <a:pt x="3396610" y="2484498"/>
                  <a:pt x="3407815" y="2426608"/>
                  <a:pt x="3416619" y="2368450"/>
                </a:cubicBezTo>
                <a:cubicBezTo>
                  <a:pt x="3425422" y="2310293"/>
                  <a:pt x="3428357" y="2251068"/>
                  <a:pt x="3429424" y="2192110"/>
                </a:cubicBezTo>
                <a:cubicBezTo>
                  <a:pt x="3428357" y="2133153"/>
                  <a:pt x="3425422" y="2073928"/>
                  <a:pt x="3416619" y="2015770"/>
                </a:cubicBezTo>
                <a:cubicBezTo>
                  <a:pt x="3407548" y="1957613"/>
                  <a:pt x="3396610" y="1899722"/>
                  <a:pt x="3379270" y="1843432"/>
                </a:cubicBezTo>
                <a:cubicBezTo>
                  <a:pt x="3362463" y="1787142"/>
                  <a:pt x="3342722" y="1731653"/>
                  <a:pt x="3317644" y="1678297"/>
                </a:cubicBezTo>
                <a:lnTo>
                  <a:pt x="3308040" y="1658289"/>
                </a:lnTo>
                <a:cubicBezTo>
                  <a:pt x="3304839" y="1651619"/>
                  <a:pt x="3301371" y="1645216"/>
                  <a:pt x="3298170" y="1638547"/>
                </a:cubicBezTo>
                <a:cubicBezTo>
                  <a:pt x="3291233" y="1625475"/>
                  <a:pt x="3284831" y="1612136"/>
                  <a:pt x="3277895" y="1599331"/>
                </a:cubicBezTo>
                <a:cubicBezTo>
                  <a:pt x="3263222" y="1573987"/>
                  <a:pt x="3249083" y="1548110"/>
                  <a:pt x="3232542" y="1523566"/>
                </a:cubicBezTo>
                <a:cubicBezTo>
                  <a:pt x="3217336" y="1498489"/>
                  <a:pt x="3199195" y="1475013"/>
                  <a:pt x="3182388" y="1450736"/>
                </a:cubicBezTo>
                <a:cubicBezTo>
                  <a:pt x="3163981" y="1427793"/>
                  <a:pt x="3146373" y="1404050"/>
                  <a:pt x="3126632" y="1382174"/>
                </a:cubicBezTo>
                <a:cubicBezTo>
                  <a:pt x="3107957" y="1359498"/>
                  <a:pt x="3086882" y="1338689"/>
                  <a:pt x="3066607" y="1317347"/>
                </a:cubicBezTo>
                <a:cubicBezTo>
                  <a:pt x="3044998" y="1297339"/>
                  <a:pt x="3024456" y="1276263"/>
                  <a:pt x="3001780" y="1257322"/>
                </a:cubicBezTo>
                <a:cubicBezTo>
                  <a:pt x="2979904" y="1237581"/>
                  <a:pt x="2956161" y="1219973"/>
                  <a:pt x="2933218" y="1201566"/>
                </a:cubicBezTo>
                <a:cubicBezTo>
                  <a:pt x="2909208" y="1184759"/>
                  <a:pt x="2885732" y="1166618"/>
                  <a:pt x="2860388" y="1151411"/>
                </a:cubicBezTo>
                <a:cubicBezTo>
                  <a:pt x="2835844" y="1134871"/>
                  <a:pt x="2810234" y="1120732"/>
                  <a:pt x="2784623" y="1106059"/>
                </a:cubicBezTo>
                <a:cubicBezTo>
                  <a:pt x="2771818" y="1099123"/>
                  <a:pt x="2758479" y="1092720"/>
                  <a:pt x="2745407" y="1085784"/>
                </a:cubicBezTo>
                <a:cubicBezTo>
                  <a:pt x="2738737" y="1082583"/>
                  <a:pt x="2732335" y="1078848"/>
                  <a:pt x="2725665" y="1075914"/>
                </a:cubicBezTo>
                <a:lnTo>
                  <a:pt x="2705657" y="1067110"/>
                </a:lnTo>
                <a:cubicBezTo>
                  <a:pt x="2652301" y="1042033"/>
                  <a:pt x="2596812" y="1022291"/>
                  <a:pt x="2540522" y="1005484"/>
                </a:cubicBezTo>
                <a:cubicBezTo>
                  <a:pt x="2484232" y="988144"/>
                  <a:pt x="2426341" y="976939"/>
                  <a:pt x="2368183" y="968135"/>
                </a:cubicBezTo>
                <a:cubicBezTo>
                  <a:pt x="2310026" y="959332"/>
                  <a:pt x="2250801" y="956397"/>
                  <a:pt x="2191844" y="955330"/>
                </a:cubicBezTo>
                <a:cubicBezTo>
                  <a:pt x="2132886" y="956397"/>
                  <a:pt x="2073661" y="959332"/>
                  <a:pt x="2015504" y="968135"/>
                </a:cubicBezTo>
                <a:cubicBezTo>
                  <a:pt x="1957346" y="977206"/>
                  <a:pt x="1899455" y="988144"/>
                  <a:pt x="1843165" y="1005484"/>
                </a:cubicBezTo>
                <a:cubicBezTo>
                  <a:pt x="1786875" y="1022291"/>
                  <a:pt x="1731386" y="1042033"/>
                  <a:pt x="1678030" y="1067110"/>
                </a:cubicBezTo>
                <a:lnTo>
                  <a:pt x="1658022" y="1076180"/>
                </a:lnTo>
                <a:cubicBezTo>
                  <a:pt x="1651352" y="1079382"/>
                  <a:pt x="1644950" y="1082850"/>
                  <a:pt x="1638280" y="1086051"/>
                </a:cubicBezTo>
                <a:cubicBezTo>
                  <a:pt x="1625208" y="1092987"/>
                  <a:pt x="1611869" y="1099390"/>
                  <a:pt x="1599064" y="1106326"/>
                </a:cubicBezTo>
                <a:cubicBezTo>
                  <a:pt x="1573720" y="1120999"/>
                  <a:pt x="1547843" y="1135138"/>
                  <a:pt x="1523299" y="1151678"/>
                </a:cubicBezTo>
                <a:cubicBezTo>
                  <a:pt x="1498222" y="1166885"/>
                  <a:pt x="1474746" y="1185025"/>
                  <a:pt x="1450469" y="1201832"/>
                </a:cubicBezTo>
                <a:cubicBezTo>
                  <a:pt x="1427526" y="1220240"/>
                  <a:pt x="1403783" y="1237847"/>
                  <a:pt x="1381907" y="1257589"/>
                </a:cubicBezTo>
                <a:cubicBezTo>
                  <a:pt x="1359231" y="1276263"/>
                  <a:pt x="1338422" y="1297339"/>
                  <a:pt x="1317080" y="1317614"/>
                </a:cubicBezTo>
                <a:cubicBezTo>
                  <a:pt x="1297072" y="1339223"/>
                  <a:pt x="1275997" y="1359765"/>
                  <a:pt x="1257055" y="1382441"/>
                </a:cubicBezTo>
                <a:cubicBezTo>
                  <a:pt x="1237314" y="1404316"/>
                  <a:pt x="1219707" y="1428060"/>
                  <a:pt x="1201299" y="1451003"/>
                </a:cubicBezTo>
                <a:cubicBezTo>
                  <a:pt x="1184492" y="1475013"/>
                  <a:pt x="1166351" y="1498489"/>
                  <a:pt x="1151145" y="1523833"/>
                </a:cubicBezTo>
                <a:cubicBezTo>
                  <a:pt x="1134604" y="1548376"/>
                  <a:pt x="1120465" y="1573987"/>
                  <a:pt x="1105793" y="1599598"/>
                </a:cubicBezTo>
                <a:cubicBezTo>
                  <a:pt x="1098856" y="1612403"/>
                  <a:pt x="1092454" y="1625742"/>
                  <a:pt x="1085517" y="1638814"/>
                </a:cubicBezTo>
                <a:cubicBezTo>
                  <a:pt x="1082316" y="1645483"/>
                  <a:pt x="1078581" y="1651886"/>
                  <a:pt x="1075647" y="1658555"/>
                </a:cubicBezTo>
                <a:lnTo>
                  <a:pt x="1067110" y="1678564"/>
                </a:lnTo>
                <a:cubicBezTo>
                  <a:pt x="1042033" y="1731919"/>
                  <a:pt x="1022291" y="1787409"/>
                  <a:pt x="1005484" y="1843699"/>
                </a:cubicBezTo>
                <a:cubicBezTo>
                  <a:pt x="988144" y="1899722"/>
                  <a:pt x="976939" y="1957613"/>
                  <a:pt x="968135" y="2015770"/>
                </a:cubicBezTo>
                <a:close/>
                <a:moveTo>
                  <a:pt x="976405" y="2192110"/>
                </a:moveTo>
                <a:cubicBezTo>
                  <a:pt x="977473" y="2133953"/>
                  <a:pt x="980407" y="2076062"/>
                  <a:pt x="988944" y="2018705"/>
                </a:cubicBezTo>
                <a:cubicBezTo>
                  <a:pt x="997748" y="1961615"/>
                  <a:pt x="1008686" y="1904524"/>
                  <a:pt x="1025759" y="1849301"/>
                </a:cubicBezTo>
                <a:cubicBezTo>
                  <a:pt x="1042299" y="1793812"/>
                  <a:pt x="1061774" y="1739389"/>
                  <a:pt x="1086318" y="1687101"/>
                </a:cubicBezTo>
                <a:lnTo>
                  <a:pt x="1095121" y="1667359"/>
                </a:lnTo>
                <a:cubicBezTo>
                  <a:pt x="1098056" y="1660690"/>
                  <a:pt x="1101791" y="1654554"/>
                  <a:pt x="1104992" y="1648151"/>
                </a:cubicBezTo>
                <a:cubicBezTo>
                  <a:pt x="1111662" y="1635346"/>
                  <a:pt x="1118064" y="1622274"/>
                  <a:pt x="1125000" y="1609735"/>
                </a:cubicBezTo>
                <a:cubicBezTo>
                  <a:pt x="1139673" y="1584658"/>
                  <a:pt x="1153279" y="1559314"/>
                  <a:pt x="1169552" y="1535304"/>
                </a:cubicBezTo>
                <a:cubicBezTo>
                  <a:pt x="1184492" y="1510494"/>
                  <a:pt x="1202366" y="1487551"/>
                  <a:pt x="1218906" y="1463808"/>
                </a:cubicBezTo>
                <a:cubicBezTo>
                  <a:pt x="1237047" y="1441132"/>
                  <a:pt x="1254121" y="1417922"/>
                  <a:pt x="1273862" y="1396313"/>
                </a:cubicBezTo>
                <a:cubicBezTo>
                  <a:pt x="1292270" y="1373904"/>
                  <a:pt x="1313079" y="1353629"/>
                  <a:pt x="1332820" y="1332553"/>
                </a:cubicBezTo>
                <a:cubicBezTo>
                  <a:pt x="1353896" y="1312812"/>
                  <a:pt x="1374171" y="1292003"/>
                  <a:pt x="1396580" y="1273596"/>
                </a:cubicBezTo>
                <a:cubicBezTo>
                  <a:pt x="1417922" y="1254121"/>
                  <a:pt x="1441399" y="1236780"/>
                  <a:pt x="1464075" y="1218639"/>
                </a:cubicBezTo>
                <a:cubicBezTo>
                  <a:pt x="1487818" y="1202099"/>
                  <a:pt x="1510761" y="1184492"/>
                  <a:pt x="1535571" y="1169286"/>
                </a:cubicBezTo>
                <a:cubicBezTo>
                  <a:pt x="1559581" y="1153012"/>
                  <a:pt x="1584925" y="1139140"/>
                  <a:pt x="1610002" y="1124734"/>
                </a:cubicBezTo>
                <a:cubicBezTo>
                  <a:pt x="1622807" y="1117798"/>
                  <a:pt x="1635613" y="1111662"/>
                  <a:pt x="1648418" y="1104725"/>
                </a:cubicBezTo>
                <a:cubicBezTo>
                  <a:pt x="1654820" y="1101524"/>
                  <a:pt x="1661223" y="1098056"/>
                  <a:pt x="1667626" y="1094855"/>
                </a:cubicBezTo>
                <a:lnTo>
                  <a:pt x="1687367" y="1086051"/>
                </a:lnTo>
                <a:cubicBezTo>
                  <a:pt x="1739656" y="1061508"/>
                  <a:pt x="1794345" y="1041766"/>
                  <a:pt x="1849568" y="1025492"/>
                </a:cubicBezTo>
                <a:cubicBezTo>
                  <a:pt x="1904791" y="1008419"/>
                  <a:pt x="1961881" y="997481"/>
                  <a:pt x="2018972" y="988677"/>
                </a:cubicBezTo>
                <a:cubicBezTo>
                  <a:pt x="2076329" y="980140"/>
                  <a:pt x="2134220" y="977206"/>
                  <a:pt x="2192377" y="976139"/>
                </a:cubicBezTo>
                <a:cubicBezTo>
                  <a:pt x="2250535" y="977206"/>
                  <a:pt x="2308425" y="980140"/>
                  <a:pt x="2365782" y="988677"/>
                </a:cubicBezTo>
                <a:cubicBezTo>
                  <a:pt x="2422873" y="997481"/>
                  <a:pt x="2479963" y="1008419"/>
                  <a:pt x="2535186" y="1025492"/>
                </a:cubicBezTo>
                <a:cubicBezTo>
                  <a:pt x="2590676" y="1042033"/>
                  <a:pt x="2645098" y="1061508"/>
                  <a:pt x="2697387" y="1086051"/>
                </a:cubicBezTo>
                <a:lnTo>
                  <a:pt x="2717128" y="1094855"/>
                </a:lnTo>
                <a:cubicBezTo>
                  <a:pt x="2723798" y="1097789"/>
                  <a:pt x="2729934" y="1101524"/>
                  <a:pt x="2736336" y="1104725"/>
                </a:cubicBezTo>
                <a:cubicBezTo>
                  <a:pt x="2749142" y="1111395"/>
                  <a:pt x="2762214" y="1117798"/>
                  <a:pt x="2774752" y="1124734"/>
                </a:cubicBezTo>
                <a:cubicBezTo>
                  <a:pt x="2799829" y="1139406"/>
                  <a:pt x="2825173" y="1153012"/>
                  <a:pt x="2849183" y="1169286"/>
                </a:cubicBezTo>
                <a:cubicBezTo>
                  <a:pt x="2873994" y="1184225"/>
                  <a:pt x="2896936" y="1202099"/>
                  <a:pt x="2920680" y="1218639"/>
                </a:cubicBezTo>
                <a:cubicBezTo>
                  <a:pt x="2943356" y="1236780"/>
                  <a:pt x="2966565" y="1253854"/>
                  <a:pt x="2988174" y="1273596"/>
                </a:cubicBezTo>
                <a:cubicBezTo>
                  <a:pt x="3010583" y="1292003"/>
                  <a:pt x="3030859" y="1312812"/>
                  <a:pt x="3051934" y="1332553"/>
                </a:cubicBezTo>
                <a:cubicBezTo>
                  <a:pt x="3071676" y="1353629"/>
                  <a:pt x="3092484" y="1373904"/>
                  <a:pt x="3110892" y="1396313"/>
                </a:cubicBezTo>
                <a:cubicBezTo>
                  <a:pt x="3130366" y="1417655"/>
                  <a:pt x="3147707" y="1441132"/>
                  <a:pt x="3165848" y="1463808"/>
                </a:cubicBezTo>
                <a:cubicBezTo>
                  <a:pt x="3182388" y="1487551"/>
                  <a:pt x="3199995" y="1510494"/>
                  <a:pt x="3215202" y="1535304"/>
                </a:cubicBezTo>
                <a:cubicBezTo>
                  <a:pt x="3231475" y="1559314"/>
                  <a:pt x="3245348" y="1584658"/>
                  <a:pt x="3259754" y="1609735"/>
                </a:cubicBezTo>
                <a:cubicBezTo>
                  <a:pt x="3266690" y="1622540"/>
                  <a:pt x="3272826" y="1635346"/>
                  <a:pt x="3279762" y="1648151"/>
                </a:cubicBezTo>
                <a:cubicBezTo>
                  <a:pt x="3282963" y="1654554"/>
                  <a:pt x="3286431" y="1660956"/>
                  <a:pt x="3289633" y="1667359"/>
                </a:cubicBezTo>
                <a:lnTo>
                  <a:pt x="3298436" y="1687101"/>
                </a:lnTo>
                <a:cubicBezTo>
                  <a:pt x="3322980" y="1739389"/>
                  <a:pt x="3342722" y="1794078"/>
                  <a:pt x="3358995" y="1849301"/>
                </a:cubicBezTo>
                <a:cubicBezTo>
                  <a:pt x="3376069" y="1904524"/>
                  <a:pt x="3387006" y="1961615"/>
                  <a:pt x="3395810" y="2018705"/>
                </a:cubicBezTo>
                <a:cubicBezTo>
                  <a:pt x="3404347" y="2076062"/>
                  <a:pt x="3407282" y="2133953"/>
                  <a:pt x="3408349" y="2192110"/>
                </a:cubicBezTo>
                <a:cubicBezTo>
                  <a:pt x="3407282" y="2250268"/>
                  <a:pt x="3404347" y="2308158"/>
                  <a:pt x="3395810" y="2365516"/>
                </a:cubicBezTo>
                <a:cubicBezTo>
                  <a:pt x="3387006" y="2422606"/>
                  <a:pt x="3376069" y="2479696"/>
                  <a:pt x="3358995" y="2534919"/>
                </a:cubicBezTo>
                <a:cubicBezTo>
                  <a:pt x="3342455" y="2590409"/>
                  <a:pt x="3322980" y="2644832"/>
                  <a:pt x="3298436" y="2697120"/>
                </a:cubicBezTo>
                <a:lnTo>
                  <a:pt x="3289633" y="2716861"/>
                </a:lnTo>
                <a:cubicBezTo>
                  <a:pt x="3286698" y="2723531"/>
                  <a:pt x="3282963" y="2729667"/>
                  <a:pt x="3279762" y="2736069"/>
                </a:cubicBezTo>
                <a:cubicBezTo>
                  <a:pt x="3273093" y="2748875"/>
                  <a:pt x="3266690" y="2761947"/>
                  <a:pt x="3259754" y="2774485"/>
                </a:cubicBezTo>
                <a:cubicBezTo>
                  <a:pt x="3245081" y="2799563"/>
                  <a:pt x="3231475" y="2824906"/>
                  <a:pt x="3215202" y="2848916"/>
                </a:cubicBezTo>
                <a:cubicBezTo>
                  <a:pt x="3200262" y="2873727"/>
                  <a:pt x="3182388" y="2896670"/>
                  <a:pt x="3165848" y="2920413"/>
                </a:cubicBezTo>
                <a:cubicBezTo>
                  <a:pt x="3147707" y="2943089"/>
                  <a:pt x="3130633" y="2966299"/>
                  <a:pt x="3110892" y="2987907"/>
                </a:cubicBezTo>
                <a:cubicBezTo>
                  <a:pt x="3092484" y="3010317"/>
                  <a:pt x="3071676" y="3030592"/>
                  <a:pt x="3051934" y="3051667"/>
                </a:cubicBezTo>
                <a:cubicBezTo>
                  <a:pt x="3030859" y="3071409"/>
                  <a:pt x="3010583" y="3092218"/>
                  <a:pt x="2988174" y="3110625"/>
                </a:cubicBezTo>
                <a:cubicBezTo>
                  <a:pt x="2966832" y="3130100"/>
                  <a:pt x="2943356" y="3147440"/>
                  <a:pt x="2920680" y="3165581"/>
                </a:cubicBezTo>
                <a:cubicBezTo>
                  <a:pt x="2896936" y="3182121"/>
                  <a:pt x="2873994" y="3199729"/>
                  <a:pt x="2849183" y="3214935"/>
                </a:cubicBezTo>
                <a:cubicBezTo>
                  <a:pt x="2825173" y="3231209"/>
                  <a:pt x="2799829" y="3245081"/>
                  <a:pt x="2774752" y="3259487"/>
                </a:cubicBezTo>
                <a:cubicBezTo>
                  <a:pt x="2761947" y="3266423"/>
                  <a:pt x="2749142" y="3272559"/>
                  <a:pt x="2736336" y="3279495"/>
                </a:cubicBezTo>
                <a:cubicBezTo>
                  <a:pt x="2729934" y="3282697"/>
                  <a:pt x="2723531" y="3286165"/>
                  <a:pt x="2717128" y="3289366"/>
                </a:cubicBezTo>
                <a:lnTo>
                  <a:pt x="2697387" y="3298170"/>
                </a:lnTo>
                <a:cubicBezTo>
                  <a:pt x="2645098" y="3322713"/>
                  <a:pt x="2590409" y="3342455"/>
                  <a:pt x="2535186" y="3358728"/>
                </a:cubicBezTo>
                <a:cubicBezTo>
                  <a:pt x="2479963" y="3375802"/>
                  <a:pt x="2422873" y="3386740"/>
                  <a:pt x="2365782" y="3395543"/>
                </a:cubicBezTo>
                <a:cubicBezTo>
                  <a:pt x="2308425" y="3404080"/>
                  <a:pt x="2250535" y="3407015"/>
                  <a:pt x="2192377" y="3408082"/>
                </a:cubicBezTo>
                <a:cubicBezTo>
                  <a:pt x="2134220" y="3407015"/>
                  <a:pt x="2076329" y="3404080"/>
                  <a:pt x="2018972" y="3395543"/>
                </a:cubicBezTo>
                <a:cubicBezTo>
                  <a:pt x="1961881" y="3386740"/>
                  <a:pt x="1904791" y="3375802"/>
                  <a:pt x="1849568" y="3358728"/>
                </a:cubicBezTo>
                <a:cubicBezTo>
                  <a:pt x="1794078" y="3342188"/>
                  <a:pt x="1739656" y="3322713"/>
                  <a:pt x="1687367" y="3298170"/>
                </a:cubicBezTo>
                <a:lnTo>
                  <a:pt x="1667626" y="3289366"/>
                </a:lnTo>
                <a:cubicBezTo>
                  <a:pt x="1660956" y="3286431"/>
                  <a:pt x="1654820" y="3282697"/>
                  <a:pt x="1648418" y="3279495"/>
                </a:cubicBezTo>
                <a:cubicBezTo>
                  <a:pt x="1635613" y="3272826"/>
                  <a:pt x="1622540" y="3266423"/>
                  <a:pt x="1610002" y="3259487"/>
                </a:cubicBezTo>
                <a:cubicBezTo>
                  <a:pt x="1584925" y="3244814"/>
                  <a:pt x="1559581" y="3231209"/>
                  <a:pt x="1535571" y="3214935"/>
                </a:cubicBezTo>
                <a:cubicBezTo>
                  <a:pt x="1510761" y="3199995"/>
                  <a:pt x="1487818" y="3182121"/>
                  <a:pt x="1464075" y="3165581"/>
                </a:cubicBezTo>
                <a:cubicBezTo>
                  <a:pt x="1441399" y="3147440"/>
                  <a:pt x="1418189" y="3130366"/>
                  <a:pt x="1396580" y="3110625"/>
                </a:cubicBezTo>
                <a:cubicBezTo>
                  <a:pt x="1374171" y="3092218"/>
                  <a:pt x="1353896" y="3071409"/>
                  <a:pt x="1332820" y="3051667"/>
                </a:cubicBezTo>
                <a:cubicBezTo>
                  <a:pt x="1313079" y="3030592"/>
                  <a:pt x="1292270" y="3010317"/>
                  <a:pt x="1273862" y="2987907"/>
                </a:cubicBezTo>
                <a:cubicBezTo>
                  <a:pt x="1254388" y="2966565"/>
                  <a:pt x="1237047" y="2943089"/>
                  <a:pt x="1218906" y="2920413"/>
                </a:cubicBezTo>
                <a:cubicBezTo>
                  <a:pt x="1202366" y="2896670"/>
                  <a:pt x="1184759" y="2873727"/>
                  <a:pt x="1169552" y="2848916"/>
                </a:cubicBezTo>
                <a:cubicBezTo>
                  <a:pt x="1153279" y="2824906"/>
                  <a:pt x="1139406" y="2799563"/>
                  <a:pt x="1125000" y="2774485"/>
                </a:cubicBezTo>
                <a:cubicBezTo>
                  <a:pt x="1118064" y="2761680"/>
                  <a:pt x="1111928" y="2748875"/>
                  <a:pt x="1104992" y="2736069"/>
                </a:cubicBezTo>
                <a:cubicBezTo>
                  <a:pt x="1101791" y="2729667"/>
                  <a:pt x="1098323" y="2723264"/>
                  <a:pt x="1095121" y="2716861"/>
                </a:cubicBezTo>
                <a:lnTo>
                  <a:pt x="1086318" y="2697120"/>
                </a:lnTo>
                <a:cubicBezTo>
                  <a:pt x="1061774" y="2644832"/>
                  <a:pt x="1042033" y="2590142"/>
                  <a:pt x="1025759" y="2534919"/>
                </a:cubicBezTo>
                <a:cubicBezTo>
                  <a:pt x="1008686" y="2479696"/>
                  <a:pt x="997748" y="2422606"/>
                  <a:pt x="988944" y="2365516"/>
                </a:cubicBezTo>
                <a:cubicBezTo>
                  <a:pt x="980140" y="2308158"/>
                  <a:pt x="977473" y="2250268"/>
                  <a:pt x="976405" y="2192110"/>
                </a:cubicBezTo>
                <a:close/>
                <a:moveTo>
                  <a:pt x="1030561" y="2024841"/>
                </a:moveTo>
                <a:cubicBezTo>
                  <a:pt x="1022291" y="2080064"/>
                  <a:pt x="1019623" y="2136087"/>
                  <a:pt x="1018556" y="2192110"/>
                </a:cubicBezTo>
                <a:cubicBezTo>
                  <a:pt x="1019623" y="2248134"/>
                  <a:pt x="1022291" y="2304157"/>
                  <a:pt x="1030561" y="2359380"/>
                </a:cubicBezTo>
                <a:cubicBezTo>
                  <a:pt x="1039098" y="2414603"/>
                  <a:pt x="1049503" y="2469559"/>
                  <a:pt x="1066043" y="2522648"/>
                </a:cubicBezTo>
                <a:cubicBezTo>
                  <a:pt x="1081783" y="2576003"/>
                  <a:pt x="1100724" y="2628825"/>
                  <a:pt x="1124467" y="2679246"/>
                </a:cubicBezTo>
                <a:lnTo>
                  <a:pt x="1133004" y="2698454"/>
                </a:lnTo>
                <a:cubicBezTo>
                  <a:pt x="1135938" y="2704857"/>
                  <a:pt x="1139406" y="2710993"/>
                  <a:pt x="1142608" y="2717128"/>
                </a:cubicBezTo>
                <a:cubicBezTo>
                  <a:pt x="1149010" y="2729400"/>
                  <a:pt x="1155146" y="2741939"/>
                  <a:pt x="1161816" y="2754210"/>
                </a:cubicBezTo>
                <a:cubicBezTo>
                  <a:pt x="1175955" y="2778220"/>
                  <a:pt x="1189294" y="2802764"/>
                  <a:pt x="1204767" y="2825974"/>
                </a:cubicBezTo>
                <a:cubicBezTo>
                  <a:pt x="1219173" y="2849984"/>
                  <a:pt x="1236247" y="2872126"/>
                  <a:pt x="1252253" y="2895069"/>
                </a:cubicBezTo>
                <a:cubicBezTo>
                  <a:pt x="1269861" y="2916945"/>
                  <a:pt x="1286401" y="2939354"/>
                  <a:pt x="1305342" y="2960163"/>
                </a:cubicBezTo>
                <a:cubicBezTo>
                  <a:pt x="1323216" y="2981771"/>
                  <a:pt x="1343224" y="3001246"/>
                  <a:pt x="1362166" y="3021788"/>
                </a:cubicBezTo>
                <a:cubicBezTo>
                  <a:pt x="1382708" y="3040729"/>
                  <a:pt x="1402182" y="3061004"/>
                  <a:pt x="1423791" y="3078612"/>
                </a:cubicBezTo>
                <a:cubicBezTo>
                  <a:pt x="1444600" y="3097553"/>
                  <a:pt x="1467009" y="3114093"/>
                  <a:pt x="1488885" y="3131700"/>
                </a:cubicBezTo>
                <a:cubicBezTo>
                  <a:pt x="1511828" y="3147707"/>
                  <a:pt x="1533970" y="3164781"/>
                  <a:pt x="1557980" y="3179187"/>
                </a:cubicBezTo>
                <a:cubicBezTo>
                  <a:pt x="1581190" y="3194927"/>
                  <a:pt x="1605733" y="3208266"/>
                  <a:pt x="1629743" y="3222138"/>
                </a:cubicBezTo>
                <a:cubicBezTo>
                  <a:pt x="1642015" y="3228807"/>
                  <a:pt x="1654554" y="3234943"/>
                  <a:pt x="1666825" y="3241346"/>
                </a:cubicBezTo>
                <a:cubicBezTo>
                  <a:pt x="1672961" y="3244547"/>
                  <a:pt x="1679097" y="3247749"/>
                  <a:pt x="1685500" y="3250950"/>
                </a:cubicBezTo>
                <a:lnTo>
                  <a:pt x="1704708" y="3259487"/>
                </a:lnTo>
                <a:cubicBezTo>
                  <a:pt x="1755129" y="3283230"/>
                  <a:pt x="1807951" y="3302171"/>
                  <a:pt x="1861306" y="3317911"/>
                </a:cubicBezTo>
                <a:cubicBezTo>
                  <a:pt x="1914662" y="3334451"/>
                  <a:pt x="1969618" y="3344856"/>
                  <a:pt x="2024574" y="3353392"/>
                </a:cubicBezTo>
                <a:cubicBezTo>
                  <a:pt x="2079797" y="3361663"/>
                  <a:pt x="2135820" y="3364330"/>
                  <a:pt x="2191844" y="3365398"/>
                </a:cubicBezTo>
                <a:cubicBezTo>
                  <a:pt x="2247867" y="3364330"/>
                  <a:pt x="2303890" y="3361663"/>
                  <a:pt x="2359113" y="3353392"/>
                </a:cubicBezTo>
                <a:cubicBezTo>
                  <a:pt x="2414336" y="3344856"/>
                  <a:pt x="2469292" y="3334451"/>
                  <a:pt x="2522381" y="3317911"/>
                </a:cubicBezTo>
                <a:cubicBezTo>
                  <a:pt x="2575736" y="3302171"/>
                  <a:pt x="2628558" y="3283230"/>
                  <a:pt x="2678979" y="3259487"/>
                </a:cubicBezTo>
                <a:lnTo>
                  <a:pt x="2698187" y="3250950"/>
                </a:lnTo>
                <a:cubicBezTo>
                  <a:pt x="2704590" y="3248015"/>
                  <a:pt x="2710726" y="3244547"/>
                  <a:pt x="2716861" y="3241346"/>
                </a:cubicBezTo>
                <a:cubicBezTo>
                  <a:pt x="2729133" y="3234943"/>
                  <a:pt x="2741672" y="3228807"/>
                  <a:pt x="2753944" y="3222138"/>
                </a:cubicBezTo>
                <a:cubicBezTo>
                  <a:pt x="2777954" y="3207999"/>
                  <a:pt x="2802497" y="3194660"/>
                  <a:pt x="2825707" y="3179187"/>
                </a:cubicBezTo>
                <a:cubicBezTo>
                  <a:pt x="2849717" y="3164781"/>
                  <a:pt x="2871859" y="3147707"/>
                  <a:pt x="2894802" y="3131700"/>
                </a:cubicBezTo>
                <a:cubicBezTo>
                  <a:pt x="2916678" y="3114093"/>
                  <a:pt x="2939087" y="3097553"/>
                  <a:pt x="2959896" y="3078612"/>
                </a:cubicBezTo>
                <a:cubicBezTo>
                  <a:pt x="2981505" y="3060738"/>
                  <a:pt x="3000979" y="3040729"/>
                  <a:pt x="3021521" y="3021788"/>
                </a:cubicBezTo>
                <a:cubicBezTo>
                  <a:pt x="3040463" y="3001246"/>
                  <a:pt x="3060738" y="2981771"/>
                  <a:pt x="3078345" y="2960163"/>
                </a:cubicBezTo>
                <a:cubicBezTo>
                  <a:pt x="3097286" y="2939354"/>
                  <a:pt x="3113826" y="2916945"/>
                  <a:pt x="3131434" y="2895069"/>
                </a:cubicBezTo>
                <a:cubicBezTo>
                  <a:pt x="3147440" y="2872126"/>
                  <a:pt x="3164514" y="2849984"/>
                  <a:pt x="3178920" y="2825974"/>
                </a:cubicBezTo>
                <a:cubicBezTo>
                  <a:pt x="3194660" y="2802764"/>
                  <a:pt x="3207999" y="2778220"/>
                  <a:pt x="3221871" y="2754210"/>
                </a:cubicBezTo>
                <a:cubicBezTo>
                  <a:pt x="3228541" y="2741939"/>
                  <a:pt x="3234677" y="2729400"/>
                  <a:pt x="3241079" y="2717128"/>
                </a:cubicBezTo>
                <a:cubicBezTo>
                  <a:pt x="3244281" y="2710993"/>
                  <a:pt x="3247482" y="2704857"/>
                  <a:pt x="3250683" y="2698454"/>
                </a:cubicBezTo>
                <a:lnTo>
                  <a:pt x="3259220" y="2679246"/>
                </a:lnTo>
                <a:cubicBezTo>
                  <a:pt x="3282963" y="2628825"/>
                  <a:pt x="3301904" y="2576003"/>
                  <a:pt x="3317644" y="2522648"/>
                </a:cubicBezTo>
                <a:cubicBezTo>
                  <a:pt x="3334185" y="2469292"/>
                  <a:pt x="3344589" y="2414336"/>
                  <a:pt x="3353126" y="2359380"/>
                </a:cubicBezTo>
                <a:cubicBezTo>
                  <a:pt x="3361396" y="2304157"/>
                  <a:pt x="3364064" y="2248134"/>
                  <a:pt x="3365131" y="2192110"/>
                </a:cubicBezTo>
                <a:cubicBezTo>
                  <a:pt x="3364064" y="2136087"/>
                  <a:pt x="3361396" y="2080064"/>
                  <a:pt x="3353126" y="2024841"/>
                </a:cubicBezTo>
                <a:cubicBezTo>
                  <a:pt x="3344589" y="1969618"/>
                  <a:pt x="3334185" y="1914662"/>
                  <a:pt x="3317644" y="1861573"/>
                </a:cubicBezTo>
                <a:cubicBezTo>
                  <a:pt x="3301904" y="1808218"/>
                  <a:pt x="3282963" y="1755396"/>
                  <a:pt x="3259220" y="1704975"/>
                </a:cubicBezTo>
                <a:lnTo>
                  <a:pt x="3250683" y="1685767"/>
                </a:lnTo>
                <a:cubicBezTo>
                  <a:pt x="3247749" y="1679364"/>
                  <a:pt x="3244281" y="1673228"/>
                  <a:pt x="3241079" y="1667092"/>
                </a:cubicBezTo>
                <a:cubicBezTo>
                  <a:pt x="3234677" y="1654820"/>
                  <a:pt x="3228541" y="1642282"/>
                  <a:pt x="3221871" y="1630010"/>
                </a:cubicBezTo>
                <a:cubicBezTo>
                  <a:pt x="3207732" y="1606000"/>
                  <a:pt x="3194393" y="1581457"/>
                  <a:pt x="3178920" y="1558247"/>
                </a:cubicBezTo>
                <a:cubicBezTo>
                  <a:pt x="3164514" y="1534237"/>
                  <a:pt x="3147440" y="1512095"/>
                  <a:pt x="3131434" y="1489152"/>
                </a:cubicBezTo>
                <a:cubicBezTo>
                  <a:pt x="3113826" y="1467276"/>
                  <a:pt x="3097286" y="1444867"/>
                  <a:pt x="3078345" y="1424058"/>
                </a:cubicBezTo>
                <a:cubicBezTo>
                  <a:pt x="3060471" y="1402449"/>
                  <a:pt x="3040463" y="1382974"/>
                  <a:pt x="3021521" y="1362432"/>
                </a:cubicBezTo>
                <a:cubicBezTo>
                  <a:pt x="3000979" y="1343491"/>
                  <a:pt x="2981505" y="1323216"/>
                  <a:pt x="2959896" y="1305609"/>
                </a:cubicBezTo>
                <a:cubicBezTo>
                  <a:pt x="2939087" y="1286668"/>
                  <a:pt x="2916678" y="1270127"/>
                  <a:pt x="2894802" y="1252520"/>
                </a:cubicBezTo>
                <a:cubicBezTo>
                  <a:pt x="2871859" y="1236513"/>
                  <a:pt x="2849717" y="1219440"/>
                  <a:pt x="2825707" y="1205034"/>
                </a:cubicBezTo>
                <a:cubicBezTo>
                  <a:pt x="2802497" y="1189294"/>
                  <a:pt x="2777954" y="1175955"/>
                  <a:pt x="2753944" y="1162083"/>
                </a:cubicBezTo>
                <a:cubicBezTo>
                  <a:pt x="2741672" y="1155413"/>
                  <a:pt x="2729133" y="1149277"/>
                  <a:pt x="2716861" y="1142875"/>
                </a:cubicBezTo>
                <a:cubicBezTo>
                  <a:pt x="2710726" y="1139673"/>
                  <a:pt x="2704590" y="1136472"/>
                  <a:pt x="2698187" y="1133271"/>
                </a:cubicBezTo>
                <a:lnTo>
                  <a:pt x="2678979" y="1124734"/>
                </a:lnTo>
                <a:cubicBezTo>
                  <a:pt x="2628558" y="1100991"/>
                  <a:pt x="2575736" y="1082049"/>
                  <a:pt x="2522381" y="1066310"/>
                </a:cubicBezTo>
                <a:cubicBezTo>
                  <a:pt x="2469025" y="1049769"/>
                  <a:pt x="2414069" y="1039365"/>
                  <a:pt x="2359113" y="1030828"/>
                </a:cubicBezTo>
                <a:cubicBezTo>
                  <a:pt x="2303890" y="1022558"/>
                  <a:pt x="2247867" y="1019890"/>
                  <a:pt x="2191844" y="1018823"/>
                </a:cubicBezTo>
                <a:cubicBezTo>
                  <a:pt x="2135820" y="1019890"/>
                  <a:pt x="2079797" y="1022558"/>
                  <a:pt x="2024574" y="1030828"/>
                </a:cubicBezTo>
                <a:cubicBezTo>
                  <a:pt x="1969351" y="1039365"/>
                  <a:pt x="1914395" y="1049769"/>
                  <a:pt x="1861306" y="1066310"/>
                </a:cubicBezTo>
                <a:cubicBezTo>
                  <a:pt x="1807951" y="1082049"/>
                  <a:pt x="1755129" y="1100991"/>
                  <a:pt x="1704708" y="1124734"/>
                </a:cubicBezTo>
                <a:lnTo>
                  <a:pt x="1685500" y="1133271"/>
                </a:lnTo>
                <a:cubicBezTo>
                  <a:pt x="1679097" y="1136205"/>
                  <a:pt x="1672961" y="1139673"/>
                  <a:pt x="1666825" y="1142875"/>
                </a:cubicBezTo>
                <a:cubicBezTo>
                  <a:pt x="1654554" y="1149277"/>
                  <a:pt x="1642015" y="1155413"/>
                  <a:pt x="1629743" y="1162083"/>
                </a:cubicBezTo>
                <a:cubicBezTo>
                  <a:pt x="1605733" y="1176222"/>
                  <a:pt x="1581190" y="1189561"/>
                  <a:pt x="1557980" y="1205034"/>
                </a:cubicBezTo>
                <a:cubicBezTo>
                  <a:pt x="1533970" y="1219440"/>
                  <a:pt x="1511828" y="1236513"/>
                  <a:pt x="1488885" y="1252520"/>
                </a:cubicBezTo>
                <a:cubicBezTo>
                  <a:pt x="1467009" y="1270127"/>
                  <a:pt x="1444600" y="1286668"/>
                  <a:pt x="1423791" y="1305609"/>
                </a:cubicBezTo>
                <a:cubicBezTo>
                  <a:pt x="1402182" y="1323483"/>
                  <a:pt x="1382708" y="1343491"/>
                  <a:pt x="1362166" y="1362432"/>
                </a:cubicBezTo>
                <a:cubicBezTo>
                  <a:pt x="1343224" y="1382974"/>
                  <a:pt x="1322949" y="1402449"/>
                  <a:pt x="1305342" y="1424058"/>
                </a:cubicBezTo>
                <a:cubicBezTo>
                  <a:pt x="1286401" y="1444867"/>
                  <a:pt x="1269861" y="1467276"/>
                  <a:pt x="1252253" y="1489152"/>
                </a:cubicBezTo>
                <a:cubicBezTo>
                  <a:pt x="1236247" y="1512095"/>
                  <a:pt x="1219173" y="1534237"/>
                  <a:pt x="1204767" y="1558247"/>
                </a:cubicBezTo>
                <a:cubicBezTo>
                  <a:pt x="1189027" y="1581457"/>
                  <a:pt x="1175688" y="1606000"/>
                  <a:pt x="1161816" y="1630010"/>
                </a:cubicBezTo>
                <a:cubicBezTo>
                  <a:pt x="1155146" y="1642282"/>
                  <a:pt x="1149010" y="1654820"/>
                  <a:pt x="1142608" y="1667092"/>
                </a:cubicBezTo>
                <a:cubicBezTo>
                  <a:pt x="1139406" y="1673228"/>
                  <a:pt x="1136205" y="1679364"/>
                  <a:pt x="1133004" y="1685767"/>
                </a:cubicBezTo>
                <a:lnTo>
                  <a:pt x="1124467" y="1704975"/>
                </a:lnTo>
                <a:cubicBezTo>
                  <a:pt x="1100724" y="1755396"/>
                  <a:pt x="1081783" y="1808218"/>
                  <a:pt x="1066043" y="1861573"/>
                </a:cubicBezTo>
                <a:cubicBezTo>
                  <a:pt x="1049769" y="1914662"/>
                  <a:pt x="1039365" y="1969618"/>
                  <a:pt x="1030561" y="2024841"/>
                </a:cubicBezTo>
                <a:close/>
                <a:moveTo>
                  <a:pt x="1405384" y="2685115"/>
                </a:moveTo>
                <a:cubicBezTo>
                  <a:pt x="1399514" y="2676578"/>
                  <a:pt x="1394446" y="2667508"/>
                  <a:pt x="1389377" y="2658437"/>
                </a:cubicBezTo>
                <a:cubicBezTo>
                  <a:pt x="1384308" y="2649367"/>
                  <a:pt x="1378973" y="2640563"/>
                  <a:pt x="1373904" y="2631226"/>
                </a:cubicBezTo>
                <a:cubicBezTo>
                  <a:pt x="1371236" y="2626157"/>
                  <a:pt x="1364567" y="2624290"/>
                  <a:pt x="1358698" y="2627491"/>
                </a:cubicBezTo>
                <a:lnTo>
                  <a:pt x="1311478" y="2652301"/>
                </a:lnTo>
                <a:lnTo>
                  <a:pt x="1298406" y="2626691"/>
                </a:lnTo>
                <a:lnTo>
                  <a:pt x="1401649" y="2576537"/>
                </a:lnTo>
                <a:cubicBezTo>
                  <a:pt x="1422724" y="2620021"/>
                  <a:pt x="1447801" y="2661372"/>
                  <a:pt x="1475546" y="2700588"/>
                </a:cubicBezTo>
                <a:lnTo>
                  <a:pt x="1269327" y="2847316"/>
                </a:lnTo>
                <a:cubicBezTo>
                  <a:pt x="1210369" y="2765148"/>
                  <a:pt x="1163416" y="2674177"/>
                  <a:pt x="1128202" y="2579204"/>
                </a:cubicBezTo>
                <a:cubicBezTo>
                  <a:pt x="1094054" y="2483698"/>
                  <a:pt x="1071645" y="2383923"/>
                  <a:pt x="1064175" y="2283081"/>
                </a:cubicBezTo>
                <a:lnTo>
                  <a:pt x="1316547" y="2262806"/>
                </a:lnTo>
                <a:cubicBezTo>
                  <a:pt x="1320548" y="2310826"/>
                  <a:pt x="1327751" y="2358580"/>
                  <a:pt x="1339756" y="2405266"/>
                </a:cubicBezTo>
                <a:lnTo>
                  <a:pt x="1228510" y="2433010"/>
                </a:lnTo>
                <a:lnTo>
                  <a:pt x="1222108" y="2405266"/>
                </a:lnTo>
                <a:lnTo>
                  <a:pt x="1274396" y="2393794"/>
                </a:lnTo>
                <a:cubicBezTo>
                  <a:pt x="1280799" y="2392460"/>
                  <a:pt x="1284800" y="2386591"/>
                  <a:pt x="1283466" y="2380989"/>
                </a:cubicBezTo>
                <a:lnTo>
                  <a:pt x="1277864" y="2350309"/>
                </a:lnTo>
                <a:cubicBezTo>
                  <a:pt x="1275997" y="2340172"/>
                  <a:pt x="1274129" y="2329768"/>
                  <a:pt x="1273062" y="2319630"/>
                </a:cubicBezTo>
                <a:cubicBezTo>
                  <a:pt x="1272262" y="2314028"/>
                  <a:pt x="1266393" y="2310026"/>
                  <a:pt x="1259990" y="2310826"/>
                </a:cubicBezTo>
                <a:lnTo>
                  <a:pt x="1130603" y="2327100"/>
                </a:lnTo>
                <a:cubicBezTo>
                  <a:pt x="1124200" y="2327900"/>
                  <a:pt x="1119665" y="2334036"/>
                  <a:pt x="1120465" y="2340705"/>
                </a:cubicBezTo>
                <a:cubicBezTo>
                  <a:pt x="1129536" y="2405266"/>
                  <a:pt x="1144208" y="2469025"/>
                  <a:pt x="1164484" y="2530918"/>
                </a:cubicBezTo>
                <a:cubicBezTo>
                  <a:pt x="1166618" y="2537320"/>
                  <a:pt x="1173287" y="2540788"/>
                  <a:pt x="1179690" y="2538654"/>
                </a:cubicBezTo>
                <a:lnTo>
                  <a:pt x="1436597" y="2450618"/>
                </a:lnTo>
                <a:cubicBezTo>
                  <a:pt x="1442733" y="2448483"/>
                  <a:pt x="1446467" y="2443148"/>
                  <a:pt x="1444867" y="2438346"/>
                </a:cubicBezTo>
                <a:cubicBezTo>
                  <a:pt x="1432061" y="2398596"/>
                  <a:pt x="1421657" y="2358046"/>
                  <a:pt x="1415254" y="2316695"/>
                </a:cubicBezTo>
                <a:cubicBezTo>
                  <a:pt x="1408852" y="2275345"/>
                  <a:pt x="1405650" y="2233461"/>
                  <a:pt x="1405117" y="2191577"/>
                </a:cubicBezTo>
                <a:cubicBezTo>
                  <a:pt x="1405384" y="2149426"/>
                  <a:pt x="1408852" y="2107809"/>
                  <a:pt x="1415254" y="2066458"/>
                </a:cubicBezTo>
                <a:cubicBezTo>
                  <a:pt x="1421657" y="2025108"/>
                  <a:pt x="1432061" y="1984557"/>
                  <a:pt x="1444867" y="1944808"/>
                </a:cubicBezTo>
                <a:cubicBezTo>
                  <a:pt x="1446467" y="1940272"/>
                  <a:pt x="1442733" y="1934670"/>
                  <a:pt x="1436597" y="1932536"/>
                </a:cubicBezTo>
                <a:lnTo>
                  <a:pt x="1179690" y="1844499"/>
                </a:lnTo>
                <a:cubicBezTo>
                  <a:pt x="1173554" y="1842365"/>
                  <a:pt x="1166885" y="1845833"/>
                  <a:pt x="1164484" y="1852236"/>
                </a:cubicBezTo>
                <a:cubicBezTo>
                  <a:pt x="1144208" y="1914128"/>
                  <a:pt x="1129269" y="1977888"/>
                  <a:pt x="1120465" y="2042448"/>
                </a:cubicBezTo>
                <a:cubicBezTo>
                  <a:pt x="1119665" y="2049118"/>
                  <a:pt x="1124200" y="2055253"/>
                  <a:pt x="1130603" y="2056054"/>
                </a:cubicBezTo>
                <a:lnTo>
                  <a:pt x="1259990" y="2072327"/>
                </a:lnTo>
                <a:cubicBezTo>
                  <a:pt x="1266393" y="2073128"/>
                  <a:pt x="1272262" y="2069126"/>
                  <a:pt x="1273062" y="2063524"/>
                </a:cubicBezTo>
                <a:cubicBezTo>
                  <a:pt x="1274129" y="2053119"/>
                  <a:pt x="1275997" y="2042982"/>
                  <a:pt x="1277864" y="2032844"/>
                </a:cubicBezTo>
                <a:lnTo>
                  <a:pt x="1283466" y="2002165"/>
                </a:lnTo>
                <a:cubicBezTo>
                  <a:pt x="1284800" y="1996562"/>
                  <a:pt x="1280532" y="1990960"/>
                  <a:pt x="1274396" y="1989359"/>
                </a:cubicBezTo>
                <a:lnTo>
                  <a:pt x="1222108" y="1977888"/>
                </a:lnTo>
                <a:lnTo>
                  <a:pt x="1228510" y="1949876"/>
                </a:lnTo>
                <a:lnTo>
                  <a:pt x="1339756" y="1977621"/>
                </a:lnTo>
                <a:cubicBezTo>
                  <a:pt x="1327751" y="2024307"/>
                  <a:pt x="1320548" y="2072060"/>
                  <a:pt x="1316547" y="2120347"/>
                </a:cubicBezTo>
                <a:lnTo>
                  <a:pt x="1064175" y="2100072"/>
                </a:lnTo>
                <a:cubicBezTo>
                  <a:pt x="1071645" y="1999230"/>
                  <a:pt x="1094321" y="1899455"/>
                  <a:pt x="1128202" y="1803949"/>
                </a:cubicBezTo>
                <a:cubicBezTo>
                  <a:pt x="1163416" y="1708976"/>
                  <a:pt x="1210103" y="1618272"/>
                  <a:pt x="1269327" y="1535838"/>
                </a:cubicBezTo>
                <a:lnTo>
                  <a:pt x="1475546" y="1682565"/>
                </a:lnTo>
                <a:cubicBezTo>
                  <a:pt x="1447801" y="1721782"/>
                  <a:pt x="1422724" y="1763399"/>
                  <a:pt x="1401649" y="1806617"/>
                </a:cubicBezTo>
                <a:lnTo>
                  <a:pt x="1298406" y="1756463"/>
                </a:lnTo>
                <a:lnTo>
                  <a:pt x="1311478" y="1731119"/>
                </a:lnTo>
                <a:lnTo>
                  <a:pt x="1358698" y="1755929"/>
                </a:lnTo>
                <a:cubicBezTo>
                  <a:pt x="1364567" y="1758864"/>
                  <a:pt x="1371236" y="1757263"/>
                  <a:pt x="1373904" y="1752194"/>
                </a:cubicBezTo>
                <a:cubicBezTo>
                  <a:pt x="1378706" y="1743124"/>
                  <a:pt x="1384308" y="1734053"/>
                  <a:pt x="1389377" y="1724983"/>
                </a:cubicBezTo>
                <a:cubicBezTo>
                  <a:pt x="1394446" y="1715913"/>
                  <a:pt x="1399781" y="1706842"/>
                  <a:pt x="1405384" y="1698305"/>
                </a:cubicBezTo>
                <a:cubicBezTo>
                  <a:pt x="1408585" y="1693503"/>
                  <a:pt x="1406451" y="1686567"/>
                  <a:pt x="1401115" y="1683099"/>
                </a:cubicBezTo>
                <a:lnTo>
                  <a:pt x="1291470" y="1612403"/>
                </a:lnTo>
                <a:cubicBezTo>
                  <a:pt x="1285867" y="1608935"/>
                  <a:pt x="1278664" y="1610535"/>
                  <a:pt x="1274929" y="1616405"/>
                </a:cubicBezTo>
                <a:cubicBezTo>
                  <a:pt x="1240248" y="1671627"/>
                  <a:pt x="1210636" y="1730052"/>
                  <a:pt x="1186359" y="1790610"/>
                </a:cubicBezTo>
                <a:cubicBezTo>
                  <a:pt x="1183958" y="1797013"/>
                  <a:pt x="1186893" y="1803949"/>
                  <a:pt x="1193029" y="1806350"/>
                </a:cubicBezTo>
                <a:lnTo>
                  <a:pt x="1446201" y="1903991"/>
                </a:lnTo>
                <a:cubicBezTo>
                  <a:pt x="1452336" y="1906392"/>
                  <a:pt x="1458739" y="1904524"/>
                  <a:pt x="1460340" y="1899989"/>
                </a:cubicBezTo>
                <a:cubicBezTo>
                  <a:pt x="1491019" y="1822090"/>
                  <a:pt x="1535037" y="1749793"/>
                  <a:pt x="1588660" y="1685500"/>
                </a:cubicBezTo>
                <a:cubicBezTo>
                  <a:pt x="1642549" y="1621473"/>
                  <a:pt x="1706842" y="1565717"/>
                  <a:pt x="1777805" y="1521699"/>
                </a:cubicBezTo>
                <a:cubicBezTo>
                  <a:pt x="1781807" y="1519031"/>
                  <a:pt x="1782607" y="1512361"/>
                  <a:pt x="1779139" y="1506759"/>
                </a:cubicBezTo>
                <a:lnTo>
                  <a:pt x="1638814" y="1274396"/>
                </a:lnTo>
                <a:cubicBezTo>
                  <a:pt x="1635346" y="1268794"/>
                  <a:pt x="1628143" y="1267193"/>
                  <a:pt x="1622274" y="1270661"/>
                </a:cubicBezTo>
                <a:cubicBezTo>
                  <a:pt x="1566784" y="1305075"/>
                  <a:pt x="1514496" y="1344025"/>
                  <a:pt x="1466209" y="1387776"/>
                </a:cubicBezTo>
                <a:cubicBezTo>
                  <a:pt x="1461140" y="1392311"/>
                  <a:pt x="1460873" y="1400048"/>
                  <a:pt x="1465409" y="1404850"/>
                </a:cubicBezTo>
                <a:lnTo>
                  <a:pt x="1553979" y="1500623"/>
                </a:lnTo>
                <a:cubicBezTo>
                  <a:pt x="1558514" y="1505425"/>
                  <a:pt x="1565183" y="1505959"/>
                  <a:pt x="1569719" y="1502224"/>
                </a:cubicBezTo>
                <a:cubicBezTo>
                  <a:pt x="1585458" y="1488618"/>
                  <a:pt x="1600931" y="1474746"/>
                  <a:pt x="1617472" y="1462207"/>
                </a:cubicBezTo>
                <a:cubicBezTo>
                  <a:pt x="1622007" y="1458739"/>
                  <a:pt x="1622540" y="1451536"/>
                  <a:pt x="1618539" y="1446467"/>
                </a:cubicBezTo>
                <a:lnTo>
                  <a:pt x="1585992" y="1404050"/>
                </a:lnTo>
                <a:cubicBezTo>
                  <a:pt x="1593462" y="1397914"/>
                  <a:pt x="1600931" y="1392311"/>
                  <a:pt x="1608935" y="1386976"/>
                </a:cubicBezTo>
                <a:lnTo>
                  <a:pt x="1676429" y="1479815"/>
                </a:lnTo>
                <a:cubicBezTo>
                  <a:pt x="1637480" y="1508093"/>
                  <a:pt x="1600665" y="1539839"/>
                  <a:pt x="1566784" y="1573987"/>
                </a:cubicBezTo>
                <a:lnTo>
                  <a:pt x="1386709" y="1396313"/>
                </a:lnTo>
                <a:cubicBezTo>
                  <a:pt x="1528902" y="1252520"/>
                  <a:pt x="1710043" y="1147143"/>
                  <a:pt x="1906392" y="1095922"/>
                </a:cubicBezTo>
                <a:lnTo>
                  <a:pt x="1970151" y="1340823"/>
                </a:lnTo>
                <a:cubicBezTo>
                  <a:pt x="1923465" y="1353095"/>
                  <a:pt x="1878113" y="1369369"/>
                  <a:pt x="1834095" y="1388843"/>
                </a:cubicBezTo>
                <a:lnTo>
                  <a:pt x="1787142" y="1284000"/>
                </a:lnTo>
                <a:cubicBezTo>
                  <a:pt x="1795946" y="1280265"/>
                  <a:pt x="1804483" y="1275997"/>
                  <a:pt x="1813286" y="1272528"/>
                </a:cubicBezTo>
                <a:lnTo>
                  <a:pt x="1833561" y="1321882"/>
                </a:lnTo>
                <a:cubicBezTo>
                  <a:pt x="1835962" y="1328018"/>
                  <a:pt x="1842365" y="1331220"/>
                  <a:pt x="1847701" y="1329085"/>
                </a:cubicBezTo>
                <a:cubicBezTo>
                  <a:pt x="1857305" y="1325350"/>
                  <a:pt x="1866909" y="1321349"/>
                  <a:pt x="1876779" y="1317881"/>
                </a:cubicBezTo>
                <a:lnTo>
                  <a:pt x="1906392" y="1308010"/>
                </a:lnTo>
                <a:cubicBezTo>
                  <a:pt x="1911727" y="1306142"/>
                  <a:pt x="1914662" y="1299473"/>
                  <a:pt x="1912794" y="1293337"/>
                </a:cubicBezTo>
                <a:lnTo>
                  <a:pt x="1874112" y="1168752"/>
                </a:lnTo>
                <a:cubicBezTo>
                  <a:pt x="1872244" y="1162616"/>
                  <a:pt x="1865308" y="1159148"/>
                  <a:pt x="1858905" y="1161282"/>
                </a:cubicBezTo>
                <a:cubicBezTo>
                  <a:pt x="1796746" y="1181291"/>
                  <a:pt x="1736454" y="1206634"/>
                  <a:pt x="1679097" y="1237847"/>
                </a:cubicBezTo>
                <a:cubicBezTo>
                  <a:pt x="1672961" y="1240782"/>
                  <a:pt x="1671094" y="1248518"/>
                  <a:pt x="1674028" y="1254121"/>
                </a:cubicBezTo>
                <a:lnTo>
                  <a:pt x="1805550" y="1491553"/>
                </a:lnTo>
                <a:cubicBezTo>
                  <a:pt x="1808751" y="1497422"/>
                  <a:pt x="1814620" y="1499823"/>
                  <a:pt x="1818889" y="1497689"/>
                </a:cubicBezTo>
                <a:cubicBezTo>
                  <a:pt x="1855704" y="1477947"/>
                  <a:pt x="1894120" y="1461407"/>
                  <a:pt x="1933603" y="1447534"/>
                </a:cubicBezTo>
                <a:cubicBezTo>
                  <a:pt x="1973086" y="1433662"/>
                  <a:pt x="2013636" y="1423258"/>
                  <a:pt x="2054720" y="1416055"/>
                </a:cubicBezTo>
                <a:cubicBezTo>
                  <a:pt x="2136887" y="1401382"/>
                  <a:pt x="2222523" y="1400582"/>
                  <a:pt x="2305224" y="1412053"/>
                </a:cubicBezTo>
                <a:cubicBezTo>
                  <a:pt x="2310026" y="1412587"/>
                  <a:pt x="2314828" y="1408051"/>
                  <a:pt x="2315895" y="1401649"/>
                </a:cubicBezTo>
                <a:lnTo>
                  <a:pt x="2357512" y="1133271"/>
                </a:lnTo>
                <a:cubicBezTo>
                  <a:pt x="2358580" y="1126868"/>
                  <a:pt x="2354044" y="1120732"/>
                  <a:pt x="2347375" y="1119932"/>
                </a:cubicBezTo>
                <a:cubicBezTo>
                  <a:pt x="2282815" y="1110328"/>
                  <a:pt x="2217721" y="1107126"/>
                  <a:pt x="2152627" y="1109527"/>
                </a:cubicBezTo>
                <a:cubicBezTo>
                  <a:pt x="2145958" y="1109794"/>
                  <a:pt x="2140622" y="1115130"/>
                  <a:pt x="2140889" y="1121799"/>
                </a:cubicBezTo>
                <a:lnTo>
                  <a:pt x="2147025" y="1252253"/>
                </a:lnTo>
                <a:cubicBezTo>
                  <a:pt x="2147292" y="1258656"/>
                  <a:pt x="2152361" y="1263992"/>
                  <a:pt x="2157963" y="1263725"/>
                </a:cubicBezTo>
                <a:lnTo>
                  <a:pt x="2189176" y="1262924"/>
                </a:lnTo>
                <a:cubicBezTo>
                  <a:pt x="2199580" y="1262924"/>
                  <a:pt x="2209984" y="1263458"/>
                  <a:pt x="2220389" y="1263725"/>
                </a:cubicBezTo>
                <a:cubicBezTo>
                  <a:pt x="2226258" y="1263992"/>
                  <a:pt x="2231060" y="1258656"/>
                  <a:pt x="2231327" y="1252253"/>
                </a:cubicBezTo>
                <a:lnTo>
                  <a:pt x="2233461" y="1198898"/>
                </a:lnTo>
                <a:cubicBezTo>
                  <a:pt x="2243065" y="1198898"/>
                  <a:pt x="2252402" y="1199965"/>
                  <a:pt x="2262006" y="1200499"/>
                </a:cubicBezTo>
                <a:lnTo>
                  <a:pt x="2254003" y="1314946"/>
                </a:lnTo>
                <a:cubicBezTo>
                  <a:pt x="2205983" y="1311745"/>
                  <a:pt x="2157429" y="1311478"/>
                  <a:pt x="2109409" y="1316547"/>
                </a:cubicBezTo>
                <a:lnTo>
                  <a:pt x="2085933" y="1064709"/>
                </a:lnTo>
                <a:cubicBezTo>
                  <a:pt x="2286816" y="1046034"/>
                  <a:pt x="2493836" y="1081516"/>
                  <a:pt x="2676845" y="1168752"/>
                </a:cubicBezTo>
                <a:lnTo>
                  <a:pt x="2568266" y="1397380"/>
                </a:lnTo>
                <a:cubicBezTo>
                  <a:pt x="2524782" y="1376572"/>
                  <a:pt x="2479430" y="1360031"/>
                  <a:pt x="2433010" y="1346693"/>
                </a:cubicBezTo>
                <a:lnTo>
                  <a:pt x="2464490" y="1236247"/>
                </a:lnTo>
                <a:cubicBezTo>
                  <a:pt x="2473561" y="1238914"/>
                  <a:pt x="2482898" y="1241315"/>
                  <a:pt x="2491968" y="1244250"/>
                </a:cubicBezTo>
                <a:lnTo>
                  <a:pt x="2475961" y="1295205"/>
                </a:lnTo>
                <a:cubicBezTo>
                  <a:pt x="2474094" y="1301340"/>
                  <a:pt x="2476762" y="1308010"/>
                  <a:pt x="2482364" y="1309877"/>
                </a:cubicBezTo>
                <a:lnTo>
                  <a:pt x="2511977" y="1320015"/>
                </a:lnTo>
                <a:lnTo>
                  <a:pt x="2541055" y="1331486"/>
                </a:lnTo>
                <a:cubicBezTo>
                  <a:pt x="2546391" y="1333621"/>
                  <a:pt x="2552794" y="1330419"/>
                  <a:pt x="2555461" y="1324283"/>
                </a:cubicBezTo>
                <a:lnTo>
                  <a:pt x="2605882" y="1203967"/>
                </a:lnTo>
                <a:cubicBezTo>
                  <a:pt x="2608550" y="1197831"/>
                  <a:pt x="2605349" y="1191161"/>
                  <a:pt x="2599213" y="1188494"/>
                </a:cubicBezTo>
                <a:cubicBezTo>
                  <a:pt x="2538921" y="1163950"/>
                  <a:pt x="2476228" y="1144742"/>
                  <a:pt x="2412202" y="1131670"/>
                </a:cubicBezTo>
                <a:cubicBezTo>
                  <a:pt x="2405532" y="1130336"/>
                  <a:pt x="2399130" y="1134604"/>
                  <a:pt x="2398063" y="1141007"/>
                </a:cubicBezTo>
                <a:lnTo>
                  <a:pt x="2346041" y="1407518"/>
                </a:lnTo>
                <a:cubicBezTo>
                  <a:pt x="2344707" y="1413920"/>
                  <a:pt x="2347642" y="1419790"/>
                  <a:pt x="2352444" y="1420590"/>
                </a:cubicBezTo>
                <a:cubicBezTo>
                  <a:pt x="2434077" y="1438197"/>
                  <a:pt x="2513310" y="1467276"/>
                  <a:pt x="2585607" y="1509694"/>
                </a:cubicBezTo>
                <a:cubicBezTo>
                  <a:pt x="2658171" y="1551311"/>
                  <a:pt x="2723798" y="1605200"/>
                  <a:pt x="2779821" y="1667626"/>
                </a:cubicBezTo>
                <a:cubicBezTo>
                  <a:pt x="2783022" y="1671361"/>
                  <a:pt x="2789692" y="1670827"/>
                  <a:pt x="2794494" y="1666559"/>
                </a:cubicBezTo>
                <a:lnTo>
                  <a:pt x="2999112" y="1488085"/>
                </a:lnTo>
                <a:cubicBezTo>
                  <a:pt x="3003914" y="1483816"/>
                  <a:pt x="3004448" y="1476080"/>
                  <a:pt x="2999912" y="1471011"/>
                </a:cubicBezTo>
                <a:cubicBezTo>
                  <a:pt x="2956428" y="1422457"/>
                  <a:pt x="2908675" y="1377906"/>
                  <a:pt x="2857453" y="1337889"/>
                </a:cubicBezTo>
                <a:cubicBezTo>
                  <a:pt x="2852118" y="1333621"/>
                  <a:pt x="2844648" y="1334688"/>
                  <a:pt x="2840646" y="1339756"/>
                </a:cubicBezTo>
                <a:lnTo>
                  <a:pt x="2761413" y="1443533"/>
                </a:lnTo>
                <a:cubicBezTo>
                  <a:pt x="2757412" y="1448602"/>
                  <a:pt x="2757945" y="1455805"/>
                  <a:pt x="2762481" y="1459273"/>
                </a:cubicBezTo>
                <a:cubicBezTo>
                  <a:pt x="2779021" y="1471811"/>
                  <a:pt x="2794761" y="1485417"/>
                  <a:pt x="2810234" y="1499022"/>
                </a:cubicBezTo>
                <a:cubicBezTo>
                  <a:pt x="2814502" y="1502757"/>
                  <a:pt x="2821705" y="1501957"/>
                  <a:pt x="2825974" y="1497155"/>
                </a:cubicBezTo>
                <a:lnTo>
                  <a:pt x="2861988" y="1457672"/>
                </a:lnTo>
                <a:lnTo>
                  <a:pt x="2882797" y="1477414"/>
                </a:lnTo>
                <a:lnTo>
                  <a:pt x="2803031" y="1559848"/>
                </a:lnTo>
                <a:cubicBezTo>
                  <a:pt x="2768350" y="1526234"/>
                  <a:pt x="2731267" y="1495288"/>
                  <a:pt x="2691251" y="1468076"/>
                </a:cubicBezTo>
                <a:lnTo>
                  <a:pt x="2835311" y="1259990"/>
                </a:lnTo>
                <a:cubicBezTo>
                  <a:pt x="3002047" y="1374704"/>
                  <a:pt x="3136502" y="1535304"/>
                  <a:pt x="3220804" y="1719381"/>
                </a:cubicBezTo>
                <a:lnTo>
                  <a:pt x="2990842" y="1825025"/>
                </a:lnTo>
                <a:cubicBezTo>
                  <a:pt x="2970567" y="1781273"/>
                  <a:pt x="2947091" y="1739122"/>
                  <a:pt x="2920146" y="1699106"/>
                </a:cubicBezTo>
                <a:lnTo>
                  <a:pt x="3015119" y="1634812"/>
                </a:lnTo>
                <a:lnTo>
                  <a:pt x="3030592" y="1658822"/>
                </a:lnTo>
                <a:lnTo>
                  <a:pt x="2985507" y="1687634"/>
                </a:lnTo>
                <a:cubicBezTo>
                  <a:pt x="2979904" y="1691102"/>
                  <a:pt x="2978037" y="1698039"/>
                  <a:pt x="2981238" y="1702841"/>
                </a:cubicBezTo>
                <a:cubicBezTo>
                  <a:pt x="2987107" y="1711377"/>
                  <a:pt x="2991909" y="1720715"/>
                  <a:pt x="2997245" y="1729518"/>
                </a:cubicBezTo>
                <a:cubicBezTo>
                  <a:pt x="3002313" y="1738589"/>
                  <a:pt x="3007916" y="1747392"/>
                  <a:pt x="3012451" y="1756729"/>
                </a:cubicBezTo>
                <a:cubicBezTo>
                  <a:pt x="3015119" y="1761798"/>
                  <a:pt x="3021788" y="1763666"/>
                  <a:pt x="3027657" y="1760731"/>
                </a:cubicBezTo>
                <a:lnTo>
                  <a:pt x="3143705" y="1700706"/>
                </a:lnTo>
                <a:cubicBezTo>
                  <a:pt x="3149575" y="1697772"/>
                  <a:pt x="3151709" y="1690302"/>
                  <a:pt x="3148507" y="1684433"/>
                </a:cubicBezTo>
                <a:cubicBezTo>
                  <a:pt x="3117828" y="1626809"/>
                  <a:pt x="3082080" y="1572120"/>
                  <a:pt x="3041796" y="1521165"/>
                </a:cubicBezTo>
                <a:cubicBezTo>
                  <a:pt x="3037528" y="1515829"/>
                  <a:pt x="3030058" y="1515029"/>
                  <a:pt x="3024989" y="1519031"/>
                </a:cubicBezTo>
                <a:lnTo>
                  <a:pt x="2813969" y="1689768"/>
                </a:lnTo>
                <a:cubicBezTo>
                  <a:pt x="2808900" y="1693770"/>
                  <a:pt x="2807299" y="1700440"/>
                  <a:pt x="2810234" y="1704174"/>
                </a:cubicBezTo>
                <a:cubicBezTo>
                  <a:pt x="2862522" y="1769535"/>
                  <a:pt x="2903072" y="1843966"/>
                  <a:pt x="2932151" y="1922132"/>
                </a:cubicBezTo>
                <a:cubicBezTo>
                  <a:pt x="2960163" y="2000831"/>
                  <a:pt x="2976703" y="2083532"/>
                  <a:pt x="2978837" y="2167567"/>
                </a:cubicBezTo>
                <a:cubicBezTo>
                  <a:pt x="2978837" y="2172369"/>
                  <a:pt x="2984439" y="2176371"/>
                  <a:pt x="2990842" y="2176371"/>
                </a:cubicBezTo>
                <a:lnTo>
                  <a:pt x="3262155" y="2171302"/>
                </a:lnTo>
                <a:cubicBezTo>
                  <a:pt x="3268557" y="2171302"/>
                  <a:pt x="3273893" y="2165699"/>
                  <a:pt x="3273626" y="2159030"/>
                </a:cubicBezTo>
                <a:cubicBezTo>
                  <a:pt x="3271759" y="2093936"/>
                  <a:pt x="3264022" y="2029109"/>
                  <a:pt x="3250416" y="1965349"/>
                </a:cubicBezTo>
                <a:cubicBezTo>
                  <a:pt x="3248816" y="1958680"/>
                  <a:pt x="3242413" y="1954678"/>
                  <a:pt x="3236277" y="1956012"/>
                </a:cubicBezTo>
                <a:lnTo>
                  <a:pt x="3109024" y="1984557"/>
                </a:lnTo>
                <a:cubicBezTo>
                  <a:pt x="3102622" y="1985891"/>
                  <a:pt x="3098620" y="1991761"/>
                  <a:pt x="3099954" y="1997363"/>
                </a:cubicBezTo>
                <a:cubicBezTo>
                  <a:pt x="3102622" y="2007500"/>
                  <a:pt x="3103689" y="2017638"/>
                  <a:pt x="3105823" y="2028042"/>
                </a:cubicBezTo>
                <a:cubicBezTo>
                  <a:pt x="3107424" y="2038180"/>
                  <a:pt x="3109825" y="2048317"/>
                  <a:pt x="3110892" y="2058722"/>
                </a:cubicBezTo>
                <a:cubicBezTo>
                  <a:pt x="3111692" y="2064324"/>
                  <a:pt x="3117561" y="2068326"/>
                  <a:pt x="3123964" y="2067525"/>
                </a:cubicBezTo>
                <a:lnTo>
                  <a:pt x="3177053" y="2060589"/>
                </a:lnTo>
                <a:lnTo>
                  <a:pt x="3180788" y="2088867"/>
                </a:lnTo>
                <a:lnTo>
                  <a:pt x="3066607" y="2100606"/>
                </a:lnTo>
                <a:cubicBezTo>
                  <a:pt x="3061538" y="2052586"/>
                  <a:pt x="3052468" y="2005099"/>
                  <a:pt x="3039929" y="1958680"/>
                </a:cubicBezTo>
                <a:lnTo>
                  <a:pt x="3284030" y="1891719"/>
                </a:lnTo>
                <a:cubicBezTo>
                  <a:pt x="3311508" y="1989359"/>
                  <a:pt x="3323780" y="2090735"/>
                  <a:pt x="3324581" y="2191577"/>
                </a:cubicBezTo>
                <a:cubicBezTo>
                  <a:pt x="3323780" y="2292419"/>
                  <a:pt x="3311508" y="2393794"/>
                  <a:pt x="3284030" y="2491435"/>
                </a:cubicBezTo>
                <a:lnTo>
                  <a:pt x="3039929" y="2424473"/>
                </a:lnTo>
                <a:cubicBezTo>
                  <a:pt x="3052468" y="2378054"/>
                  <a:pt x="3061538" y="2330568"/>
                  <a:pt x="3066607" y="2282548"/>
                </a:cubicBezTo>
                <a:lnTo>
                  <a:pt x="3180788" y="2294286"/>
                </a:lnTo>
                <a:lnTo>
                  <a:pt x="3177319" y="2322564"/>
                </a:lnTo>
                <a:lnTo>
                  <a:pt x="3124231" y="2315628"/>
                </a:lnTo>
                <a:cubicBezTo>
                  <a:pt x="3117828" y="2314828"/>
                  <a:pt x="3111959" y="2318830"/>
                  <a:pt x="3111159" y="2324432"/>
                </a:cubicBezTo>
                <a:cubicBezTo>
                  <a:pt x="3110092" y="2334836"/>
                  <a:pt x="3107690" y="2344974"/>
                  <a:pt x="3106090" y="2355111"/>
                </a:cubicBezTo>
                <a:cubicBezTo>
                  <a:pt x="3104222" y="2365249"/>
                  <a:pt x="3102888" y="2375653"/>
                  <a:pt x="3100221" y="2385791"/>
                </a:cubicBezTo>
                <a:cubicBezTo>
                  <a:pt x="3098887" y="2391393"/>
                  <a:pt x="3103155" y="2397262"/>
                  <a:pt x="3109291" y="2398596"/>
                </a:cubicBezTo>
                <a:lnTo>
                  <a:pt x="3236544" y="2427141"/>
                </a:lnTo>
                <a:cubicBezTo>
                  <a:pt x="3242947" y="2428475"/>
                  <a:pt x="3249349" y="2424473"/>
                  <a:pt x="3250683" y="2417804"/>
                </a:cubicBezTo>
                <a:cubicBezTo>
                  <a:pt x="3264289" y="2354044"/>
                  <a:pt x="3271759" y="2288951"/>
                  <a:pt x="3273893" y="2224124"/>
                </a:cubicBezTo>
                <a:cubicBezTo>
                  <a:pt x="3274160" y="2217454"/>
                  <a:pt x="3268824" y="2211852"/>
                  <a:pt x="3262421" y="2211852"/>
                </a:cubicBezTo>
                <a:lnTo>
                  <a:pt x="2991109" y="2206783"/>
                </a:lnTo>
                <a:cubicBezTo>
                  <a:pt x="2984706" y="2206783"/>
                  <a:pt x="2979104" y="2210518"/>
                  <a:pt x="2979104" y="2215587"/>
                </a:cubicBezTo>
                <a:cubicBezTo>
                  <a:pt x="2976969" y="2299622"/>
                  <a:pt x="2960429" y="2382323"/>
                  <a:pt x="2932418" y="2461022"/>
                </a:cubicBezTo>
                <a:cubicBezTo>
                  <a:pt x="2903339" y="2539188"/>
                  <a:pt x="2862789" y="2613619"/>
                  <a:pt x="2810500" y="2678979"/>
                </a:cubicBezTo>
                <a:cubicBezTo>
                  <a:pt x="2807566" y="2682714"/>
                  <a:pt x="2809167" y="2689383"/>
                  <a:pt x="2814235" y="2693385"/>
                </a:cubicBezTo>
                <a:lnTo>
                  <a:pt x="3025256" y="2864123"/>
                </a:lnTo>
                <a:cubicBezTo>
                  <a:pt x="3030325" y="2868124"/>
                  <a:pt x="3037795" y="2867324"/>
                  <a:pt x="3042063" y="2861988"/>
                </a:cubicBezTo>
                <a:cubicBezTo>
                  <a:pt x="3082347" y="2810767"/>
                  <a:pt x="3118362" y="2756078"/>
                  <a:pt x="3148774" y="2698721"/>
                </a:cubicBezTo>
                <a:cubicBezTo>
                  <a:pt x="3151976" y="2692852"/>
                  <a:pt x="3149575" y="2685382"/>
                  <a:pt x="3143972" y="2682447"/>
                </a:cubicBezTo>
                <a:lnTo>
                  <a:pt x="3027924" y="2622422"/>
                </a:lnTo>
                <a:cubicBezTo>
                  <a:pt x="3022055" y="2619488"/>
                  <a:pt x="3015385" y="2621088"/>
                  <a:pt x="3012718" y="2626424"/>
                </a:cubicBezTo>
                <a:cubicBezTo>
                  <a:pt x="3008183" y="2635761"/>
                  <a:pt x="3002580" y="2644565"/>
                  <a:pt x="2997511" y="2653635"/>
                </a:cubicBezTo>
                <a:cubicBezTo>
                  <a:pt x="2992176" y="2662439"/>
                  <a:pt x="2987374" y="2671776"/>
                  <a:pt x="2981505" y="2680313"/>
                </a:cubicBezTo>
                <a:cubicBezTo>
                  <a:pt x="2978303" y="2685115"/>
                  <a:pt x="2980438" y="2692051"/>
                  <a:pt x="2985773" y="2695519"/>
                </a:cubicBezTo>
                <a:lnTo>
                  <a:pt x="3030859" y="2724331"/>
                </a:lnTo>
                <a:lnTo>
                  <a:pt x="3015385" y="2748341"/>
                </a:lnTo>
                <a:lnTo>
                  <a:pt x="2920413" y="2684048"/>
                </a:lnTo>
                <a:cubicBezTo>
                  <a:pt x="2947357" y="2644031"/>
                  <a:pt x="2970834" y="2601880"/>
                  <a:pt x="2991109" y="2558129"/>
                </a:cubicBezTo>
                <a:lnTo>
                  <a:pt x="3221071" y="2663773"/>
                </a:lnTo>
                <a:cubicBezTo>
                  <a:pt x="3136502" y="2847849"/>
                  <a:pt x="3002313" y="3008449"/>
                  <a:pt x="2835578" y="3123164"/>
                </a:cubicBezTo>
                <a:lnTo>
                  <a:pt x="2691518" y="2915077"/>
                </a:lnTo>
                <a:cubicBezTo>
                  <a:pt x="2731267" y="2887866"/>
                  <a:pt x="2768616" y="2856920"/>
                  <a:pt x="2803298" y="2823306"/>
                </a:cubicBezTo>
                <a:lnTo>
                  <a:pt x="2883064" y="2905740"/>
                </a:lnTo>
                <a:lnTo>
                  <a:pt x="2862255" y="2925482"/>
                </a:lnTo>
                <a:lnTo>
                  <a:pt x="2826240" y="2885998"/>
                </a:lnTo>
                <a:cubicBezTo>
                  <a:pt x="2821972" y="2881196"/>
                  <a:pt x="2814769" y="2880396"/>
                  <a:pt x="2810500" y="2884131"/>
                </a:cubicBezTo>
                <a:cubicBezTo>
                  <a:pt x="2794761" y="2897737"/>
                  <a:pt x="2779287" y="2911342"/>
                  <a:pt x="2762747" y="2923881"/>
                </a:cubicBezTo>
                <a:cubicBezTo>
                  <a:pt x="2758212" y="2927349"/>
                  <a:pt x="2757679" y="2934552"/>
                  <a:pt x="2761680" y="2939621"/>
                </a:cubicBezTo>
                <a:lnTo>
                  <a:pt x="2840913" y="3043397"/>
                </a:lnTo>
                <a:cubicBezTo>
                  <a:pt x="2844915" y="3048466"/>
                  <a:pt x="2852384" y="3049533"/>
                  <a:pt x="2857720" y="3045265"/>
                </a:cubicBezTo>
                <a:cubicBezTo>
                  <a:pt x="2909208" y="3005248"/>
                  <a:pt x="2956695" y="2960696"/>
                  <a:pt x="3000179" y="2912143"/>
                </a:cubicBezTo>
                <a:cubicBezTo>
                  <a:pt x="3004714" y="2907074"/>
                  <a:pt x="3004181" y="2899337"/>
                  <a:pt x="2999379" y="2895069"/>
                </a:cubicBezTo>
                <a:lnTo>
                  <a:pt x="2794761" y="2716595"/>
                </a:lnTo>
                <a:cubicBezTo>
                  <a:pt x="2789959" y="2712326"/>
                  <a:pt x="2783289" y="2711793"/>
                  <a:pt x="2780088" y="2715528"/>
                </a:cubicBezTo>
                <a:cubicBezTo>
                  <a:pt x="2724065" y="2777954"/>
                  <a:pt x="2658704" y="2831843"/>
                  <a:pt x="2585874" y="2873460"/>
                </a:cubicBezTo>
                <a:cubicBezTo>
                  <a:pt x="2513577" y="2915878"/>
                  <a:pt x="2434344" y="2945223"/>
                  <a:pt x="2352710" y="2962564"/>
                </a:cubicBezTo>
                <a:cubicBezTo>
                  <a:pt x="2347908" y="2963631"/>
                  <a:pt x="2344974" y="2969233"/>
                  <a:pt x="2346308" y="2975636"/>
                </a:cubicBezTo>
                <a:lnTo>
                  <a:pt x="2398329" y="3242146"/>
                </a:lnTo>
                <a:cubicBezTo>
                  <a:pt x="2399663" y="3248549"/>
                  <a:pt x="2406066" y="3252817"/>
                  <a:pt x="2412469" y="3251483"/>
                </a:cubicBezTo>
                <a:cubicBezTo>
                  <a:pt x="2476228" y="3238411"/>
                  <a:pt x="2538921" y="3219203"/>
                  <a:pt x="2599480" y="3194660"/>
                </a:cubicBezTo>
                <a:cubicBezTo>
                  <a:pt x="2605882" y="3192259"/>
                  <a:pt x="2608817" y="3185323"/>
                  <a:pt x="2606149" y="3179187"/>
                </a:cubicBezTo>
                <a:lnTo>
                  <a:pt x="2555728" y="3058870"/>
                </a:lnTo>
                <a:cubicBezTo>
                  <a:pt x="2553327" y="3052734"/>
                  <a:pt x="2546658" y="3049800"/>
                  <a:pt x="2541322" y="3051667"/>
                </a:cubicBezTo>
                <a:lnTo>
                  <a:pt x="2512243" y="3063139"/>
                </a:lnTo>
                <a:lnTo>
                  <a:pt x="2482631" y="3073276"/>
                </a:lnTo>
                <a:cubicBezTo>
                  <a:pt x="2477295" y="3075144"/>
                  <a:pt x="2474361" y="3081813"/>
                  <a:pt x="2476228" y="3087949"/>
                </a:cubicBezTo>
                <a:lnTo>
                  <a:pt x="2492235" y="3138904"/>
                </a:lnTo>
                <a:cubicBezTo>
                  <a:pt x="2483165" y="3142105"/>
                  <a:pt x="2473827" y="3144239"/>
                  <a:pt x="2464757" y="3146907"/>
                </a:cubicBezTo>
                <a:lnTo>
                  <a:pt x="2433277" y="3036461"/>
                </a:lnTo>
                <a:cubicBezTo>
                  <a:pt x="2479430" y="3023122"/>
                  <a:pt x="2525049" y="3006582"/>
                  <a:pt x="2568533" y="2985773"/>
                </a:cubicBezTo>
                <a:lnTo>
                  <a:pt x="2677112" y="3214401"/>
                </a:lnTo>
                <a:cubicBezTo>
                  <a:pt x="2494102" y="3301638"/>
                  <a:pt x="2287083" y="3337119"/>
                  <a:pt x="2086200" y="3318445"/>
                </a:cubicBezTo>
                <a:lnTo>
                  <a:pt x="2109676" y="3066607"/>
                </a:lnTo>
                <a:cubicBezTo>
                  <a:pt x="2157696" y="3071409"/>
                  <a:pt x="2206249" y="3071142"/>
                  <a:pt x="2254269" y="3068208"/>
                </a:cubicBezTo>
                <a:lnTo>
                  <a:pt x="2262273" y="3182655"/>
                </a:lnTo>
                <a:cubicBezTo>
                  <a:pt x="2252669" y="3183189"/>
                  <a:pt x="2243332" y="3184256"/>
                  <a:pt x="2233728" y="3184256"/>
                </a:cubicBezTo>
                <a:lnTo>
                  <a:pt x="2231593" y="3130900"/>
                </a:lnTo>
                <a:cubicBezTo>
                  <a:pt x="2231327" y="3124498"/>
                  <a:pt x="2226525" y="3119162"/>
                  <a:pt x="2220655" y="3119429"/>
                </a:cubicBezTo>
                <a:cubicBezTo>
                  <a:pt x="2210251" y="3119696"/>
                  <a:pt x="2199847" y="3119962"/>
                  <a:pt x="2189443" y="3120229"/>
                </a:cubicBezTo>
                <a:lnTo>
                  <a:pt x="2158230" y="3119429"/>
                </a:lnTo>
                <a:cubicBezTo>
                  <a:pt x="2152361" y="3119162"/>
                  <a:pt x="2147559" y="3124498"/>
                  <a:pt x="2147292" y="3130900"/>
                </a:cubicBezTo>
                <a:lnTo>
                  <a:pt x="2141156" y="3261354"/>
                </a:lnTo>
                <a:cubicBezTo>
                  <a:pt x="2140889" y="3267757"/>
                  <a:pt x="2145958" y="3273359"/>
                  <a:pt x="2152894" y="3273359"/>
                </a:cubicBezTo>
                <a:cubicBezTo>
                  <a:pt x="2217988" y="3275760"/>
                  <a:pt x="2283081" y="3272559"/>
                  <a:pt x="2347642" y="3262955"/>
                </a:cubicBezTo>
                <a:cubicBezTo>
                  <a:pt x="2354311" y="3262155"/>
                  <a:pt x="2358846" y="3256019"/>
                  <a:pt x="2357779" y="3249616"/>
                </a:cubicBezTo>
                <a:lnTo>
                  <a:pt x="2316162" y="2981238"/>
                </a:lnTo>
                <a:cubicBezTo>
                  <a:pt x="2315095" y="2974835"/>
                  <a:pt x="2310293" y="2970300"/>
                  <a:pt x="2305491" y="2970834"/>
                </a:cubicBezTo>
                <a:cubicBezTo>
                  <a:pt x="2222790" y="2982572"/>
                  <a:pt x="2137154" y="2981771"/>
                  <a:pt x="2054987" y="2966832"/>
                </a:cubicBezTo>
                <a:cubicBezTo>
                  <a:pt x="2013903" y="2959896"/>
                  <a:pt x="1973086" y="2949491"/>
                  <a:pt x="1933870" y="2935352"/>
                </a:cubicBezTo>
                <a:cubicBezTo>
                  <a:pt x="1894387" y="2921480"/>
                  <a:pt x="1855971" y="2904940"/>
                  <a:pt x="1819155" y="2885198"/>
                </a:cubicBezTo>
                <a:cubicBezTo>
                  <a:pt x="1814887" y="2883064"/>
                  <a:pt x="1809018" y="2885465"/>
                  <a:pt x="1805817" y="2891334"/>
                </a:cubicBezTo>
                <a:lnTo>
                  <a:pt x="1674295" y="3128766"/>
                </a:lnTo>
                <a:cubicBezTo>
                  <a:pt x="1671094" y="3134368"/>
                  <a:pt x="1673228" y="3141838"/>
                  <a:pt x="1679364" y="3145039"/>
                </a:cubicBezTo>
                <a:cubicBezTo>
                  <a:pt x="1736721" y="3176252"/>
                  <a:pt x="1797013" y="3201596"/>
                  <a:pt x="1859172" y="3221605"/>
                </a:cubicBezTo>
                <a:cubicBezTo>
                  <a:pt x="1865575" y="3223739"/>
                  <a:pt x="1872244" y="3220537"/>
                  <a:pt x="1874378" y="3214135"/>
                </a:cubicBezTo>
                <a:lnTo>
                  <a:pt x="1913061" y="3089550"/>
                </a:lnTo>
                <a:cubicBezTo>
                  <a:pt x="1914928" y="3083414"/>
                  <a:pt x="1911994" y="3076744"/>
                  <a:pt x="1906658" y="3074877"/>
                </a:cubicBezTo>
                <a:lnTo>
                  <a:pt x="1877046" y="3065006"/>
                </a:lnTo>
                <a:cubicBezTo>
                  <a:pt x="1867175" y="3061538"/>
                  <a:pt x="1857571" y="3057536"/>
                  <a:pt x="1847967" y="3053802"/>
                </a:cubicBezTo>
                <a:cubicBezTo>
                  <a:pt x="1842632" y="3051667"/>
                  <a:pt x="1836229" y="3054869"/>
                  <a:pt x="1833828" y="3061004"/>
                </a:cubicBezTo>
                <a:lnTo>
                  <a:pt x="1813553" y="3110358"/>
                </a:lnTo>
                <a:cubicBezTo>
                  <a:pt x="1804483" y="3107157"/>
                  <a:pt x="1795946" y="3102888"/>
                  <a:pt x="1787409" y="3098887"/>
                </a:cubicBezTo>
                <a:lnTo>
                  <a:pt x="1834362" y="2994043"/>
                </a:lnTo>
                <a:cubicBezTo>
                  <a:pt x="1878380" y="3013518"/>
                  <a:pt x="1923999" y="3029791"/>
                  <a:pt x="1970418" y="3042063"/>
                </a:cubicBezTo>
                <a:lnTo>
                  <a:pt x="1906658" y="3286965"/>
                </a:lnTo>
                <a:cubicBezTo>
                  <a:pt x="1710310" y="3236011"/>
                  <a:pt x="1529168" y="3130633"/>
                  <a:pt x="1386976" y="2986573"/>
                </a:cubicBezTo>
                <a:lnTo>
                  <a:pt x="1567051" y="2808900"/>
                </a:lnTo>
                <a:cubicBezTo>
                  <a:pt x="1600931" y="2843047"/>
                  <a:pt x="1637747" y="2874527"/>
                  <a:pt x="1676696" y="2903072"/>
                </a:cubicBezTo>
                <a:lnTo>
                  <a:pt x="1609202" y="2995911"/>
                </a:lnTo>
                <a:cubicBezTo>
                  <a:pt x="1601465" y="2990575"/>
                  <a:pt x="1593729" y="2984706"/>
                  <a:pt x="1586259" y="2978837"/>
                </a:cubicBezTo>
                <a:lnTo>
                  <a:pt x="1618806" y="2936419"/>
                </a:lnTo>
                <a:cubicBezTo>
                  <a:pt x="1622807" y="2931351"/>
                  <a:pt x="1622274" y="2924148"/>
                  <a:pt x="1617738" y="2920680"/>
                </a:cubicBezTo>
                <a:cubicBezTo>
                  <a:pt x="1601198" y="2908141"/>
                  <a:pt x="1585725" y="2894002"/>
                  <a:pt x="1569985" y="2880663"/>
                </a:cubicBezTo>
                <a:cubicBezTo>
                  <a:pt x="1565717" y="2876928"/>
                  <a:pt x="1558781" y="2877462"/>
                  <a:pt x="1554245" y="2882264"/>
                </a:cubicBezTo>
                <a:lnTo>
                  <a:pt x="1465675" y="2978037"/>
                </a:lnTo>
                <a:cubicBezTo>
                  <a:pt x="1461407" y="2982839"/>
                  <a:pt x="1461407" y="2990575"/>
                  <a:pt x="1466476" y="2995110"/>
                </a:cubicBezTo>
                <a:cubicBezTo>
                  <a:pt x="1514762" y="3038862"/>
                  <a:pt x="1567051" y="3078078"/>
                  <a:pt x="1622540" y="3112226"/>
                </a:cubicBezTo>
                <a:cubicBezTo>
                  <a:pt x="1628143" y="3115961"/>
                  <a:pt x="1635613" y="3114093"/>
                  <a:pt x="1639081" y="3108491"/>
                </a:cubicBezTo>
                <a:lnTo>
                  <a:pt x="1779405" y="2876128"/>
                </a:lnTo>
                <a:cubicBezTo>
                  <a:pt x="1782607" y="2870525"/>
                  <a:pt x="1782073" y="2863856"/>
                  <a:pt x="1778072" y="2861188"/>
                </a:cubicBezTo>
                <a:cubicBezTo>
                  <a:pt x="1706842" y="2817170"/>
                  <a:pt x="1642816" y="2761413"/>
                  <a:pt x="1588927" y="2697387"/>
                </a:cubicBezTo>
                <a:cubicBezTo>
                  <a:pt x="1535304" y="2633093"/>
                  <a:pt x="1491286" y="2560530"/>
                  <a:pt x="1460607" y="2482898"/>
                </a:cubicBezTo>
                <a:cubicBezTo>
                  <a:pt x="1458739" y="2478363"/>
                  <a:pt x="1452336" y="2476495"/>
                  <a:pt x="1446467" y="2478896"/>
                </a:cubicBezTo>
                <a:lnTo>
                  <a:pt x="1193296" y="2576537"/>
                </a:lnTo>
                <a:cubicBezTo>
                  <a:pt x="1187160" y="2578938"/>
                  <a:pt x="1184225" y="2585874"/>
                  <a:pt x="1186626" y="2592276"/>
                </a:cubicBezTo>
                <a:cubicBezTo>
                  <a:pt x="1210903" y="2652835"/>
                  <a:pt x="1240515" y="2711259"/>
                  <a:pt x="1275196" y="2766482"/>
                </a:cubicBezTo>
                <a:cubicBezTo>
                  <a:pt x="1278931" y="2772085"/>
                  <a:pt x="1286134" y="2773952"/>
                  <a:pt x="1291736" y="2770217"/>
                </a:cubicBezTo>
                <a:lnTo>
                  <a:pt x="1401382" y="2699521"/>
                </a:lnTo>
                <a:cubicBezTo>
                  <a:pt x="1406717" y="2696853"/>
                  <a:pt x="1408585" y="2689917"/>
                  <a:pt x="1405384" y="2685115"/>
                </a:cubicBezTo>
                <a:close/>
                <a:moveTo>
                  <a:pt x="1973086" y="3323247"/>
                </a:moveTo>
                <a:cubicBezTo>
                  <a:pt x="1956012" y="3320045"/>
                  <a:pt x="1939205" y="3316577"/>
                  <a:pt x="1922132" y="3312576"/>
                </a:cubicBezTo>
                <a:cubicBezTo>
                  <a:pt x="1925066" y="3310975"/>
                  <a:pt x="1927467" y="3308574"/>
                  <a:pt x="1928267" y="3305106"/>
                </a:cubicBezTo>
                <a:lnTo>
                  <a:pt x="1992027" y="3035927"/>
                </a:lnTo>
                <a:cubicBezTo>
                  <a:pt x="1993628" y="3029525"/>
                  <a:pt x="1990427" y="3023389"/>
                  <a:pt x="1985358" y="3022322"/>
                </a:cubicBezTo>
                <a:cubicBezTo>
                  <a:pt x="1933603" y="3009516"/>
                  <a:pt x="1883182" y="2991642"/>
                  <a:pt x="1834895" y="2969233"/>
                </a:cubicBezTo>
                <a:cubicBezTo>
                  <a:pt x="1830093" y="2967099"/>
                  <a:pt x="1823957" y="2970033"/>
                  <a:pt x="1821023" y="2975903"/>
                </a:cubicBezTo>
                <a:lnTo>
                  <a:pt x="1761798" y="3101021"/>
                </a:lnTo>
                <a:cubicBezTo>
                  <a:pt x="1758864" y="3106890"/>
                  <a:pt x="1761265" y="3113826"/>
                  <a:pt x="1767134" y="3116494"/>
                </a:cubicBezTo>
                <a:cubicBezTo>
                  <a:pt x="1782874" y="3123697"/>
                  <a:pt x="1798880" y="3130900"/>
                  <a:pt x="1815154" y="3137036"/>
                </a:cubicBezTo>
                <a:cubicBezTo>
                  <a:pt x="1821023" y="3139437"/>
                  <a:pt x="1827692" y="3136236"/>
                  <a:pt x="1830093" y="3130100"/>
                </a:cubicBezTo>
                <a:lnTo>
                  <a:pt x="1849301" y="3080212"/>
                </a:lnTo>
                <a:cubicBezTo>
                  <a:pt x="1862373" y="3085548"/>
                  <a:pt x="1875712" y="3090083"/>
                  <a:pt x="1889318" y="3094618"/>
                </a:cubicBezTo>
                <a:lnTo>
                  <a:pt x="1855170" y="3195994"/>
                </a:lnTo>
                <a:cubicBezTo>
                  <a:pt x="1802348" y="3178387"/>
                  <a:pt x="1750594" y="3156511"/>
                  <a:pt x="1701240" y="3130366"/>
                </a:cubicBezTo>
                <a:lnTo>
                  <a:pt x="1816221" y="2910809"/>
                </a:lnTo>
                <a:cubicBezTo>
                  <a:pt x="1885850" y="2947357"/>
                  <a:pt x="1960547" y="2973501"/>
                  <a:pt x="2037646" y="2988441"/>
                </a:cubicBezTo>
                <a:lnTo>
                  <a:pt x="1973086" y="3323247"/>
                </a:lnTo>
                <a:close/>
                <a:moveTo>
                  <a:pt x="1357097" y="2985773"/>
                </a:moveTo>
                <a:cubicBezTo>
                  <a:pt x="1345092" y="2973235"/>
                  <a:pt x="1333354" y="2960963"/>
                  <a:pt x="1322416" y="2947624"/>
                </a:cubicBezTo>
                <a:lnTo>
                  <a:pt x="1579856" y="2723798"/>
                </a:lnTo>
                <a:cubicBezTo>
                  <a:pt x="1605467" y="2753677"/>
                  <a:pt x="1633478" y="2781422"/>
                  <a:pt x="1663357" y="2807032"/>
                </a:cubicBezTo>
                <a:cubicBezTo>
                  <a:pt x="1693237" y="2832643"/>
                  <a:pt x="1724716" y="2856386"/>
                  <a:pt x="1758063" y="2877195"/>
                </a:cubicBezTo>
                <a:lnTo>
                  <a:pt x="1625208" y="3086348"/>
                </a:lnTo>
                <a:cubicBezTo>
                  <a:pt x="1577989" y="3056469"/>
                  <a:pt x="1533170" y="3023122"/>
                  <a:pt x="1491553" y="2986040"/>
                </a:cubicBezTo>
                <a:lnTo>
                  <a:pt x="1562249" y="2906007"/>
                </a:lnTo>
                <a:cubicBezTo>
                  <a:pt x="1573187" y="2915077"/>
                  <a:pt x="1583324" y="2924948"/>
                  <a:pt x="1594529" y="2933485"/>
                </a:cubicBezTo>
                <a:lnTo>
                  <a:pt x="1560915" y="2975102"/>
                </a:lnTo>
                <a:cubicBezTo>
                  <a:pt x="1556913" y="2980171"/>
                  <a:pt x="1557447" y="2987374"/>
                  <a:pt x="1562516" y="2991375"/>
                </a:cubicBezTo>
                <a:lnTo>
                  <a:pt x="1583057" y="3007382"/>
                </a:lnTo>
                <a:lnTo>
                  <a:pt x="1604400" y="3022589"/>
                </a:lnTo>
                <a:cubicBezTo>
                  <a:pt x="1609468" y="3026323"/>
                  <a:pt x="1616671" y="3024989"/>
                  <a:pt x="1620406" y="3019387"/>
                </a:cubicBezTo>
                <a:lnTo>
                  <a:pt x="1699106" y="2905740"/>
                </a:lnTo>
                <a:cubicBezTo>
                  <a:pt x="1702841" y="2900404"/>
                  <a:pt x="1702307" y="2893468"/>
                  <a:pt x="1698039" y="2890534"/>
                </a:cubicBezTo>
                <a:cubicBezTo>
                  <a:pt x="1654554" y="2859588"/>
                  <a:pt x="1613737" y="2824640"/>
                  <a:pt x="1576655" y="2786224"/>
                </a:cubicBezTo>
                <a:cubicBezTo>
                  <a:pt x="1572920" y="2782489"/>
                  <a:pt x="1566250" y="2783022"/>
                  <a:pt x="1561448" y="2787291"/>
                </a:cubicBezTo>
                <a:lnTo>
                  <a:pt x="1360298" y="2977236"/>
                </a:lnTo>
                <a:cubicBezTo>
                  <a:pt x="1357897" y="2979371"/>
                  <a:pt x="1356830" y="2982572"/>
                  <a:pt x="1357097" y="2985773"/>
                </a:cubicBezTo>
                <a:close/>
                <a:moveTo>
                  <a:pt x="3281629" y="1816221"/>
                </a:moveTo>
                <a:cubicBezTo>
                  <a:pt x="3287232" y="1832494"/>
                  <a:pt x="3292567" y="1849034"/>
                  <a:pt x="3297369" y="1865575"/>
                </a:cubicBezTo>
                <a:cubicBezTo>
                  <a:pt x="3294701" y="1863707"/>
                  <a:pt x="3291233" y="1863174"/>
                  <a:pt x="3288032" y="1863974"/>
                </a:cubicBezTo>
                <a:lnTo>
                  <a:pt x="3022855" y="1943207"/>
                </a:lnTo>
                <a:cubicBezTo>
                  <a:pt x="3016719" y="1945074"/>
                  <a:pt x="3012718" y="1950677"/>
                  <a:pt x="3014052" y="1955745"/>
                </a:cubicBezTo>
                <a:cubicBezTo>
                  <a:pt x="3028724" y="2006967"/>
                  <a:pt x="3038595" y="2059522"/>
                  <a:pt x="3043397" y="2112611"/>
                </a:cubicBezTo>
                <a:cubicBezTo>
                  <a:pt x="3043664" y="2117946"/>
                  <a:pt x="3049533" y="2121681"/>
                  <a:pt x="3055936" y="2121414"/>
                </a:cubicBezTo>
                <a:lnTo>
                  <a:pt x="3193860" y="2110476"/>
                </a:lnTo>
                <a:cubicBezTo>
                  <a:pt x="3200262" y="2109943"/>
                  <a:pt x="3205331" y="2104340"/>
                  <a:pt x="3204797" y="2098205"/>
                </a:cubicBezTo>
                <a:cubicBezTo>
                  <a:pt x="3203730" y="2080864"/>
                  <a:pt x="3200796" y="2063524"/>
                  <a:pt x="3198662" y="2046450"/>
                </a:cubicBezTo>
                <a:cubicBezTo>
                  <a:pt x="3197861" y="2040047"/>
                  <a:pt x="3191992" y="2035779"/>
                  <a:pt x="3185323" y="2036846"/>
                </a:cubicBezTo>
                <a:lnTo>
                  <a:pt x="3132501" y="2045116"/>
                </a:lnTo>
                <a:lnTo>
                  <a:pt x="3125031" y="2003232"/>
                </a:lnTo>
                <a:lnTo>
                  <a:pt x="3229875" y="1982157"/>
                </a:lnTo>
                <a:cubicBezTo>
                  <a:pt x="3240813" y="2036846"/>
                  <a:pt x="3247215" y="2092602"/>
                  <a:pt x="3249616" y="2148092"/>
                </a:cubicBezTo>
                <a:lnTo>
                  <a:pt x="3002047" y="2158230"/>
                </a:lnTo>
                <a:cubicBezTo>
                  <a:pt x="2998579" y="2079530"/>
                  <a:pt x="2984439" y="2001631"/>
                  <a:pt x="2958562" y="1927467"/>
                </a:cubicBezTo>
                <a:lnTo>
                  <a:pt x="3281629" y="1816221"/>
                </a:lnTo>
                <a:close/>
                <a:moveTo>
                  <a:pt x="3023122" y="2440747"/>
                </a:moveTo>
                <a:lnTo>
                  <a:pt x="3288299" y="2519980"/>
                </a:lnTo>
                <a:cubicBezTo>
                  <a:pt x="3291500" y="2521047"/>
                  <a:pt x="3294968" y="2520247"/>
                  <a:pt x="3297636" y="2518379"/>
                </a:cubicBezTo>
                <a:cubicBezTo>
                  <a:pt x="3292834" y="2534919"/>
                  <a:pt x="3287232" y="2551460"/>
                  <a:pt x="3281896" y="2567733"/>
                </a:cubicBezTo>
                <a:lnTo>
                  <a:pt x="2959362" y="2456487"/>
                </a:lnTo>
                <a:cubicBezTo>
                  <a:pt x="2985240" y="2382323"/>
                  <a:pt x="2999379" y="2304424"/>
                  <a:pt x="3002847" y="2225724"/>
                </a:cubicBezTo>
                <a:lnTo>
                  <a:pt x="3250416" y="2235862"/>
                </a:lnTo>
                <a:cubicBezTo>
                  <a:pt x="3247749" y="2291618"/>
                  <a:pt x="3241613" y="2347108"/>
                  <a:pt x="3230675" y="2401797"/>
                </a:cubicBezTo>
                <a:lnTo>
                  <a:pt x="3125831" y="2380722"/>
                </a:lnTo>
                <a:lnTo>
                  <a:pt x="3133301" y="2338838"/>
                </a:lnTo>
                <a:lnTo>
                  <a:pt x="3186123" y="2347108"/>
                </a:lnTo>
                <a:cubicBezTo>
                  <a:pt x="3192526" y="2348175"/>
                  <a:pt x="3198662" y="2343907"/>
                  <a:pt x="3199462" y="2337504"/>
                </a:cubicBezTo>
                <a:cubicBezTo>
                  <a:pt x="3201329" y="2320164"/>
                  <a:pt x="3204264" y="2303090"/>
                  <a:pt x="3205598" y="2285749"/>
                </a:cubicBezTo>
                <a:cubicBezTo>
                  <a:pt x="3206131" y="2279347"/>
                  <a:pt x="3201063" y="2274011"/>
                  <a:pt x="3194660" y="2273477"/>
                </a:cubicBezTo>
                <a:lnTo>
                  <a:pt x="3056736" y="2262273"/>
                </a:lnTo>
                <a:cubicBezTo>
                  <a:pt x="3050333" y="2261739"/>
                  <a:pt x="3044731" y="2265741"/>
                  <a:pt x="3044197" y="2270810"/>
                </a:cubicBezTo>
                <a:cubicBezTo>
                  <a:pt x="3039395" y="2323898"/>
                  <a:pt x="3029525" y="2376454"/>
                  <a:pt x="3014852" y="2427675"/>
                </a:cubicBezTo>
                <a:cubicBezTo>
                  <a:pt x="3012985" y="2433277"/>
                  <a:pt x="3016719" y="2438879"/>
                  <a:pt x="3023122" y="2440747"/>
                </a:cubicBezTo>
                <a:close/>
                <a:moveTo>
                  <a:pt x="1322149" y="1436597"/>
                </a:moveTo>
                <a:cubicBezTo>
                  <a:pt x="1333087" y="1423258"/>
                  <a:pt x="1345092" y="1410719"/>
                  <a:pt x="1356830" y="1398447"/>
                </a:cubicBezTo>
                <a:cubicBezTo>
                  <a:pt x="1356830" y="1401649"/>
                  <a:pt x="1357897" y="1404850"/>
                  <a:pt x="1360298" y="1406984"/>
                </a:cubicBezTo>
                <a:lnTo>
                  <a:pt x="1561448" y="1596930"/>
                </a:lnTo>
                <a:cubicBezTo>
                  <a:pt x="1566250" y="1601465"/>
                  <a:pt x="1572920" y="1601999"/>
                  <a:pt x="1576655" y="1597997"/>
                </a:cubicBezTo>
                <a:cubicBezTo>
                  <a:pt x="1613737" y="1559581"/>
                  <a:pt x="1654287" y="1524633"/>
                  <a:pt x="1698039" y="1493687"/>
                </a:cubicBezTo>
                <a:cubicBezTo>
                  <a:pt x="1702307" y="1490486"/>
                  <a:pt x="1702841" y="1483816"/>
                  <a:pt x="1699106" y="1478481"/>
                </a:cubicBezTo>
                <a:lnTo>
                  <a:pt x="1620406" y="1364833"/>
                </a:lnTo>
                <a:cubicBezTo>
                  <a:pt x="1616671" y="1359498"/>
                  <a:pt x="1609468" y="1358164"/>
                  <a:pt x="1604400" y="1361632"/>
                </a:cubicBezTo>
                <a:lnTo>
                  <a:pt x="1583057" y="1376838"/>
                </a:lnTo>
                <a:lnTo>
                  <a:pt x="1562516" y="1392845"/>
                </a:lnTo>
                <a:cubicBezTo>
                  <a:pt x="1557447" y="1396847"/>
                  <a:pt x="1556913" y="1404050"/>
                  <a:pt x="1560915" y="1409118"/>
                </a:cubicBezTo>
                <a:lnTo>
                  <a:pt x="1594529" y="1450736"/>
                </a:lnTo>
                <a:cubicBezTo>
                  <a:pt x="1583324" y="1459273"/>
                  <a:pt x="1572920" y="1469143"/>
                  <a:pt x="1562249" y="1478214"/>
                </a:cubicBezTo>
                <a:lnTo>
                  <a:pt x="1491553" y="1398181"/>
                </a:lnTo>
                <a:cubicBezTo>
                  <a:pt x="1533170" y="1361099"/>
                  <a:pt x="1577989" y="1327485"/>
                  <a:pt x="1625208" y="1297872"/>
                </a:cubicBezTo>
                <a:lnTo>
                  <a:pt x="1758063" y="1507026"/>
                </a:lnTo>
                <a:cubicBezTo>
                  <a:pt x="1724716" y="1527834"/>
                  <a:pt x="1693237" y="1551578"/>
                  <a:pt x="1663357" y="1577188"/>
                </a:cubicBezTo>
                <a:cubicBezTo>
                  <a:pt x="1633212" y="1602532"/>
                  <a:pt x="1605467" y="1630544"/>
                  <a:pt x="1579856" y="1660423"/>
                </a:cubicBezTo>
                <a:lnTo>
                  <a:pt x="1322149" y="1436597"/>
                </a:lnTo>
                <a:close/>
                <a:moveTo>
                  <a:pt x="1992027" y="1348293"/>
                </a:moveTo>
                <a:lnTo>
                  <a:pt x="1928267" y="1079115"/>
                </a:lnTo>
                <a:cubicBezTo>
                  <a:pt x="1927467" y="1075914"/>
                  <a:pt x="1925066" y="1073246"/>
                  <a:pt x="1922132" y="1071645"/>
                </a:cubicBezTo>
                <a:cubicBezTo>
                  <a:pt x="1938938" y="1067643"/>
                  <a:pt x="1956012" y="1064175"/>
                  <a:pt x="1973086" y="1060974"/>
                </a:cubicBezTo>
                <a:lnTo>
                  <a:pt x="2037646" y="1395780"/>
                </a:lnTo>
                <a:cubicBezTo>
                  <a:pt x="1960547" y="1410719"/>
                  <a:pt x="1885850" y="1436863"/>
                  <a:pt x="1816221" y="1473412"/>
                </a:cubicBezTo>
                <a:lnTo>
                  <a:pt x="1700973" y="1253854"/>
                </a:lnTo>
                <a:cubicBezTo>
                  <a:pt x="1750327" y="1227710"/>
                  <a:pt x="1801815" y="1205834"/>
                  <a:pt x="1854904" y="1188227"/>
                </a:cubicBezTo>
                <a:lnTo>
                  <a:pt x="1889051" y="1289602"/>
                </a:lnTo>
                <a:cubicBezTo>
                  <a:pt x="1875712" y="1294137"/>
                  <a:pt x="1862107" y="1298406"/>
                  <a:pt x="1849034" y="1304008"/>
                </a:cubicBezTo>
                <a:lnTo>
                  <a:pt x="1829826" y="1254121"/>
                </a:lnTo>
                <a:cubicBezTo>
                  <a:pt x="1827426" y="1247985"/>
                  <a:pt x="1820756" y="1245050"/>
                  <a:pt x="1814887" y="1247185"/>
                </a:cubicBezTo>
                <a:cubicBezTo>
                  <a:pt x="1798614" y="1253320"/>
                  <a:pt x="1782874" y="1260523"/>
                  <a:pt x="1766867" y="1267726"/>
                </a:cubicBezTo>
                <a:cubicBezTo>
                  <a:pt x="1760998" y="1270394"/>
                  <a:pt x="1758597" y="1277330"/>
                  <a:pt x="1761531" y="1283200"/>
                </a:cubicBezTo>
                <a:lnTo>
                  <a:pt x="1820756" y="1408318"/>
                </a:lnTo>
                <a:cubicBezTo>
                  <a:pt x="1823691" y="1414187"/>
                  <a:pt x="1829826" y="1417122"/>
                  <a:pt x="1834628" y="1414988"/>
                </a:cubicBezTo>
                <a:cubicBezTo>
                  <a:pt x="1882915" y="1392578"/>
                  <a:pt x="1933603" y="1374971"/>
                  <a:pt x="1985091" y="1361899"/>
                </a:cubicBezTo>
                <a:cubicBezTo>
                  <a:pt x="1990427" y="1360832"/>
                  <a:pt x="1993361" y="1354696"/>
                  <a:pt x="1992027" y="1348293"/>
                </a:cubicBezTo>
                <a:close/>
                <a:moveTo>
                  <a:pt x="1195963" y="1984557"/>
                </a:moveTo>
                <a:cubicBezTo>
                  <a:pt x="1194629" y="1990693"/>
                  <a:pt x="1199165" y="1996829"/>
                  <a:pt x="1205301" y="1998163"/>
                </a:cubicBezTo>
                <a:lnTo>
                  <a:pt x="1257856" y="2008301"/>
                </a:lnTo>
                <a:cubicBezTo>
                  <a:pt x="1255455" y="2022173"/>
                  <a:pt x="1252787" y="2036045"/>
                  <a:pt x="1250653" y="2050185"/>
                </a:cubicBezTo>
                <a:lnTo>
                  <a:pt x="1145009" y="2034445"/>
                </a:lnTo>
                <a:cubicBezTo>
                  <a:pt x="1153546" y="1979222"/>
                  <a:pt x="1166084" y="1924799"/>
                  <a:pt x="1182891" y="1871444"/>
                </a:cubicBezTo>
                <a:lnTo>
                  <a:pt x="1418989" y="1946408"/>
                </a:lnTo>
                <a:cubicBezTo>
                  <a:pt x="1395513" y="2021373"/>
                  <a:pt x="1382441" y="2099538"/>
                  <a:pt x="1381374" y="2178238"/>
                </a:cubicBezTo>
                <a:lnTo>
                  <a:pt x="1040165" y="2172636"/>
                </a:lnTo>
                <a:cubicBezTo>
                  <a:pt x="1040699" y="2155562"/>
                  <a:pt x="1041232" y="2138488"/>
                  <a:pt x="1042299" y="2121414"/>
                </a:cubicBezTo>
                <a:cubicBezTo>
                  <a:pt x="1044167" y="2123815"/>
                  <a:pt x="1047101" y="2125416"/>
                  <a:pt x="1050303" y="2125683"/>
                </a:cubicBezTo>
                <a:lnTo>
                  <a:pt x="1326418" y="2141689"/>
                </a:lnTo>
                <a:cubicBezTo>
                  <a:pt x="1332820" y="2141956"/>
                  <a:pt x="1338422" y="2137955"/>
                  <a:pt x="1338956" y="2132886"/>
                </a:cubicBezTo>
                <a:cubicBezTo>
                  <a:pt x="1342691" y="2079530"/>
                  <a:pt x="1351228" y="2026708"/>
                  <a:pt x="1364567" y="1975220"/>
                </a:cubicBezTo>
                <a:cubicBezTo>
                  <a:pt x="1365901" y="1970151"/>
                  <a:pt x="1362166" y="1964549"/>
                  <a:pt x="1355763" y="1962949"/>
                </a:cubicBezTo>
                <a:lnTo>
                  <a:pt x="1222374" y="1926400"/>
                </a:lnTo>
                <a:cubicBezTo>
                  <a:pt x="1215972" y="1924532"/>
                  <a:pt x="1209569" y="1928267"/>
                  <a:pt x="1207968" y="1934403"/>
                </a:cubicBezTo>
                <a:cubicBezTo>
                  <a:pt x="1203433" y="1950677"/>
                  <a:pt x="1199965" y="1967751"/>
                  <a:pt x="1195963" y="1984557"/>
                </a:cubicBezTo>
                <a:close/>
                <a:moveTo>
                  <a:pt x="1040165" y="2211585"/>
                </a:moveTo>
                <a:lnTo>
                  <a:pt x="1381374" y="2205983"/>
                </a:lnTo>
                <a:cubicBezTo>
                  <a:pt x="1382441" y="2284949"/>
                  <a:pt x="1395513" y="2363115"/>
                  <a:pt x="1418989" y="2437812"/>
                </a:cubicBezTo>
                <a:lnTo>
                  <a:pt x="1182891" y="2512777"/>
                </a:lnTo>
                <a:cubicBezTo>
                  <a:pt x="1166351" y="2459421"/>
                  <a:pt x="1153546" y="2404999"/>
                  <a:pt x="1145009" y="2349776"/>
                </a:cubicBezTo>
                <a:lnTo>
                  <a:pt x="1250653" y="2334036"/>
                </a:lnTo>
                <a:cubicBezTo>
                  <a:pt x="1252787" y="2347908"/>
                  <a:pt x="1255455" y="2361781"/>
                  <a:pt x="1257856" y="2375920"/>
                </a:cubicBezTo>
                <a:lnTo>
                  <a:pt x="1205301" y="2386058"/>
                </a:lnTo>
                <a:cubicBezTo>
                  <a:pt x="1198898" y="2387391"/>
                  <a:pt x="1194363" y="2393261"/>
                  <a:pt x="1195963" y="2399663"/>
                </a:cubicBezTo>
                <a:cubicBezTo>
                  <a:pt x="1199965" y="2416737"/>
                  <a:pt x="1203700" y="2433544"/>
                  <a:pt x="1207968" y="2450618"/>
                </a:cubicBezTo>
                <a:cubicBezTo>
                  <a:pt x="1209569" y="2456753"/>
                  <a:pt x="1216238" y="2460222"/>
                  <a:pt x="1222374" y="2458621"/>
                </a:cubicBezTo>
                <a:lnTo>
                  <a:pt x="1355763" y="2422073"/>
                </a:lnTo>
                <a:cubicBezTo>
                  <a:pt x="1362166" y="2420472"/>
                  <a:pt x="1365901" y="2414869"/>
                  <a:pt x="1364567" y="2409801"/>
                </a:cubicBezTo>
                <a:cubicBezTo>
                  <a:pt x="1351228" y="2358313"/>
                  <a:pt x="1342691" y="2305491"/>
                  <a:pt x="1338956" y="2252135"/>
                </a:cubicBezTo>
                <a:cubicBezTo>
                  <a:pt x="1338422" y="2246800"/>
                  <a:pt x="1332820" y="2242798"/>
                  <a:pt x="1326418" y="2243332"/>
                </a:cubicBezTo>
                <a:lnTo>
                  <a:pt x="1050303" y="2259338"/>
                </a:lnTo>
                <a:cubicBezTo>
                  <a:pt x="1047101" y="2259605"/>
                  <a:pt x="1044434" y="2261206"/>
                  <a:pt x="1042299" y="2263607"/>
                </a:cubicBezTo>
                <a:cubicBezTo>
                  <a:pt x="1041232" y="2245733"/>
                  <a:pt x="1040699" y="2228659"/>
                  <a:pt x="1040165" y="2211585"/>
                </a:cubicBezTo>
                <a:close/>
                <a:moveTo>
                  <a:pt x="1269327" y="1501690"/>
                </a:moveTo>
                <a:cubicBezTo>
                  <a:pt x="1278664" y="1489952"/>
                  <a:pt x="1287735" y="1478214"/>
                  <a:pt x="1297072" y="1466476"/>
                </a:cubicBezTo>
                <a:lnTo>
                  <a:pt x="1561982" y="1681498"/>
                </a:lnTo>
                <a:cubicBezTo>
                  <a:pt x="1512361" y="1742590"/>
                  <a:pt x="1471811" y="1810885"/>
                  <a:pt x="1441932" y="1883449"/>
                </a:cubicBezTo>
                <a:lnTo>
                  <a:pt x="1212770" y="1789010"/>
                </a:lnTo>
                <a:cubicBezTo>
                  <a:pt x="1234112" y="1737521"/>
                  <a:pt x="1259456" y="1687634"/>
                  <a:pt x="1288535" y="1639881"/>
                </a:cubicBezTo>
                <a:lnTo>
                  <a:pt x="1379773" y="1695638"/>
                </a:lnTo>
                <a:cubicBezTo>
                  <a:pt x="1372570" y="1707643"/>
                  <a:pt x="1365634" y="1720181"/>
                  <a:pt x="1358431" y="1732453"/>
                </a:cubicBezTo>
                <a:lnTo>
                  <a:pt x="1311745" y="1706575"/>
                </a:lnTo>
                <a:cubicBezTo>
                  <a:pt x="1306142" y="1703374"/>
                  <a:pt x="1298673" y="1705241"/>
                  <a:pt x="1295738" y="1710844"/>
                </a:cubicBezTo>
                <a:cubicBezTo>
                  <a:pt x="1288002" y="1726317"/>
                  <a:pt x="1279465" y="1741790"/>
                  <a:pt x="1272262" y="1757530"/>
                </a:cubicBezTo>
                <a:cubicBezTo>
                  <a:pt x="1269594" y="1763399"/>
                  <a:pt x="1272262" y="1770068"/>
                  <a:pt x="1278398" y="1773003"/>
                </a:cubicBezTo>
                <a:lnTo>
                  <a:pt x="1404050" y="1830894"/>
                </a:lnTo>
                <a:cubicBezTo>
                  <a:pt x="1409919" y="1833561"/>
                  <a:pt x="1416588" y="1831961"/>
                  <a:pt x="1418722" y="1827159"/>
                </a:cubicBezTo>
                <a:cubicBezTo>
                  <a:pt x="1441665" y="1778872"/>
                  <a:pt x="1468877" y="1732986"/>
                  <a:pt x="1500356" y="1689768"/>
                </a:cubicBezTo>
                <a:cubicBezTo>
                  <a:pt x="1503291" y="1685500"/>
                  <a:pt x="1501690" y="1678830"/>
                  <a:pt x="1496355" y="1674829"/>
                </a:cubicBezTo>
                <a:lnTo>
                  <a:pt x="1274396" y="1509427"/>
                </a:lnTo>
                <a:cubicBezTo>
                  <a:pt x="1271728" y="1507293"/>
                  <a:pt x="1268260" y="1507026"/>
                  <a:pt x="1265325" y="1507559"/>
                </a:cubicBezTo>
                <a:cubicBezTo>
                  <a:pt x="1266659" y="1505425"/>
                  <a:pt x="1267993" y="1503558"/>
                  <a:pt x="1269327" y="1501690"/>
                </a:cubicBezTo>
                <a:close/>
                <a:moveTo>
                  <a:pt x="2027775" y="1051637"/>
                </a:moveTo>
                <a:cubicBezTo>
                  <a:pt x="2039514" y="1049769"/>
                  <a:pt x="2050985" y="1048435"/>
                  <a:pt x="2062723" y="1047101"/>
                </a:cubicBezTo>
                <a:cubicBezTo>
                  <a:pt x="2060589" y="1049503"/>
                  <a:pt x="2059255" y="1052704"/>
                  <a:pt x="2059789" y="1056172"/>
                </a:cubicBezTo>
                <a:lnTo>
                  <a:pt x="2091535" y="1330953"/>
                </a:lnTo>
                <a:cubicBezTo>
                  <a:pt x="2092336" y="1337355"/>
                  <a:pt x="2097138" y="1342157"/>
                  <a:pt x="2102473" y="1341357"/>
                </a:cubicBezTo>
                <a:cubicBezTo>
                  <a:pt x="2155562" y="1336022"/>
                  <a:pt x="2209451" y="1335488"/>
                  <a:pt x="2262540" y="1339756"/>
                </a:cubicBezTo>
                <a:cubicBezTo>
                  <a:pt x="2267875" y="1340023"/>
                  <a:pt x="2272677" y="1335221"/>
                  <a:pt x="2273211" y="1328819"/>
                </a:cubicBezTo>
                <a:lnTo>
                  <a:pt x="2286016" y="1191161"/>
                </a:lnTo>
                <a:cubicBezTo>
                  <a:pt x="2286550" y="1184759"/>
                  <a:pt x="2282014" y="1178890"/>
                  <a:pt x="2275612" y="1178623"/>
                </a:cubicBezTo>
                <a:cubicBezTo>
                  <a:pt x="2258271" y="1177289"/>
                  <a:pt x="2240931" y="1175955"/>
                  <a:pt x="2223590" y="1175688"/>
                </a:cubicBezTo>
                <a:cubicBezTo>
                  <a:pt x="2217187" y="1175421"/>
                  <a:pt x="2212119" y="1180757"/>
                  <a:pt x="2211852" y="1187160"/>
                </a:cubicBezTo>
                <a:lnTo>
                  <a:pt x="2210785" y="1240515"/>
                </a:lnTo>
                <a:cubicBezTo>
                  <a:pt x="2196645" y="1239982"/>
                  <a:pt x="2182506" y="1240248"/>
                  <a:pt x="2168367" y="1240515"/>
                </a:cubicBezTo>
                <a:lnTo>
                  <a:pt x="2165699" y="1133537"/>
                </a:lnTo>
                <a:cubicBezTo>
                  <a:pt x="2221456" y="1131937"/>
                  <a:pt x="2277212" y="1134871"/>
                  <a:pt x="2332435" y="1142341"/>
                </a:cubicBezTo>
                <a:lnTo>
                  <a:pt x="2299888" y="1388043"/>
                </a:lnTo>
                <a:cubicBezTo>
                  <a:pt x="2221989" y="1377372"/>
                  <a:pt x="2142223" y="1378973"/>
                  <a:pt x="2064591" y="1390711"/>
                </a:cubicBezTo>
                <a:lnTo>
                  <a:pt x="2011502" y="1054305"/>
                </a:lnTo>
                <a:cubicBezTo>
                  <a:pt x="2016837" y="1053237"/>
                  <a:pt x="2022440" y="1052437"/>
                  <a:pt x="2027775" y="1051637"/>
                </a:cubicBezTo>
                <a:close/>
                <a:moveTo>
                  <a:pt x="2744340" y="1180223"/>
                </a:moveTo>
                <a:cubicBezTo>
                  <a:pt x="2746741" y="1181557"/>
                  <a:pt x="2749142" y="1182891"/>
                  <a:pt x="2751543" y="1184492"/>
                </a:cubicBezTo>
                <a:lnTo>
                  <a:pt x="2585607" y="1482749"/>
                </a:lnTo>
                <a:cubicBezTo>
                  <a:pt x="2517045" y="1444600"/>
                  <a:pt x="2442881" y="1416588"/>
                  <a:pt x="2366049" y="1399781"/>
                </a:cubicBezTo>
                <a:lnTo>
                  <a:pt x="2418871" y="1157547"/>
                </a:lnTo>
                <a:cubicBezTo>
                  <a:pt x="2473561" y="1169019"/>
                  <a:pt x="2526916" y="1185826"/>
                  <a:pt x="2578938" y="1206101"/>
                </a:cubicBezTo>
                <a:lnTo>
                  <a:pt x="2539721" y="1305609"/>
                </a:lnTo>
                <a:lnTo>
                  <a:pt x="2519980" y="1297872"/>
                </a:lnTo>
                <a:lnTo>
                  <a:pt x="2499971" y="1290936"/>
                </a:lnTo>
                <a:lnTo>
                  <a:pt x="2517312" y="1240248"/>
                </a:lnTo>
                <a:cubicBezTo>
                  <a:pt x="2519446" y="1234112"/>
                  <a:pt x="2516245" y="1227443"/>
                  <a:pt x="2510376" y="1225309"/>
                </a:cubicBezTo>
                <a:cubicBezTo>
                  <a:pt x="2494102" y="1219440"/>
                  <a:pt x="2477029" y="1215171"/>
                  <a:pt x="2460489" y="1210369"/>
                </a:cubicBezTo>
                <a:cubicBezTo>
                  <a:pt x="2454353" y="1208769"/>
                  <a:pt x="2448217" y="1212504"/>
                  <a:pt x="2446616" y="1218639"/>
                </a:cubicBezTo>
                <a:lnTo>
                  <a:pt x="2411668" y="1352562"/>
                </a:lnTo>
                <a:cubicBezTo>
                  <a:pt x="2410067" y="1358964"/>
                  <a:pt x="2412735" y="1365100"/>
                  <a:pt x="2417804" y="1366701"/>
                </a:cubicBezTo>
                <a:cubicBezTo>
                  <a:pt x="2469292" y="1380573"/>
                  <a:pt x="2519179" y="1399514"/>
                  <a:pt x="2567200" y="1422991"/>
                </a:cubicBezTo>
                <a:cubicBezTo>
                  <a:pt x="2572002" y="1425392"/>
                  <a:pt x="2578137" y="1422724"/>
                  <a:pt x="2581072" y="1416855"/>
                </a:cubicBezTo>
                <a:lnTo>
                  <a:pt x="2705390" y="1169552"/>
                </a:lnTo>
                <a:cubicBezTo>
                  <a:pt x="2706991" y="1166618"/>
                  <a:pt x="2706724" y="1163150"/>
                  <a:pt x="2705657" y="1159948"/>
                </a:cubicBezTo>
                <a:cubicBezTo>
                  <a:pt x="2706457" y="1160215"/>
                  <a:pt x="2706991" y="1160749"/>
                  <a:pt x="2707791" y="1161015"/>
                </a:cubicBezTo>
                <a:cubicBezTo>
                  <a:pt x="2719796" y="1167685"/>
                  <a:pt x="2732335" y="1173821"/>
                  <a:pt x="2744340" y="1180223"/>
                </a:cubicBezTo>
                <a:close/>
                <a:moveTo>
                  <a:pt x="2829175" y="1231711"/>
                </a:moveTo>
                <a:cubicBezTo>
                  <a:pt x="2825974" y="1232245"/>
                  <a:pt x="2822772" y="1233846"/>
                  <a:pt x="2820905" y="1236513"/>
                </a:cubicBezTo>
                <a:lnTo>
                  <a:pt x="2668575" y="1467543"/>
                </a:lnTo>
                <a:cubicBezTo>
                  <a:pt x="2665107" y="1472878"/>
                  <a:pt x="2665640" y="1479815"/>
                  <a:pt x="2670175" y="1482482"/>
                </a:cubicBezTo>
                <a:cubicBezTo>
                  <a:pt x="2714461" y="1512361"/>
                  <a:pt x="2755811" y="1546509"/>
                  <a:pt x="2793693" y="1584125"/>
                </a:cubicBezTo>
                <a:cubicBezTo>
                  <a:pt x="2797695" y="1587593"/>
                  <a:pt x="2804098" y="1587326"/>
                  <a:pt x="2808900" y="1582524"/>
                </a:cubicBezTo>
                <a:lnTo>
                  <a:pt x="2907341" y="1485417"/>
                </a:lnTo>
                <a:cubicBezTo>
                  <a:pt x="2911876" y="1480882"/>
                  <a:pt x="2912409" y="1473412"/>
                  <a:pt x="2907607" y="1468877"/>
                </a:cubicBezTo>
                <a:cubicBezTo>
                  <a:pt x="2894802" y="1456872"/>
                  <a:pt x="2882797" y="1444600"/>
                  <a:pt x="2869458" y="1433128"/>
                </a:cubicBezTo>
                <a:cubicBezTo>
                  <a:pt x="2864656" y="1428860"/>
                  <a:pt x="2857186" y="1429660"/>
                  <a:pt x="2852918" y="1434462"/>
                </a:cubicBezTo>
                <a:lnTo>
                  <a:pt x="2817704" y="1474746"/>
                </a:lnTo>
                <a:cubicBezTo>
                  <a:pt x="2807032" y="1465409"/>
                  <a:pt x="2796361" y="1456071"/>
                  <a:pt x="2785157" y="1447534"/>
                </a:cubicBezTo>
                <a:lnTo>
                  <a:pt x="2851851" y="1364033"/>
                </a:lnTo>
                <a:cubicBezTo>
                  <a:pt x="2895336" y="1398981"/>
                  <a:pt x="2936419" y="1436863"/>
                  <a:pt x="2974035" y="1478214"/>
                </a:cubicBezTo>
                <a:lnTo>
                  <a:pt x="2791026" y="1645216"/>
                </a:lnTo>
                <a:cubicBezTo>
                  <a:pt x="2764348" y="1616405"/>
                  <a:pt x="2735536" y="1589193"/>
                  <a:pt x="2705390" y="1564116"/>
                </a:cubicBezTo>
                <a:cubicBezTo>
                  <a:pt x="2674977" y="1539306"/>
                  <a:pt x="2642431" y="1516897"/>
                  <a:pt x="2609084" y="1496355"/>
                </a:cubicBezTo>
                <a:lnTo>
                  <a:pt x="2784890" y="1203967"/>
                </a:lnTo>
                <a:cubicBezTo>
                  <a:pt x="2795027" y="1209836"/>
                  <a:pt x="2804898" y="1215972"/>
                  <a:pt x="2814502" y="1222641"/>
                </a:cubicBezTo>
                <a:cubicBezTo>
                  <a:pt x="2819571" y="1225576"/>
                  <a:pt x="2824373" y="1228510"/>
                  <a:pt x="2829175" y="1231711"/>
                </a:cubicBezTo>
                <a:close/>
                <a:moveTo>
                  <a:pt x="3268291" y="1779672"/>
                </a:moveTo>
                <a:lnTo>
                  <a:pt x="2949491" y="1901856"/>
                </a:lnTo>
                <a:cubicBezTo>
                  <a:pt x="2921480" y="1828493"/>
                  <a:pt x="2882530" y="1759397"/>
                  <a:pt x="2834510" y="1697238"/>
                </a:cubicBezTo>
                <a:lnTo>
                  <a:pt x="3030592" y="1545709"/>
                </a:lnTo>
                <a:cubicBezTo>
                  <a:pt x="3064473" y="1589994"/>
                  <a:pt x="3095419" y="1636680"/>
                  <a:pt x="3122096" y="1685500"/>
                </a:cubicBezTo>
                <a:lnTo>
                  <a:pt x="3028191" y="1736721"/>
                </a:lnTo>
                <a:lnTo>
                  <a:pt x="3007115" y="1699906"/>
                </a:lnTo>
                <a:lnTo>
                  <a:pt x="3052734" y="1672161"/>
                </a:lnTo>
                <a:cubicBezTo>
                  <a:pt x="3058337" y="1668693"/>
                  <a:pt x="3060204" y="1661757"/>
                  <a:pt x="3056736" y="1656421"/>
                </a:cubicBezTo>
                <a:cubicBezTo>
                  <a:pt x="3047132" y="1642015"/>
                  <a:pt x="3038328" y="1626809"/>
                  <a:pt x="3027924" y="1612936"/>
                </a:cubicBezTo>
                <a:cubicBezTo>
                  <a:pt x="3024189" y="1607868"/>
                  <a:pt x="3016986" y="1606534"/>
                  <a:pt x="3011651" y="1610535"/>
                </a:cubicBezTo>
                <a:lnTo>
                  <a:pt x="2898804" y="1690569"/>
                </a:lnTo>
                <a:cubicBezTo>
                  <a:pt x="2893468" y="1694304"/>
                  <a:pt x="2891601" y="1700973"/>
                  <a:pt x="2894802" y="1705241"/>
                </a:cubicBezTo>
                <a:cubicBezTo>
                  <a:pt x="2925215" y="1748993"/>
                  <a:pt x="2951359" y="1795679"/>
                  <a:pt x="2973235" y="1844499"/>
                </a:cubicBezTo>
                <a:cubicBezTo>
                  <a:pt x="2975369" y="1849301"/>
                  <a:pt x="2982038" y="1851169"/>
                  <a:pt x="2988174" y="1848501"/>
                </a:cubicBezTo>
                <a:lnTo>
                  <a:pt x="3242146" y="1738855"/>
                </a:lnTo>
                <a:cubicBezTo>
                  <a:pt x="3245081" y="1737521"/>
                  <a:pt x="3247215" y="1735121"/>
                  <a:pt x="3248282" y="1731919"/>
                </a:cubicBezTo>
                <a:cubicBezTo>
                  <a:pt x="3255752" y="1747659"/>
                  <a:pt x="3262155" y="1763666"/>
                  <a:pt x="3268291" y="1779672"/>
                </a:cubicBezTo>
                <a:close/>
                <a:moveTo>
                  <a:pt x="3248549" y="2652301"/>
                </a:moveTo>
                <a:cubicBezTo>
                  <a:pt x="3247482" y="2649367"/>
                  <a:pt x="3245348" y="2646699"/>
                  <a:pt x="3242413" y="2645365"/>
                </a:cubicBezTo>
                <a:lnTo>
                  <a:pt x="2988441" y="2535720"/>
                </a:lnTo>
                <a:cubicBezTo>
                  <a:pt x="2982572" y="2533052"/>
                  <a:pt x="2975903" y="2534919"/>
                  <a:pt x="2973501" y="2539721"/>
                </a:cubicBezTo>
                <a:cubicBezTo>
                  <a:pt x="2951893" y="2588542"/>
                  <a:pt x="2925482" y="2634961"/>
                  <a:pt x="2895069" y="2678979"/>
                </a:cubicBezTo>
                <a:cubicBezTo>
                  <a:pt x="2891868" y="2683248"/>
                  <a:pt x="2893735" y="2689917"/>
                  <a:pt x="2899071" y="2693652"/>
                </a:cubicBezTo>
                <a:lnTo>
                  <a:pt x="3011917" y="2773685"/>
                </a:lnTo>
                <a:cubicBezTo>
                  <a:pt x="3017253" y="2777420"/>
                  <a:pt x="3024456" y="2776353"/>
                  <a:pt x="3028191" y="2771284"/>
                </a:cubicBezTo>
                <a:cubicBezTo>
                  <a:pt x="3038595" y="2757412"/>
                  <a:pt x="3047399" y="2742205"/>
                  <a:pt x="3057003" y="2727799"/>
                </a:cubicBezTo>
                <a:cubicBezTo>
                  <a:pt x="3060471" y="2722464"/>
                  <a:pt x="3058604" y="2715261"/>
                  <a:pt x="3053001" y="2712060"/>
                </a:cubicBezTo>
                <a:lnTo>
                  <a:pt x="3007382" y="2684315"/>
                </a:lnTo>
                <a:lnTo>
                  <a:pt x="3028458" y="2647499"/>
                </a:lnTo>
                <a:lnTo>
                  <a:pt x="3122363" y="2698721"/>
                </a:lnTo>
                <a:cubicBezTo>
                  <a:pt x="3095419" y="2747541"/>
                  <a:pt x="3064739" y="2794494"/>
                  <a:pt x="3030859" y="2838512"/>
                </a:cubicBezTo>
                <a:lnTo>
                  <a:pt x="2834777" y="2686983"/>
                </a:lnTo>
                <a:cubicBezTo>
                  <a:pt x="2882797" y="2624823"/>
                  <a:pt x="2921747" y="2555461"/>
                  <a:pt x="2949758" y="2482364"/>
                </a:cubicBezTo>
                <a:lnTo>
                  <a:pt x="3268557" y="2604548"/>
                </a:lnTo>
                <a:cubicBezTo>
                  <a:pt x="3262155" y="2620822"/>
                  <a:pt x="3255752" y="2636562"/>
                  <a:pt x="3248549" y="2652301"/>
                </a:cubicBezTo>
                <a:close/>
                <a:moveTo>
                  <a:pt x="2814769" y="3161580"/>
                </a:moveTo>
                <a:cubicBezTo>
                  <a:pt x="2805165" y="3168249"/>
                  <a:pt x="2795294" y="3174118"/>
                  <a:pt x="2785157" y="3180254"/>
                </a:cubicBezTo>
                <a:lnTo>
                  <a:pt x="2609350" y="2887866"/>
                </a:lnTo>
                <a:cubicBezTo>
                  <a:pt x="2642697" y="2867324"/>
                  <a:pt x="2675244" y="2844915"/>
                  <a:pt x="2705657" y="2820104"/>
                </a:cubicBezTo>
                <a:cubicBezTo>
                  <a:pt x="2735803" y="2795027"/>
                  <a:pt x="2764615" y="2767816"/>
                  <a:pt x="2791292" y="2739004"/>
                </a:cubicBezTo>
                <a:lnTo>
                  <a:pt x="2974302" y="2906007"/>
                </a:lnTo>
                <a:cubicBezTo>
                  <a:pt x="2936686" y="2947091"/>
                  <a:pt x="2895602" y="2985240"/>
                  <a:pt x="2852118" y="3020187"/>
                </a:cubicBezTo>
                <a:lnTo>
                  <a:pt x="2785423" y="2936686"/>
                </a:lnTo>
                <a:cubicBezTo>
                  <a:pt x="2796628" y="2928149"/>
                  <a:pt x="2807299" y="2918812"/>
                  <a:pt x="2817970" y="2909475"/>
                </a:cubicBezTo>
                <a:lnTo>
                  <a:pt x="2853185" y="2949758"/>
                </a:lnTo>
                <a:cubicBezTo>
                  <a:pt x="2857453" y="2954560"/>
                  <a:pt x="2864923" y="2955361"/>
                  <a:pt x="2869725" y="2951092"/>
                </a:cubicBezTo>
                <a:cubicBezTo>
                  <a:pt x="2882797" y="2939621"/>
                  <a:pt x="2895069" y="2927349"/>
                  <a:pt x="2907874" y="2915344"/>
                </a:cubicBezTo>
                <a:cubicBezTo>
                  <a:pt x="2912409" y="2911076"/>
                  <a:pt x="2912143" y="2903339"/>
                  <a:pt x="2907607" y="2898804"/>
                </a:cubicBezTo>
                <a:lnTo>
                  <a:pt x="2809167" y="2801697"/>
                </a:lnTo>
                <a:cubicBezTo>
                  <a:pt x="2804365" y="2797162"/>
                  <a:pt x="2797962" y="2796628"/>
                  <a:pt x="2793960" y="2800096"/>
                </a:cubicBezTo>
                <a:cubicBezTo>
                  <a:pt x="2756078" y="2837712"/>
                  <a:pt x="2714727" y="2871859"/>
                  <a:pt x="2670442" y="2901738"/>
                </a:cubicBezTo>
                <a:cubicBezTo>
                  <a:pt x="2665907" y="2904673"/>
                  <a:pt x="2665374" y="2911342"/>
                  <a:pt x="2668842" y="2916678"/>
                </a:cubicBezTo>
                <a:lnTo>
                  <a:pt x="2821172" y="3147707"/>
                </a:lnTo>
                <a:cubicBezTo>
                  <a:pt x="2823039" y="3150642"/>
                  <a:pt x="2825974" y="3152242"/>
                  <a:pt x="2829442" y="3152509"/>
                </a:cubicBezTo>
                <a:cubicBezTo>
                  <a:pt x="2824373" y="3155710"/>
                  <a:pt x="2819571" y="3158645"/>
                  <a:pt x="2814769" y="3161580"/>
                </a:cubicBezTo>
                <a:close/>
                <a:moveTo>
                  <a:pt x="2707791" y="3222938"/>
                </a:moveTo>
                <a:cubicBezTo>
                  <a:pt x="2706991" y="3223205"/>
                  <a:pt x="2706457" y="3223739"/>
                  <a:pt x="2705657" y="3224005"/>
                </a:cubicBezTo>
                <a:cubicBezTo>
                  <a:pt x="2706991" y="3220804"/>
                  <a:pt x="2706991" y="3217603"/>
                  <a:pt x="2705390" y="3214401"/>
                </a:cubicBezTo>
                <a:lnTo>
                  <a:pt x="2581072" y="2967099"/>
                </a:lnTo>
                <a:cubicBezTo>
                  <a:pt x="2578137" y="2961230"/>
                  <a:pt x="2572002" y="2958562"/>
                  <a:pt x="2567200" y="2960963"/>
                </a:cubicBezTo>
                <a:cubicBezTo>
                  <a:pt x="2519179" y="2984439"/>
                  <a:pt x="2469292" y="3003114"/>
                  <a:pt x="2417804" y="3017253"/>
                </a:cubicBezTo>
                <a:cubicBezTo>
                  <a:pt x="2412735" y="3018587"/>
                  <a:pt x="2409801" y="3024989"/>
                  <a:pt x="2411401" y="3031392"/>
                </a:cubicBezTo>
                <a:lnTo>
                  <a:pt x="2446349" y="3165314"/>
                </a:lnTo>
                <a:cubicBezTo>
                  <a:pt x="2447950" y="3171717"/>
                  <a:pt x="2454353" y="3175452"/>
                  <a:pt x="2460489" y="3173585"/>
                </a:cubicBezTo>
                <a:cubicBezTo>
                  <a:pt x="2477295" y="3168783"/>
                  <a:pt x="2494102" y="3164514"/>
                  <a:pt x="2510376" y="3158645"/>
                </a:cubicBezTo>
                <a:cubicBezTo>
                  <a:pt x="2516245" y="3156511"/>
                  <a:pt x="2519446" y="3149841"/>
                  <a:pt x="2517312" y="3143705"/>
                </a:cubicBezTo>
                <a:lnTo>
                  <a:pt x="2499971" y="3093018"/>
                </a:lnTo>
                <a:lnTo>
                  <a:pt x="2519980" y="3086082"/>
                </a:lnTo>
                <a:lnTo>
                  <a:pt x="2539721" y="3078345"/>
                </a:lnTo>
                <a:lnTo>
                  <a:pt x="2578938" y="3177853"/>
                </a:lnTo>
                <a:cubicBezTo>
                  <a:pt x="2526916" y="3198128"/>
                  <a:pt x="2473561" y="3214935"/>
                  <a:pt x="2418871" y="3226407"/>
                </a:cubicBezTo>
                <a:lnTo>
                  <a:pt x="2366049" y="2984173"/>
                </a:lnTo>
                <a:cubicBezTo>
                  <a:pt x="2442881" y="2967366"/>
                  <a:pt x="2516778" y="2939354"/>
                  <a:pt x="2585607" y="2901205"/>
                </a:cubicBezTo>
                <a:lnTo>
                  <a:pt x="2751543" y="3199462"/>
                </a:lnTo>
                <a:cubicBezTo>
                  <a:pt x="2749142" y="3200796"/>
                  <a:pt x="2746741" y="3202130"/>
                  <a:pt x="2744340" y="3203730"/>
                </a:cubicBezTo>
                <a:cubicBezTo>
                  <a:pt x="2732335" y="3210400"/>
                  <a:pt x="2719796" y="3216536"/>
                  <a:pt x="2707791" y="3222938"/>
                </a:cubicBezTo>
                <a:close/>
                <a:moveTo>
                  <a:pt x="2011502" y="3330183"/>
                </a:moveTo>
                <a:lnTo>
                  <a:pt x="2064591" y="2993510"/>
                </a:lnTo>
                <a:cubicBezTo>
                  <a:pt x="2142223" y="3005248"/>
                  <a:pt x="2221989" y="3006849"/>
                  <a:pt x="2299888" y="2996177"/>
                </a:cubicBezTo>
                <a:lnTo>
                  <a:pt x="2332435" y="3241879"/>
                </a:lnTo>
                <a:cubicBezTo>
                  <a:pt x="2277212" y="3249616"/>
                  <a:pt x="2221189" y="3252284"/>
                  <a:pt x="2165699" y="3250683"/>
                </a:cubicBezTo>
                <a:lnTo>
                  <a:pt x="2168367" y="3143705"/>
                </a:lnTo>
                <a:cubicBezTo>
                  <a:pt x="2182506" y="3144239"/>
                  <a:pt x="2196645" y="3144506"/>
                  <a:pt x="2210785" y="3143705"/>
                </a:cubicBezTo>
                <a:lnTo>
                  <a:pt x="2211852" y="3197061"/>
                </a:lnTo>
                <a:cubicBezTo>
                  <a:pt x="2211852" y="3203464"/>
                  <a:pt x="2217187" y="3208799"/>
                  <a:pt x="2223590" y="3208532"/>
                </a:cubicBezTo>
                <a:cubicBezTo>
                  <a:pt x="2240931" y="3208532"/>
                  <a:pt x="2258271" y="3206932"/>
                  <a:pt x="2275612" y="3205598"/>
                </a:cubicBezTo>
                <a:cubicBezTo>
                  <a:pt x="2282014" y="3205064"/>
                  <a:pt x="2286550" y="3199462"/>
                  <a:pt x="2286016" y="3193059"/>
                </a:cubicBezTo>
                <a:lnTo>
                  <a:pt x="2273211" y="3055402"/>
                </a:lnTo>
                <a:cubicBezTo>
                  <a:pt x="2272677" y="3049000"/>
                  <a:pt x="2267875" y="3043931"/>
                  <a:pt x="2262540" y="3044464"/>
                </a:cubicBezTo>
                <a:cubicBezTo>
                  <a:pt x="2209451" y="3048733"/>
                  <a:pt x="2155562" y="3048199"/>
                  <a:pt x="2102473" y="3042864"/>
                </a:cubicBezTo>
                <a:cubicBezTo>
                  <a:pt x="2097138" y="3042063"/>
                  <a:pt x="2092336" y="3046865"/>
                  <a:pt x="2091535" y="3053268"/>
                </a:cubicBezTo>
                <a:lnTo>
                  <a:pt x="2059789" y="3328049"/>
                </a:lnTo>
                <a:cubicBezTo>
                  <a:pt x="2059522" y="3331250"/>
                  <a:pt x="2060589" y="3334451"/>
                  <a:pt x="2062723" y="3337119"/>
                </a:cubicBezTo>
                <a:cubicBezTo>
                  <a:pt x="2050985" y="3335785"/>
                  <a:pt x="2039247" y="3334451"/>
                  <a:pt x="2027775" y="3332584"/>
                </a:cubicBezTo>
                <a:cubicBezTo>
                  <a:pt x="2022440" y="3331784"/>
                  <a:pt x="2016837" y="3330983"/>
                  <a:pt x="2011502" y="3330183"/>
                </a:cubicBezTo>
                <a:close/>
                <a:moveTo>
                  <a:pt x="1269327" y="2882530"/>
                </a:moveTo>
                <a:cubicBezTo>
                  <a:pt x="1267993" y="2880663"/>
                  <a:pt x="1266659" y="2878796"/>
                  <a:pt x="1265325" y="2876928"/>
                </a:cubicBezTo>
                <a:cubicBezTo>
                  <a:pt x="1268527" y="2877728"/>
                  <a:pt x="1271728" y="2877195"/>
                  <a:pt x="1274396" y="2875060"/>
                </a:cubicBezTo>
                <a:lnTo>
                  <a:pt x="1496355" y="2709659"/>
                </a:lnTo>
                <a:cubicBezTo>
                  <a:pt x="1501690" y="2705657"/>
                  <a:pt x="1503291" y="2698987"/>
                  <a:pt x="1500356" y="2694719"/>
                </a:cubicBezTo>
                <a:cubicBezTo>
                  <a:pt x="1468877" y="2651501"/>
                  <a:pt x="1441665" y="2605615"/>
                  <a:pt x="1418722" y="2557329"/>
                </a:cubicBezTo>
                <a:cubicBezTo>
                  <a:pt x="1416588" y="2552527"/>
                  <a:pt x="1409919" y="2550659"/>
                  <a:pt x="1404050" y="2553594"/>
                </a:cubicBezTo>
                <a:lnTo>
                  <a:pt x="1278398" y="2611484"/>
                </a:lnTo>
                <a:cubicBezTo>
                  <a:pt x="1272528" y="2614152"/>
                  <a:pt x="1269861" y="2621088"/>
                  <a:pt x="1272262" y="2626958"/>
                </a:cubicBezTo>
                <a:cubicBezTo>
                  <a:pt x="1279465" y="2642697"/>
                  <a:pt x="1288002" y="2657904"/>
                  <a:pt x="1295738" y="2673644"/>
                </a:cubicBezTo>
                <a:cubicBezTo>
                  <a:pt x="1298673" y="2679246"/>
                  <a:pt x="1305876" y="2681113"/>
                  <a:pt x="1311745" y="2677912"/>
                </a:cubicBezTo>
                <a:lnTo>
                  <a:pt x="1358431" y="2652035"/>
                </a:lnTo>
                <a:cubicBezTo>
                  <a:pt x="1365634" y="2664306"/>
                  <a:pt x="1372303" y="2676578"/>
                  <a:pt x="1379773" y="2688850"/>
                </a:cubicBezTo>
                <a:lnTo>
                  <a:pt x="1288535" y="2744606"/>
                </a:lnTo>
                <a:cubicBezTo>
                  <a:pt x="1259456" y="2696853"/>
                  <a:pt x="1234379" y="2646966"/>
                  <a:pt x="1212770" y="2595478"/>
                </a:cubicBezTo>
                <a:lnTo>
                  <a:pt x="1441932" y="2501039"/>
                </a:lnTo>
                <a:cubicBezTo>
                  <a:pt x="1471811" y="2573602"/>
                  <a:pt x="1512628" y="2641897"/>
                  <a:pt x="1561982" y="2702989"/>
                </a:cubicBezTo>
                <a:lnTo>
                  <a:pt x="1297072" y="2918012"/>
                </a:lnTo>
                <a:cubicBezTo>
                  <a:pt x="1287735" y="2906274"/>
                  <a:pt x="1278664" y="2894269"/>
                  <a:pt x="1269327" y="2882530"/>
                </a:cubicBezTo>
                <a:close/>
                <a:moveTo>
                  <a:pt x="580241" y="2153161"/>
                </a:moveTo>
                <a:lnTo>
                  <a:pt x="892904" y="2160631"/>
                </a:lnTo>
                <a:lnTo>
                  <a:pt x="892104" y="2192110"/>
                </a:lnTo>
                <a:lnTo>
                  <a:pt x="892904" y="2223590"/>
                </a:lnTo>
                <a:lnTo>
                  <a:pt x="580241" y="2231060"/>
                </a:lnTo>
                <a:cubicBezTo>
                  <a:pt x="583442" y="2357246"/>
                  <a:pt x="600249" y="2483698"/>
                  <a:pt x="633330" y="2606149"/>
                </a:cubicBezTo>
                <a:lnTo>
                  <a:pt x="898240" y="2535986"/>
                </a:lnTo>
                <a:cubicBezTo>
                  <a:pt x="893704" y="2520513"/>
                  <a:pt x="890770" y="2504240"/>
                  <a:pt x="886768" y="2488500"/>
                </a:cubicBezTo>
                <a:lnTo>
                  <a:pt x="881166" y="2464757"/>
                </a:lnTo>
                <a:cubicBezTo>
                  <a:pt x="879565" y="2456753"/>
                  <a:pt x="878231" y="2448750"/>
                  <a:pt x="876631" y="2440747"/>
                </a:cubicBezTo>
                <a:cubicBezTo>
                  <a:pt x="873963" y="2424740"/>
                  <a:pt x="870762" y="2408734"/>
                  <a:pt x="868094" y="2392727"/>
                </a:cubicBezTo>
                <a:lnTo>
                  <a:pt x="861958" y="2344440"/>
                </a:lnTo>
                <a:lnTo>
                  <a:pt x="724834" y="2359913"/>
                </a:lnTo>
                <a:cubicBezTo>
                  <a:pt x="728569" y="2385791"/>
                  <a:pt x="730437" y="2411668"/>
                  <a:pt x="735772" y="2437279"/>
                </a:cubicBezTo>
                <a:lnTo>
                  <a:pt x="787794" y="2427675"/>
                </a:lnTo>
                <a:lnTo>
                  <a:pt x="793930" y="2461555"/>
                </a:lnTo>
                <a:lnTo>
                  <a:pt x="692554" y="2481030"/>
                </a:lnTo>
                <a:cubicBezTo>
                  <a:pt x="688019" y="2454353"/>
                  <a:pt x="682150" y="2427675"/>
                  <a:pt x="679482" y="2400730"/>
                </a:cubicBezTo>
                <a:cubicBezTo>
                  <a:pt x="676014" y="2373786"/>
                  <a:pt x="672279" y="2346841"/>
                  <a:pt x="670678" y="2319897"/>
                </a:cubicBezTo>
                <a:lnTo>
                  <a:pt x="897173" y="2301222"/>
                </a:lnTo>
                <a:cubicBezTo>
                  <a:pt x="904376" y="2388459"/>
                  <a:pt x="920382" y="2474894"/>
                  <a:pt x="944926" y="2558663"/>
                </a:cubicBezTo>
                <a:cubicBezTo>
                  <a:pt x="969469" y="2642431"/>
                  <a:pt x="1002550" y="2723798"/>
                  <a:pt x="1043633" y="2801163"/>
                </a:cubicBezTo>
                <a:lnTo>
                  <a:pt x="843017" y="2907874"/>
                </a:lnTo>
                <a:cubicBezTo>
                  <a:pt x="817940" y="2859854"/>
                  <a:pt x="794463" y="2810767"/>
                  <a:pt x="774722" y="2760346"/>
                </a:cubicBezTo>
                <a:lnTo>
                  <a:pt x="870495" y="2721930"/>
                </a:lnTo>
                <a:cubicBezTo>
                  <a:pt x="874763" y="2732601"/>
                  <a:pt x="878498" y="2743539"/>
                  <a:pt x="883567" y="2753944"/>
                </a:cubicBezTo>
                <a:lnTo>
                  <a:pt x="834747" y="2773418"/>
                </a:lnTo>
                <a:cubicBezTo>
                  <a:pt x="845685" y="2797162"/>
                  <a:pt x="855555" y="2821172"/>
                  <a:pt x="867560" y="2844381"/>
                </a:cubicBezTo>
                <a:lnTo>
                  <a:pt x="991345" y="2783289"/>
                </a:lnTo>
                <a:cubicBezTo>
                  <a:pt x="963333" y="2724598"/>
                  <a:pt x="937723" y="2664840"/>
                  <a:pt x="918248" y="2602681"/>
                </a:cubicBezTo>
                <a:lnTo>
                  <a:pt x="657340" y="2686716"/>
                </a:lnTo>
                <a:cubicBezTo>
                  <a:pt x="696556" y="2807299"/>
                  <a:pt x="749378" y="2923081"/>
                  <a:pt x="815005" y="3031392"/>
                </a:cubicBezTo>
                <a:lnTo>
                  <a:pt x="1081783" y="2868658"/>
                </a:lnTo>
                <a:lnTo>
                  <a:pt x="1098856" y="2895069"/>
                </a:lnTo>
                <a:cubicBezTo>
                  <a:pt x="1104459" y="2903873"/>
                  <a:pt x="1110061" y="2912943"/>
                  <a:pt x="1115930" y="2921480"/>
                </a:cubicBezTo>
                <a:lnTo>
                  <a:pt x="857156" y="3097019"/>
                </a:lnTo>
                <a:cubicBezTo>
                  <a:pt x="928652" y="3201596"/>
                  <a:pt x="1011887" y="3297636"/>
                  <a:pt x="1104992" y="3383272"/>
                </a:cubicBezTo>
                <a:lnTo>
                  <a:pt x="1289869" y="3181054"/>
                </a:lnTo>
                <a:cubicBezTo>
                  <a:pt x="1241849" y="3137036"/>
                  <a:pt x="1197297" y="3089283"/>
                  <a:pt x="1155680" y="3039395"/>
                </a:cubicBezTo>
                <a:lnTo>
                  <a:pt x="1048969" y="3126632"/>
                </a:lnTo>
                <a:cubicBezTo>
                  <a:pt x="1065509" y="3146640"/>
                  <a:pt x="1082850" y="3166115"/>
                  <a:pt x="1099923" y="3185856"/>
                </a:cubicBezTo>
                <a:lnTo>
                  <a:pt x="1138073" y="3149575"/>
                </a:lnTo>
                <a:lnTo>
                  <a:pt x="1161816" y="3174652"/>
                </a:lnTo>
                <a:lnTo>
                  <a:pt x="1087118" y="3245881"/>
                </a:lnTo>
                <a:cubicBezTo>
                  <a:pt x="1077781" y="3236011"/>
                  <a:pt x="1068177" y="3226407"/>
                  <a:pt x="1059107" y="3216269"/>
                </a:cubicBezTo>
                <a:lnTo>
                  <a:pt x="1032429" y="3185590"/>
                </a:lnTo>
                <a:cubicBezTo>
                  <a:pt x="1014288" y="3165314"/>
                  <a:pt x="998014" y="3143705"/>
                  <a:pt x="981207" y="3122363"/>
                </a:cubicBezTo>
                <a:lnTo>
                  <a:pt x="1161282" y="2983906"/>
                </a:lnTo>
                <a:cubicBezTo>
                  <a:pt x="1214638" y="3053268"/>
                  <a:pt x="1274929" y="3117294"/>
                  <a:pt x="1341090" y="3174652"/>
                </a:cubicBezTo>
                <a:cubicBezTo>
                  <a:pt x="1407251" y="3232009"/>
                  <a:pt x="1479014" y="3282697"/>
                  <a:pt x="1555313" y="3325648"/>
                </a:cubicBezTo>
                <a:lnTo>
                  <a:pt x="1443800" y="3523597"/>
                </a:lnTo>
                <a:cubicBezTo>
                  <a:pt x="1420323" y="3509991"/>
                  <a:pt x="1396580" y="3496919"/>
                  <a:pt x="1373904" y="3481712"/>
                </a:cubicBezTo>
                <a:lnTo>
                  <a:pt x="1339756" y="3459837"/>
                </a:lnTo>
                <a:lnTo>
                  <a:pt x="1306409" y="3436360"/>
                </a:lnTo>
                <a:lnTo>
                  <a:pt x="1366167" y="3352326"/>
                </a:lnTo>
                <a:lnTo>
                  <a:pt x="1394179" y="3372334"/>
                </a:lnTo>
                <a:lnTo>
                  <a:pt x="1363766" y="3415018"/>
                </a:lnTo>
                <a:cubicBezTo>
                  <a:pt x="1385642" y="3429157"/>
                  <a:pt x="1407518" y="3443297"/>
                  <a:pt x="1429660" y="3457169"/>
                </a:cubicBezTo>
                <a:lnTo>
                  <a:pt x="1500890" y="3338987"/>
                </a:lnTo>
                <a:cubicBezTo>
                  <a:pt x="1445400" y="3304839"/>
                  <a:pt x="1392045" y="3267490"/>
                  <a:pt x="1341624" y="3226407"/>
                </a:cubicBezTo>
                <a:lnTo>
                  <a:pt x="1167418" y="3437961"/>
                </a:lnTo>
                <a:cubicBezTo>
                  <a:pt x="1265325" y="3517994"/>
                  <a:pt x="1372570" y="3586823"/>
                  <a:pt x="1486217" y="3642579"/>
                </a:cubicBezTo>
                <a:lnTo>
                  <a:pt x="1623608" y="3361396"/>
                </a:lnTo>
                <a:cubicBezTo>
                  <a:pt x="1632945" y="3366198"/>
                  <a:pt x="1642816" y="3370200"/>
                  <a:pt x="1652153" y="3374468"/>
                </a:cubicBezTo>
                <a:lnTo>
                  <a:pt x="1680698" y="3387540"/>
                </a:lnTo>
                <a:lnTo>
                  <a:pt x="1557714" y="3674859"/>
                </a:lnTo>
                <a:cubicBezTo>
                  <a:pt x="1674028" y="3724747"/>
                  <a:pt x="1796746" y="3760228"/>
                  <a:pt x="1921598" y="3781570"/>
                </a:cubicBezTo>
                <a:lnTo>
                  <a:pt x="1967217" y="3511325"/>
                </a:lnTo>
                <a:cubicBezTo>
                  <a:pt x="1902924" y="3501187"/>
                  <a:pt x="1839964" y="3484380"/>
                  <a:pt x="1778072" y="3464906"/>
                </a:cubicBezTo>
                <a:lnTo>
                  <a:pt x="1735387" y="3596160"/>
                </a:lnTo>
                <a:lnTo>
                  <a:pt x="1754062" y="3602296"/>
                </a:lnTo>
                <a:lnTo>
                  <a:pt x="1773003" y="3607631"/>
                </a:lnTo>
                <a:lnTo>
                  <a:pt x="1810619" y="3618303"/>
                </a:lnTo>
                <a:lnTo>
                  <a:pt x="1823157" y="3567348"/>
                </a:lnTo>
                <a:cubicBezTo>
                  <a:pt x="1834095" y="3570816"/>
                  <a:pt x="1845300" y="3573217"/>
                  <a:pt x="1856504" y="3575885"/>
                </a:cubicBezTo>
                <a:lnTo>
                  <a:pt x="1832228" y="3676193"/>
                </a:lnTo>
                <a:cubicBezTo>
                  <a:pt x="1779405" y="3663655"/>
                  <a:pt x="1727384" y="3647648"/>
                  <a:pt x="1676163" y="3629774"/>
                </a:cubicBezTo>
                <a:lnTo>
                  <a:pt x="1752995" y="3416085"/>
                </a:lnTo>
                <a:cubicBezTo>
                  <a:pt x="1835162" y="3445698"/>
                  <a:pt x="1920531" y="3466773"/>
                  <a:pt x="2007233" y="3479045"/>
                </a:cubicBezTo>
                <a:cubicBezTo>
                  <a:pt x="2093669" y="3491316"/>
                  <a:pt x="2181973" y="3495051"/>
                  <a:pt x="2269476" y="3489983"/>
                </a:cubicBezTo>
                <a:lnTo>
                  <a:pt x="2282815" y="3716744"/>
                </a:lnTo>
                <a:cubicBezTo>
                  <a:pt x="2255870" y="3718611"/>
                  <a:pt x="2228659" y="3718344"/>
                  <a:pt x="2201447" y="3719411"/>
                </a:cubicBezTo>
                <a:cubicBezTo>
                  <a:pt x="2174236" y="3719678"/>
                  <a:pt x="2147292" y="3718344"/>
                  <a:pt x="2120080" y="3717811"/>
                </a:cubicBezTo>
                <a:lnTo>
                  <a:pt x="2124882" y="3614834"/>
                </a:lnTo>
                <a:lnTo>
                  <a:pt x="2159297" y="3615635"/>
                </a:lnTo>
                <a:lnTo>
                  <a:pt x="2156896" y="3668190"/>
                </a:lnTo>
                <a:cubicBezTo>
                  <a:pt x="2169968" y="3668457"/>
                  <a:pt x="2183040" y="3668990"/>
                  <a:pt x="2196112" y="3668990"/>
                </a:cubicBezTo>
                <a:lnTo>
                  <a:pt x="2235328" y="3667923"/>
                </a:lnTo>
                <a:lnTo>
                  <a:pt x="2231327" y="3529999"/>
                </a:lnTo>
                <a:cubicBezTo>
                  <a:pt x="2166233" y="3532667"/>
                  <a:pt x="2100872" y="3528932"/>
                  <a:pt x="2036312" y="3521729"/>
                </a:cubicBezTo>
                <a:lnTo>
                  <a:pt x="2004566" y="3793842"/>
                </a:lnTo>
                <a:lnTo>
                  <a:pt x="2028042" y="3796777"/>
                </a:lnTo>
                <a:lnTo>
                  <a:pt x="2051785" y="3798644"/>
                </a:lnTo>
                <a:lnTo>
                  <a:pt x="2099005" y="3802112"/>
                </a:lnTo>
                <a:cubicBezTo>
                  <a:pt x="2130485" y="3803980"/>
                  <a:pt x="2162231" y="3804247"/>
                  <a:pt x="2193711" y="3805047"/>
                </a:cubicBezTo>
                <a:cubicBezTo>
                  <a:pt x="2225191" y="3803980"/>
                  <a:pt x="2256937" y="3804247"/>
                  <a:pt x="2288417" y="3802112"/>
                </a:cubicBezTo>
                <a:cubicBezTo>
                  <a:pt x="2319897" y="3799444"/>
                  <a:pt x="2351643" y="3798377"/>
                  <a:pt x="2382856" y="3793575"/>
                </a:cubicBezTo>
                <a:lnTo>
                  <a:pt x="2346308" y="3483046"/>
                </a:lnTo>
                <a:lnTo>
                  <a:pt x="2377521" y="3479045"/>
                </a:lnTo>
                <a:cubicBezTo>
                  <a:pt x="2387925" y="3477977"/>
                  <a:pt x="2398329" y="3476110"/>
                  <a:pt x="2408734" y="3474243"/>
                </a:cubicBezTo>
                <a:lnTo>
                  <a:pt x="2460222" y="3782637"/>
                </a:lnTo>
                <a:cubicBezTo>
                  <a:pt x="2585074" y="3761562"/>
                  <a:pt x="2707524" y="3726081"/>
                  <a:pt x="2824106" y="3676460"/>
                </a:cubicBezTo>
                <a:lnTo>
                  <a:pt x="2716595" y="3424355"/>
                </a:lnTo>
                <a:cubicBezTo>
                  <a:pt x="2656570" y="3449165"/>
                  <a:pt x="2594944" y="3470775"/>
                  <a:pt x="2532252" y="3487315"/>
                </a:cubicBezTo>
                <a:lnTo>
                  <a:pt x="2567200" y="3620704"/>
                </a:lnTo>
                <a:cubicBezTo>
                  <a:pt x="2592276" y="3613234"/>
                  <a:pt x="2617620" y="3607098"/>
                  <a:pt x="2642431" y="3598828"/>
                </a:cubicBezTo>
                <a:lnTo>
                  <a:pt x="2625357" y="3549207"/>
                </a:lnTo>
                <a:lnTo>
                  <a:pt x="2657904" y="3538269"/>
                </a:lnTo>
                <a:lnTo>
                  <a:pt x="2691518" y="3635643"/>
                </a:lnTo>
                <a:lnTo>
                  <a:pt x="2652835" y="3648715"/>
                </a:lnTo>
                <a:cubicBezTo>
                  <a:pt x="2640030" y="3652983"/>
                  <a:pt x="2626691" y="3656452"/>
                  <a:pt x="2613886" y="3660187"/>
                </a:cubicBezTo>
                <a:lnTo>
                  <a:pt x="2574669" y="3671391"/>
                </a:lnTo>
                <a:lnTo>
                  <a:pt x="2534919" y="3680728"/>
                </a:lnTo>
                <a:lnTo>
                  <a:pt x="2483965" y="3459303"/>
                </a:lnTo>
                <a:cubicBezTo>
                  <a:pt x="2569067" y="3439828"/>
                  <a:pt x="2652301" y="3411550"/>
                  <a:pt x="2731801" y="3375268"/>
                </a:cubicBezTo>
                <a:cubicBezTo>
                  <a:pt x="2811301" y="3338987"/>
                  <a:pt x="2887066" y="3294435"/>
                  <a:pt x="2957762" y="3242947"/>
                </a:cubicBezTo>
                <a:lnTo>
                  <a:pt x="3091684" y="3426490"/>
                </a:lnTo>
                <a:cubicBezTo>
                  <a:pt x="3069541" y="3441963"/>
                  <a:pt x="3047932" y="3458503"/>
                  <a:pt x="3024723" y="3472642"/>
                </a:cubicBezTo>
                <a:cubicBezTo>
                  <a:pt x="3002047" y="3487315"/>
                  <a:pt x="2979104" y="3502254"/>
                  <a:pt x="2955361" y="3515327"/>
                </a:cubicBezTo>
                <a:lnTo>
                  <a:pt x="2903606" y="3426223"/>
                </a:lnTo>
                <a:cubicBezTo>
                  <a:pt x="2913477" y="3420354"/>
                  <a:pt x="2923614" y="3415018"/>
                  <a:pt x="2933485" y="3408882"/>
                </a:cubicBezTo>
                <a:lnTo>
                  <a:pt x="2959896" y="3454234"/>
                </a:lnTo>
                <a:cubicBezTo>
                  <a:pt x="2981771" y="3440095"/>
                  <a:pt x="3004181" y="3426490"/>
                  <a:pt x="3025523" y="3411550"/>
                </a:cubicBezTo>
                <a:lnTo>
                  <a:pt x="2947624" y="3297636"/>
                </a:lnTo>
                <a:cubicBezTo>
                  <a:pt x="2893735" y="3333918"/>
                  <a:pt x="2837712" y="3367532"/>
                  <a:pt x="2779287" y="3395810"/>
                </a:cubicBezTo>
                <a:lnTo>
                  <a:pt x="2899604" y="3642046"/>
                </a:lnTo>
                <a:cubicBezTo>
                  <a:pt x="3013251" y="3586022"/>
                  <a:pt x="3120229" y="3516927"/>
                  <a:pt x="3218136" y="3436894"/>
                </a:cubicBezTo>
                <a:lnTo>
                  <a:pt x="3019120" y="3195727"/>
                </a:lnTo>
                <a:lnTo>
                  <a:pt x="3042864" y="3175185"/>
                </a:lnTo>
                <a:lnTo>
                  <a:pt x="3066607" y="3154643"/>
                </a:lnTo>
                <a:lnTo>
                  <a:pt x="3277094" y="3385939"/>
                </a:lnTo>
                <a:cubicBezTo>
                  <a:pt x="3370200" y="3300304"/>
                  <a:pt x="3453701" y="3204264"/>
                  <a:pt x="3525464" y="3099954"/>
                </a:cubicBezTo>
                <a:lnTo>
                  <a:pt x="3298970" y="2945757"/>
                </a:lnTo>
                <a:cubicBezTo>
                  <a:pt x="3262155" y="2999379"/>
                  <a:pt x="3221338" y="3050333"/>
                  <a:pt x="3177586" y="3098620"/>
                </a:cubicBezTo>
                <a:lnTo>
                  <a:pt x="3279228" y="3191992"/>
                </a:lnTo>
                <a:cubicBezTo>
                  <a:pt x="3296836" y="3172784"/>
                  <a:pt x="3313643" y="3152776"/>
                  <a:pt x="3330716" y="3133034"/>
                </a:cubicBezTo>
                <a:lnTo>
                  <a:pt x="3289366" y="3100488"/>
                </a:lnTo>
                <a:lnTo>
                  <a:pt x="3310708" y="3073543"/>
                </a:lnTo>
                <a:lnTo>
                  <a:pt x="3391808" y="3137303"/>
                </a:lnTo>
                <a:cubicBezTo>
                  <a:pt x="3383272" y="3147974"/>
                  <a:pt x="3375268" y="3158912"/>
                  <a:pt x="3366465" y="3169049"/>
                </a:cubicBezTo>
                <a:lnTo>
                  <a:pt x="3339787" y="3199729"/>
                </a:lnTo>
                <a:cubicBezTo>
                  <a:pt x="3322446" y="3220537"/>
                  <a:pt x="3303238" y="3239745"/>
                  <a:pt x="3284564" y="3259487"/>
                </a:cubicBezTo>
                <a:lnTo>
                  <a:pt x="3122096" y="3100754"/>
                </a:lnTo>
                <a:cubicBezTo>
                  <a:pt x="3183189" y="3038062"/>
                  <a:pt x="3237878" y="2969233"/>
                  <a:pt x="3285364" y="2895602"/>
                </a:cubicBezTo>
                <a:cubicBezTo>
                  <a:pt x="3332851" y="2821972"/>
                  <a:pt x="3372600" y="2743806"/>
                  <a:pt x="3404080" y="2662172"/>
                </a:cubicBezTo>
                <a:lnTo>
                  <a:pt x="3615901" y="2744340"/>
                </a:lnTo>
                <a:lnTo>
                  <a:pt x="3600962" y="2782222"/>
                </a:lnTo>
                <a:cubicBezTo>
                  <a:pt x="3595893" y="2794761"/>
                  <a:pt x="3590024" y="2807032"/>
                  <a:pt x="3584422" y="2819304"/>
                </a:cubicBezTo>
                <a:lnTo>
                  <a:pt x="3567615" y="2856386"/>
                </a:lnTo>
                <a:lnTo>
                  <a:pt x="3549207" y="2892668"/>
                </a:lnTo>
                <a:lnTo>
                  <a:pt x="3457703" y="2845448"/>
                </a:lnTo>
                <a:lnTo>
                  <a:pt x="3473442" y="2814769"/>
                </a:lnTo>
                <a:lnTo>
                  <a:pt x="3520128" y="2838779"/>
                </a:lnTo>
                <a:cubicBezTo>
                  <a:pt x="3531333" y="2815302"/>
                  <a:pt x="3541737" y="2791292"/>
                  <a:pt x="3552675" y="2767549"/>
                </a:cubicBezTo>
                <a:lnTo>
                  <a:pt x="3425689" y="2713927"/>
                </a:lnTo>
                <a:cubicBezTo>
                  <a:pt x="3399812" y="2773685"/>
                  <a:pt x="3370200" y="2831576"/>
                  <a:pt x="3336852" y="2887599"/>
                </a:cubicBezTo>
                <a:lnTo>
                  <a:pt x="3571083" y="3030058"/>
                </a:lnTo>
                <a:cubicBezTo>
                  <a:pt x="3636443" y="2921747"/>
                  <a:pt x="3689265" y="2805698"/>
                  <a:pt x="3728215" y="2685115"/>
                </a:cubicBezTo>
                <a:lnTo>
                  <a:pt x="3430491" y="2589876"/>
                </a:lnTo>
                <a:cubicBezTo>
                  <a:pt x="3434226" y="2580005"/>
                  <a:pt x="3436627" y="2569867"/>
                  <a:pt x="3439561" y="2559730"/>
                </a:cubicBezTo>
                <a:lnTo>
                  <a:pt x="3448099" y="2529584"/>
                </a:lnTo>
                <a:lnTo>
                  <a:pt x="3750091" y="2610150"/>
                </a:lnTo>
                <a:cubicBezTo>
                  <a:pt x="3783438" y="2487967"/>
                  <a:pt x="3800245" y="2361514"/>
                  <a:pt x="3803713" y="2235061"/>
                </a:cubicBezTo>
                <a:lnTo>
                  <a:pt x="3529732" y="2228125"/>
                </a:lnTo>
                <a:cubicBezTo>
                  <a:pt x="3529732" y="2260672"/>
                  <a:pt x="3526264" y="2293219"/>
                  <a:pt x="3524130" y="2325499"/>
                </a:cubicBezTo>
                <a:cubicBezTo>
                  <a:pt x="3522529" y="2341772"/>
                  <a:pt x="3520128" y="2357779"/>
                  <a:pt x="3518261" y="2374052"/>
                </a:cubicBezTo>
                <a:lnTo>
                  <a:pt x="3515060" y="2398329"/>
                </a:lnTo>
                <a:lnTo>
                  <a:pt x="3510791" y="2422339"/>
                </a:lnTo>
                <a:lnTo>
                  <a:pt x="3646848" y="2445816"/>
                </a:lnTo>
                <a:cubicBezTo>
                  <a:pt x="3651916" y="2420205"/>
                  <a:pt x="3654851" y="2394328"/>
                  <a:pt x="3658052" y="2368450"/>
                </a:cubicBezTo>
                <a:lnTo>
                  <a:pt x="3605764" y="2363381"/>
                </a:lnTo>
                <a:cubicBezTo>
                  <a:pt x="3607098" y="2351910"/>
                  <a:pt x="3608965" y="2340705"/>
                  <a:pt x="3609499" y="2329234"/>
                </a:cubicBezTo>
                <a:lnTo>
                  <a:pt x="3712208" y="2338838"/>
                </a:lnTo>
                <a:cubicBezTo>
                  <a:pt x="3709807" y="2365782"/>
                  <a:pt x="3705806" y="2392727"/>
                  <a:pt x="3702604" y="2419671"/>
                </a:cubicBezTo>
                <a:cubicBezTo>
                  <a:pt x="3698603" y="2446349"/>
                  <a:pt x="3693267" y="2473027"/>
                  <a:pt x="3688732" y="2499971"/>
                </a:cubicBezTo>
                <a:lnTo>
                  <a:pt x="3466239" y="2454619"/>
                </a:lnTo>
                <a:cubicBezTo>
                  <a:pt x="3483580" y="2368984"/>
                  <a:pt x="3492384" y="2281481"/>
                  <a:pt x="3492384" y="2193711"/>
                </a:cubicBezTo>
                <a:cubicBezTo>
                  <a:pt x="3492384" y="2105941"/>
                  <a:pt x="3483580" y="2018438"/>
                  <a:pt x="3466239" y="1932803"/>
                </a:cubicBezTo>
                <a:lnTo>
                  <a:pt x="3688732" y="1887450"/>
                </a:lnTo>
                <a:cubicBezTo>
                  <a:pt x="3693267" y="1914128"/>
                  <a:pt x="3698603" y="1940806"/>
                  <a:pt x="3702604" y="1967751"/>
                </a:cubicBezTo>
                <a:cubicBezTo>
                  <a:pt x="3705806" y="1994695"/>
                  <a:pt x="3710074" y="2021639"/>
                  <a:pt x="3712208" y="2048584"/>
                </a:cubicBezTo>
                <a:lnTo>
                  <a:pt x="3609499" y="2058188"/>
                </a:lnTo>
                <a:cubicBezTo>
                  <a:pt x="3608965" y="2046717"/>
                  <a:pt x="3607098" y="2035245"/>
                  <a:pt x="3605764" y="2024041"/>
                </a:cubicBezTo>
                <a:lnTo>
                  <a:pt x="3658052" y="2018972"/>
                </a:lnTo>
                <a:cubicBezTo>
                  <a:pt x="3654584" y="1993094"/>
                  <a:pt x="3651916" y="1967217"/>
                  <a:pt x="3646848" y="1941606"/>
                </a:cubicBezTo>
                <a:lnTo>
                  <a:pt x="3510791" y="1965083"/>
                </a:lnTo>
                <a:lnTo>
                  <a:pt x="3515060" y="1989093"/>
                </a:lnTo>
                <a:lnTo>
                  <a:pt x="3518261" y="2013369"/>
                </a:lnTo>
                <a:cubicBezTo>
                  <a:pt x="3520128" y="2029643"/>
                  <a:pt x="3522529" y="2045649"/>
                  <a:pt x="3524130" y="2061923"/>
                </a:cubicBezTo>
                <a:cubicBezTo>
                  <a:pt x="3526531" y="2094470"/>
                  <a:pt x="3529732" y="2126750"/>
                  <a:pt x="3529732" y="2159297"/>
                </a:cubicBezTo>
                <a:lnTo>
                  <a:pt x="3803713" y="2152361"/>
                </a:lnTo>
                <a:cubicBezTo>
                  <a:pt x="3800245" y="2026175"/>
                  <a:pt x="3783438" y="1899722"/>
                  <a:pt x="3750091" y="1777271"/>
                </a:cubicBezTo>
                <a:lnTo>
                  <a:pt x="3448099" y="1857838"/>
                </a:lnTo>
                <a:lnTo>
                  <a:pt x="3439561" y="1827692"/>
                </a:lnTo>
                <a:cubicBezTo>
                  <a:pt x="3436627" y="1817555"/>
                  <a:pt x="3434226" y="1807417"/>
                  <a:pt x="3430491" y="1797546"/>
                </a:cubicBezTo>
                <a:lnTo>
                  <a:pt x="3728215" y="1702307"/>
                </a:lnTo>
                <a:cubicBezTo>
                  <a:pt x="3689265" y="1581724"/>
                  <a:pt x="3636443" y="1465675"/>
                  <a:pt x="3571083" y="1357364"/>
                </a:cubicBezTo>
                <a:lnTo>
                  <a:pt x="3336852" y="1499823"/>
                </a:lnTo>
                <a:cubicBezTo>
                  <a:pt x="3370200" y="1555846"/>
                  <a:pt x="3399812" y="1613737"/>
                  <a:pt x="3425689" y="1673495"/>
                </a:cubicBezTo>
                <a:lnTo>
                  <a:pt x="3552675" y="1619873"/>
                </a:lnTo>
                <a:cubicBezTo>
                  <a:pt x="3541737" y="1596130"/>
                  <a:pt x="3531333" y="1572120"/>
                  <a:pt x="3520128" y="1548643"/>
                </a:cubicBezTo>
                <a:lnTo>
                  <a:pt x="3473442" y="1572653"/>
                </a:lnTo>
                <a:lnTo>
                  <a:pt x="3457703" y="1541974"/>
                </a:lnTo>
                <a:lnTo>
                  <a:pt x="3549207" y="1494754"/>
                </a:lnTo>
                <a:lnTo>
                  <a:pt x="3567615" y="1531036"/>
                </a:lnTo>
                <a:lnTo>
                  <a:pt x="3584422" y="1568118"/>
                </a:lnTo>
                <a:cubicBezTo>
                  <a:pt x="3590024" y="1580656"/>
                  <a:pt x="3595893" y="1592661"/>
                  <a:pt x="3600962" y="1605200"/>
                </a:cubicBezTo>
                <a:lnTo>
                  <a:pt x="3615901" y="1643082"/>
                </a:lnTo>
                <a:lnTo>
                  <a:pt x="3404080" y="1725250"/>
                </a:lnTo>
                <a:cubicBezTo>
                  <a:pt x="3372600" y="1643883"/>
                  <a:pt x="3332584" y="1565450"/>
                  <a:pt x="3285364" y="1491819"/>
                </a:cubicBezTo>
                <a:cubicBezTo>
                  <a:pt x="3238145" y="1418189"/>
                  <a:pt x="3183189" y="1349360"/>
                  <a:pt x="3122096" y="1286668"/>
                </a:cubicBezTo>
                <a:lnTo>
                  <a:pt x="3284564" y="1127935"/>
                </a:lnTo>
                <a:cubicBezTo>
                  <a:pt x="3303238" y="1147677"/>
                  <a:pt x="3322446" y="1166885"/>
                  <a:pt x="3339787" y="1187693"/>
                </a:cubicBezTo>
                <a:lnTo>
                  <a:pt x="3366465" y="1218373"/>
                </a:lnTo>
                <a:cubicBezTo>
                  <a:pt x="3375268" y="1228777"/>
                  <a:pt x="3383272" y="1239715"/>
                  <a:pt x="3391808" y="1250119"/>
                </a:cubicBezTo>
                <a:lnTo>
                  <a:pt x="3310708" y="1313879"/>
                </a:lnTo>
                <a:lnTo>
                  <a:pt x="3289366" y="1286934"/>
                </a:lnTo>
                <a:lnTo>
                  <a:pt x="3330716" y="1254388"/>
                </a:lnTo>
                <a:cubicBezTo>
                  <a:pt x="3313643" y="1234913"/>
                  <a:pt x="3296836" y="1214638"/>
                  <a:pt x="3279228" y="1195430"/>
                </a:cubicBezTo>
                <a:lnTo>
                  <a:pt x="3177586" y="1288802"/>
                </a:lnTo>
                <a:cubicBezTo>
                  <a:pt x="3221338" y="1337089"/>
                  <a:pt x="3262155" y="1387776"/>
                  <a:pt x="3298970" y="1441665"/>
                </a:cubicBezTo>
                <a:lnTo>
                  <a:pt x="3525464" y="1287468"/>
                </a:lnTo>
                <a:cubicBezTo>
                  <a:pt x="3453968" y="1183158"/>
                  <a:pt x="3370466" y="1087118"/>
                  <a:pt x="3277094" y="1001483"/>
                </a:cubicBezTo>
                <a:lnTo>
                  <a:pt x="3066607" y="1232779"/>
                </a:lnTo>
                <a:lnTo>
                  <a:pt x="3042864" y="1212237"/>
                </a:lnTo>
                <a:lnTo>
                  <a:pt x="3019120" y="1191695"/>
                </a:lnTo>
                <a:lnTo>
                  <a:pt x="3218136" y="950528"/>
                </a:lnTo>
                <a:cubicBezTo>
                  <a:pt x="3120229" y="870228"/>
                  <a:pt x="3013251" y="801399"/>
                  <a:pt x="2899604" y="745376"/>
                </a:cubicBezTo>
                <a:lnTo>
                  <a:pt x="2779287" y="991612"/>
                </a:lnTo>
                <a:cubicBezTo>
                  <a:pt x="2837712" y="1020157"/>
                  <a:pt x="2893735" y="1053504"/>
                  <a:pt x="2947624" y="1089786"/>
                </a:cubicBezTo>
                <a:lnTo>
                  <a:pt x="3025523" y="975872"/>
                </a:lnTo>
                <a:cubicBezTo>
                  <a:pt x="3004181" y="960932"/>
                  <a:pt x="2981771" y="947594"/>
                  <a:pt x="2959896" y="933188"/>
                </a:cubicBezTo>
                <a:lnTo>
                  <a:pt x="2933485" y="978540"/>
                </a:lnTo>
                <a:cubicBezTo>
                  <a:pt x="2923614" y="972404"/>
                  <a:pt x="2913477" y="967068"/>
                  <a:pt x="2903606" y="961199"/>
                </a:cubicBezTo>
                <a:lnTo>
                  <a:pt x="2955361" y="872095"/>
                </a:lnTo>
                <a:cubicBezTo>
                  <a:pt x="2979104" y="885168"/>
                  <a:pt x="3001780" y="899840"/>
                  <a:pt x="3024723" y="914780"/>
                </a:cubicBezTo>
                <a:cubicBezTo>
                  <a:pt x="3047932" y="928919"/>
                  <a:pt x="3069541" y="945459"/>
                  <a:pt x="3091684" y="960932"/>
                </a:cubicBezTo>
                <a:lnTo>
                  <a:pt x="2957762" y="1144475"/>
                </a:lnTo>
                <a:cubicBezTo>
                  <a:pt x="2887066" y="1092987"/>
                  <a:pt x="2811301" y="1048435"/>
                  <a:pt x="2731801" y="1012154"/>
                </a:cubicBezTo>
                <a:cubicBezTo>
                  <a:pt x="2652301" y="975872"/>
                  <a:pt x="2569067" y="947594"/>
                  <a:pt x="2483965" y="928119"/>
                </a:cubicBezTo>
                <a:lnTo>
                  <a:pt x="2534919" y="706693"/>
                </a:lnTo>
                <a:lnTo>
                  <a:pt x="2574669" y="716031"/>
                </a:lnTo>
                <a:lnTo>
                  <a:pt x="2613886" y="727235"/>
                </a:lnTo>
                <a:cubicBezTo>
                  <a:pt x="2626958" y="730970"/>
                  <a:pt x="2640030" y="734438"/>
                  <a:pt x="2652835" y="738707"/>
                </a:cubicBezTo>
                <a:lnTo>
                  <a:pt x="2691518" y="751779"/>
                </a:lnTo>
                <a:lnTo>
                  <a:pt x="2657904" y="849153"/>
                </a:lnTo>
                <a:lnTo>
                  <a:pt x="2625357" y="838215"/>
                </a:lnTo>
                <a:lnTo>
                  <a:pt x="2642431" y="788594"/>
                </a:lnTo>
                <a:cubicBezTo>
                  <a:pt x="2617620" y="780324"/>
                  <a:pt x="2592276" y="773921"/>
                  <a:pt x="2567200" y="766718"/>
                </a:cubicBezTo>
                <a:lnTo>
                  <a:pt x="2532252" y="900107"/>
                </a:lnTo>
                <a:cubicBezTo>
                  <a:pt x="2595211" y="916647"/>
                  <a:pt x="2656570" y="938256"/>
                  <a:pt x="2716595" y="963067"/>
                </a:cubicBezTo>
                <a:lnTo>
                  <a:pt x="2824106" y="710962"/>
                </a:lnTo>
                <a:cubicBezTo>
                  <a:pt x="2707524" y="661341"/>
                  <a:pt x="2585074" y="626127"/>
                  <a:pt x="2460222" y="604784"/>
                </a:cubicBezTo>
                <a:lnTo>
                  <a:pt x="2408734" y="913179"/>
                </a:lnTo>
                <a:cubicBezTo>
                  <a:pt x="2398329" y="911312"/>
                  <a:pt x="2388192" y="909444"/>
                  <a:pt x="2377521" y="908377"/>
                </a:cubicBezTo>
                <a:lnTo>
                  <a:pt x="2346308" y="904376"/>
                </a:lnTo>
                <a:lnTo>
                  <a:pt x="2382856" y="593847"/>
                </a:lnTo>
                <a:cubicBezTo>
                  <a:pt x="2351643" y="589311"/>
                  <a:pt x="2319897" y="587978"/>
                  <a:pt x="2288417" y="585310"/>
                </a:cubicBezTo>
                <a:cubicBezTo>
                  <a:pt x="2256937" y="583176"/>
                  <a:pt x="2225191" y="583176"/>
                  <a:pt x="2193711" y="582375"/>
                </a:cubicBezTo>
                <a:cubicBezTo>
                  <a:pt x="2162231" y="583176"/>
                  <a:pt x="2130485" y="583442"/>
                  <a:pt x="2099005" y="585310"/>
                </a:cubicBezTo>
                <a:lnTo>
                  <a:pt x="2051785" y="588778"/>
                </a:lnTo>
                <a:lnTo>
                  <a:pt x="2028042" y="590645"/>
                </a:lnTo>
                <a:lnTo>
                  <a:pt x="2004566" y="593580"/>
                </a:lnTo>
                <a:lnTo>
                  <a:pt x="2036312" y="865693"/>
                </a:lnTo>
                <a:cubicBezTo>
                  <a:pt x="2100872" y="858490"/>
                  <a:pt x="2166233" y="854755"/>
                  <a:pt x="2231327" y="857423"/>
                </a:cubicBezTo>
                <a:lnTo>
                  <a:pt x="2235328" y="719499"/>
                </a:lnTo>
                <a:lnTo>
                  <a:pt x="2196112" y="718432"/>
                </a:lnTo>
                <a:cubicBezTo>
                  <a:pt x="2183040" y="718432"/>
                  <a:pt x="2169968" y="718965"/>
                  <a:pt x="2156896" y="719232"/>
                </a:cubicBezTo>
                <a:lnTo>
                  <a:pt x="2159297" y="771787"/>
                </a:lnTo>
                <a:lnTo>
                  <a:pt x="2124882" y="772587"/>
                </a:lnTo>
                <a:lnTo>
                  <a:pt x="2120080" y="669611"/>
                </a:lnTo>
                <a:cubicBezTo>
                  <a:pt x="2147292" y="669078"/>
                  <a:pt x="2174236" y="667744"/>
                  <a:pt x="2201447" y="668011"/>
                </a:cubicBezTo>
                <a:cubicBezTo>
                  <a:pt x="2228659" y="668811"/>
                  <a:pt x="2255603" y="668811"/>
                  <a:pt x="2282815" y="670678"/>
                </a:cubicBezTo>
                <a:lnTo>
                  <a:pt x="2269476" y="897439"/>
                </a:lnTo>
                <a:cubicBezTo>
                  <a:pt x="2181973" y="892371"/>
                  <a:pt x="2093936" y="896105"/>
                  <a:pt x="2007233" y="908377"/>
                </a:cubicBezTo>
                <a:cubicBezTo>
                  <a:pt x="1920531" y="920649"/>
                  <a:pt x="1835429" y="941724"/>
                  <a:pt x="1752995" y="971337"/>
                </a:cubicBezTo>
                <a:lnTo>
                  <a:pt x="1676163" y="757648"/>
                </a:lnTo>
                <a:cubicBezTo>
                  <a:pt x="1727384" y="739774"/>
                  <a:pt x="1779405" y="723767"/>
                  <a:pt x="1832228" y="711229"/>
                </a:cubicBezTo>
                <a:lnTo>
                  <a:pt x="1856504" y="811537"/>
                </a:lnTo>
                <a:cubicBezTo>
                  <a:pt x="1845300" y="814205"/>
                  <a:pt x="1834095" y="816606"/>
                  <a:pt x="1823157" y="820074"/>
                </a:cubicBezTo>
                <a:lnTo>
                  <a:pt x="1810619" y="769119"/>
                </a:lnTo>
                <a:lnTo>
                  <a:pt x="1773003" y="779790"/>
                </a:lnTo>
                <a:lnTo>
                  <a:pt x="1754062" y="785126"/>
                </a:lnTo>
                <a:lnTo>
                  <a:pt x="1735387" y="791262"/>
                </a:lnTo>
                <a:lnTo>
                  <a:pt x="1778072" y="922516"/>
                </a:lnTo>
                <a:cubicBezTo>
                  <a:pt x="1839964" y="903042"/>
                  <a:pt x="1902924" y="885968"/>
                  <a:pt x="1967217" y="876097"/>
                </a:cubicBezTo>
                <a:lnTo>
                  <a:pt x="1921598" y="605852"/>
                </a:lnTo>
                <a:cubicBezTo>
                  <a:pt x="1796746" y="627194"/>
                  <a:pt x="1674295" y="662675"/>
                  <a:pt x="1557714" y="712563"/>
                </a:cubicBezTo>
                <a:lnTo>
                  <a:pt x="1680698" y="999882"/>
                </a:lnTo>
                <a:lnTo>
                  <a:pt x="1652153" y="1012954"/>
                </a:lnTo>
                <a:cubicBezTo>
                  <a:pt x="1642549" y="1017489"/>
                  <a:pt x="1632945" y="1021224"/>
                  <a:pt x="1623608" y="1026026"/>
                </a:cubicBezTo>
                <a:lnTo>
                  <a:pt x="1486751" y="741641"/>
                </a:lnTo>
                <a:cubicBezTo>
                  <a:pt x="1373104" y="797398"/>
                  <a:pt x="1265859" y="866226"/>
                  <a:pt x="1167952" y="946260"/>
                </a:cubicBezTo>
                <a:lnTo>
                  <a:pt x="1342157" y="1157814"/>
                </a:lnTo>
                <a:cubicBezTo>
                  <a:pt x="1392578" y="1116730"/>
                  <a:pt x="1445934" y="1079115"/>
                  <a:pt x="1501423" y="1045234"/>
                </a:cubicBezTo>
                <a:lnTo>
                  <a:pt x="1430194" y="927052"/>
                </a:lnTo>
                <a:cubicBezTo>
                  <a:pt x="1408051" y="940924"/>
                  <a:pt x="1386176" y="955063"/>
                  <a:pt x="1364300" y="969203"/>
                </a:cubicBezTo>
                <a:lnTo>
                  <a:pt x="1394712" y="1011887"/>
                </a:lnTo>
                <a:lnTo>
                  <a:pt x="1366701" y="1031895"/>
                </a:lnTo>
                <a:lnTo>
                  <a:pt x="1306943" y="947860"/>
                </a:lnTo>
                <a:lnTo>
                  <a:pt x="1340290" y="924384"/>
                </a:lnTo>
                <a:lnTo>
                  <a:pt x="1374437" y="902508"/>
                </a:lnTo>
                <a:cubicBezTo>
                  <a:pt x="1397113" y="887302"/>
                  <a:pt x="1420590" y="874230"/>
                  <a:pt x="1444333" y="860624"/>
                </a:cubicBezTo>
                <a:lnTo>
                  <a:pt x="1555846" y="1058573"/>
                </a:lnTo>
                <a:cubicBezTo>
                  <a:pt x="1479548" y="1101524"/>
                  <a:pt x="1407785" y="1152212"/>
                  <a:pt x="1341624" y="1209569"/>
                </a:cubicBezTo>
                <a:cubicBezTo>
                  <a:pt x="1275463" y="1266926"/>
                  <a:pt x="1215171" y="1330953"/>
                  <a:pt x="1161816" y="1400315"/>
                </a:cubicBezTo>
                <a:lnTo>
                  <a:pt x="981741" y="1261857"/>
                </a:lnTo>
                <a:cubicBezTo>
                  <a:pt x="998548" y="1240515"/>
                  <a:pt x="1014821" y="1218906"/>
                  <a:pt x="1032962" y="1198631"/>
                </a:cubicBezTo>
                <a:lnTo>
                  <a:pt x="1059640" y="1167952"/>
                </a:lnTo>
                <a:cubicBezTo>
                  <a:pt x="1068711" y="1157814"/>
                  <a:pt x="1078314" y="1148210"/>
                  <a:pt x="1087652" y="1138339"/>
                </a:cubicBezTo>
                <a:lnTo>
                  <a:pt x="1162349" y="1209569"/>
                </a:lnTo>
                <a:lnTo>
                  <a:pt x="1138606" y="1234646"/>
                </a:lnTo>
                <a:lnTo>
                  <a:pt x="1100457" y="1198364"/>
                </a:lnTo>
                <a:cubicBezTo>
                  <a:pt x="1083383" y="1218106"/>
                  <a:pt x="1066043" y="1237581"/>
                  <a:pt x="1049503" y="1257589"/>
                </a:cubicBezTo>
                <a:lnTo>
                  <a:pt x="1156213" y="1344825"/>
                </a:lnTo>
                <a:cubicBezTo>
                  <a:pt x="1197831" y="1294671"/>
                  <a:pt x="1242383" y="1247185"/>
                  <a:pt x="1290403" y="1203166"/>
                </a:cubicBezTo>
                <a:lnTo>
                  <a:pt x="1105526" y="1000949"/>
                </a:lnTo>
                <a:cubicBezTo>
                  <a:pt x="1012420" y="1086585"/>
                  <a:pt x="929186" y="1182891"/>
                  <a:pt x="857690" y="1287201"/>
                </a:cubicBezTo>
                <a:lnTo>
                  <a:pt x="1116464" y="1462741"/>
                </a:lnTo>
                <a:cubicBezTo>
                  <a:pt x="1110595" y="1471544"/>
                  <a:pt x="1104992" y="1480348"/>
                  <a:pt x="1099390" y="1489152"/>
                </a:cubicBezTo>
                <a:lnTo>
                  <a:pt x="1082316" y="1515563"/>
                </a:lnTo>
                <a:lnTo>
                  <a:pt x="815539" y="1352828"/>
                </a:lnTo>
                <a:cubicBezTo>
                  <a:pt x="749911" y="1461140"/>
                  <a:pt x="696823" y="1576922"/>
                  <a:pt x="657873" y="1697505"/>
                </a:cubicBezTo>
                <a:lnTo>
                  <a:pt x="918781" y="1781540"/>
                </a:lnTo>
                <a:cubicBezTo>
                  <a:pt x="938256" y="1719381"/>
                  <a:pt x="963867" y="1659356"/>
                  <a:pt x="991879" y="1600931"/>
                </a:cubicBezTo>
                <a:lnTo>
                  <a:pt x="868094" y="1539839"/>
                </a:lnTo>
                <a:cubicBezTo>
                  <a:pt x="856089" y="1563049"/>
                  <a:pt x="846218" y="1587326"/>
                  <a:pt x="835280" y="1610802"/>
                </a:cubicBezTo>
                <a:lnTo>
                  <a:pt x="884100" y="1630277"/>
                </a:lnTo>
                <a:cubicBezTo>
                  <a:pt x="879298" y="1640681"/>
                  <a:pt x="875564" y="1651619"/>
                  <a:pt x="871028" y="1662290"/>
                </a:cubicBezTo>
                <a:lnTo>
                  <a:pt x="775255" y="1623874"/>
                </a:lnTo>
                <a:cubicBezTo>
                  <a:pt x="794997" y="1573453"/>
                  <a:pt x="818473" y="1524366"/>
                  <a:pt x="843550" y="1476346"/>
                </a:cubicBezTo>
                <a:lnTo>
                  <a:pt x="1044167" y="1583057"/>
                </a:lnTo>
                <a:cubicBezTo>
                  <a:pt x="1003083" y="1660423"/>
                  <a:pt x="970003" y="1741790"/>
                  <a:pt x="945459" y="1825558"/>
                </a:cubicBezTo>
                <a:cubicBezTo>
                  <a:pt x="920916" y="1909326"/>
                  <a:pt x="904909" y="1995762"/>
                  <a:pt x="897706" y="2082998"/>
                </a:cubicBezTo>
                <a:lnTo>
                  <a:pt x="671212" y="2064324"/>
                </a:lnTo>
                <a:cubicBezTo>
                  <a:pt x="672813" y="2037113"/>
                  <a:pt x="676814" y="2010435"/>
                  <a:pt x="680016" y="1983490"/>
                </a:cubicBezTo>
                <a:cubicBezTo>
                  <a:pt x="682950" y="1956546"/>
                  <a:pt x="688553" y="1929868"/>
                  <a:pt x="693088" y="1903190"/>
                </a:cubicBezTo>
                <a:lnTo>
                  <a:pt x="794196" y="1922665"/>
                </a:lnTo>
                <a:lnTo>
                  <a:pt x="788061" y="1956546"/>
                </a:lnTo>
                <a:lnTo>
                  <a:pt x="736573" y="1946675"/>
                </a:lnTo>
                <a:cubicBezTo>
                  <a:pt x="731237" y="1972286"/>
                  <a:pt x="729370" y="1998430"/>
                  <a:pt x="725635" y="2024041"/>
                </a:cubicBezTo>
                <a:lnTo>
                  <a:pt x="862758" y="2039514"/>
                </a:lnTo>
                <a:lnTo>
                  <a:pt x="868894" y="1991227"/>
                </a:lnTo>
                <a:cubicBezTo>
                  <a:pt x="871562" y="1975220"/>
                  <a:pt x="874496" y="1959214"/>
                  <a:pt x="877431" y="1943207"/>
                </a:cubicBezTo>
                <a:cubicBezTo>
                  <a:pt x="879032" y="1935204"/>
                  <a:pt x="880099" y="1927200"/>
                  <a:pt x="881966" y="1919197"/>
                </a:cubicBezTo>
                <a:lnTo>
                  <a:pt x="887569" y="1895454"/>
                </a:lnTo>
                <a:cubicBezTo>
                  <a:pt x="891570" y="1879714"/>
                  <a:pt x="894238" y="1863707"/>
                  <a:pt x="899040" y="1847967"/>
                </a:cubicBezTo>
                <a:lnTo>
                  <a:pt x="634130" y="1777805"/>
                </a:lnTo>
                <a:cubicBezTo>
                  <a:pt x="600516" y="1900522"/>
                  <a:pt x="583709" y="2026975"/>
                  <a:pt x="580241" y="2153161"/>
                </a:cubicBezTo>
                <a:close/>
                <a:moveTo>
                  <a:pt x="914513" y="2142223"/>
                </a:moveTo>
                <a:lnTo>
                  <a:pt x="602117" y="2130218"/>
                </a:lnTo>
                <a:cubicBezTo>
                  <a:pt x="606385" y="2021106"/>
                  <a:pt x="621591" y="1911994"/>
                  <a:pt x="648002" y="1805817"/>
                </a:cubicBezTo>
                <a:lnTo>
                  <a:pt x="873163" y="1861840"/>
                </a:lnTo>
                <a:cubicBezTo>
                  <a:pt x="867560" y="1887717"/>
                  <a:pt x="860357" y="1913061"/>
                  <a:pt x="856356" y="1939205"/>
                </a:cubicBezTo>
                <a:lnTo>
                  <a:pt x="849419" y="1978155"/>
                </a:lnTo>
                <a:cubicBezTo>
                  <a:pt x="847018" y="1991227"/>
                  <a:pt x="845951" y="2004299"/>
                  <a:pt x="844084" y="2017371"/>
                </a:cubicBezTo>
                <a:lnTo>
                  <a:pt x="748844" y="2005099"/>
                </a:lnTo>
                <a:lnTo>
                  <a:pt x="753113" y="1971219"/>
                </a:lnTo>
                <a:lnTo>
                  <a:pt x="804868" y="1980289"/>
                </a:lnTo>
                <a:lnTo>
                  <a:pt x="818206" y="1905858"/>
                </a:lnTo>
                <a:lnTo>
                  <a:pt x="676014" y="1876512"/>
                </a:lnTo>
                <a:cubicBezTo>
                  <a:pt x="672546" y="1893586"/>
                  <a:pt x="669611" y="1910927"/>
                  <a:pt x="666677" y="1928267"/>
                </a:cubicBezTo>
                <a:lnTo>
                  <a:pt x="662142" y="1954145"/>
                </a:lnTo>
                <a:lnTo>
                  <a:pt x="658674" y="1980289"/>
                </a:lnTo>
                <a:lnTo>
                  <a:pt x="652004" y="2032577"/>
                </a:lnTo>
                <a:lnTo>
                  <a:pt x="648002" y="2084866"/>
                </a:lnTo>
                <a:lnTo>
                  <a:pt x="916647" y="2103273"/>
                </a:lnTo>
                <a:cubicBezTo>
                  <a:pt x="923050" y="2010968"/>
                  <a:pt x="939323" y="1919730"/>
                  <a:pt x="964934" y="1831160"/>
                </a:cubicBezTo>
                <a:cubicBezTo>
                  <a:pt x="990811" y="1742857"/>
                  <a:pt x="1026026" y="1656688"/>
                  <a:pt x="1070845" y="1576121"/>
                </a:cubicBezTo>
                <a:lnTo>
                  <a:pt x="835013" y="1446201"/>
                </a:lnTo>
                <a:cubicBezTo>
                  <a:pt x="826210" y="1461407"/>
                  <a:pt x="818740" y="1477414"/>
                  <a:pt x="810737" y="1492887"/>
                </a:cubicBezTo>
                <a:cubicBezTo>
                  <a:pt x="802733" y="1508360"/>
                  <a:pt x="794730" y="1524100"/>
                  <a:pt x="787794" y="1540106"/>
                </a:cubicBezTo>
                <a:lnTo>
                  <a:pt x="766185" y="1588126"/>
                </a:lnTo>
                <a:lnTo>
                  <a:pt x="746710" y="1636946"/>
                </a:lnTo>
                <a:lnTo>
                  <a:pt x="882233" y="1688968"/>
                </a:lnTo>
                <a:cubicBezTo>
                  <a:pt x="891570" y="1665492"/>
                  <a:pt x="900374" y="1642015"/>
                  <a:pt x="911312" y="1619339"/>
                </a:cubicBezTo>
                <a:lnTo>
                  <a:pt x="862758" y="1599064"/>
                </a:lnTo>
                <a:lnTo>
                  <a:pt x="876897" y="1568118"/>
                </a:lnTo>
                <a:lnTo>
                  <a:pt x="963600" y="1609202"/>
                </a:lnTo>
                <a:lnTo>
                  <a:pt x="947327" y="1645216"/>
                </a:lnTo>
                <a:lnTo>
                  <a:pt x="939323" y="1663357"/>
                </a:lnTo>
                <a:lnTo>
                  <a:pt x="932120" y="1681765"/>
                </a:lnTo>
                <a:lnTo>
                  <a:pt x="917714" y="1718580"/>
                </a:lnTo>
                <a:cubicBezTo>
                  <a:pt x="912912" y="1730852"/>
                  <a:pt x="909178" y="1743657"/>
                  <a:pt x="904642" y="1755929"/>
                </a:cubicBezTo>
                <a:lnTo>
                  <a:pt x="684818" y="1681765"/>
                </a:lnTo>
                <a:cubicBezTo>
                  <a:pt x="719766" y="1577989"/>
                  <a:pt x="765651" y="1477947"/>
                  <a:pt x="821141" y="1383775"/>
                </a:cubicBezTo>
                <a:lnTo>
                  <a:pt x="1090319" y="1542774"/>
                </a:lnTo>
                <a:cubicBezTo>
                  <a:pt x="1098323" y="1528101"/>
                  <a:pt x="1107660" y="1514496"/>
                  <a:pt x="1116464" y="1500623"/>
                </a:cubicBezTo>
                <a:lnTo>
                  <a:pt x="1129802" y="1479548"/>
                </a:lnTo>
                <a:cubicBezTo>
                  <a:pt x="1134338" y="1472612"/>
                  <a:pt x="1139406" y="1465942"/>
                  <a:pt x="1144208" y="1459273"/>
                </a:cubicBezTo>
                <a:lnTo>
                  <a:pt x="888102" y="1279998"/>
                </a:lnTo>
                <a:cubicBezTo>
                  <a:pt x="950795" y="1190361"/>
                  <a:pt x="1022825" y="1107393"/>
                  <a:pt x="1102324" y="1032429"/>
                </a:cubicBezTo>
                <a:lnTo>
                  <a:pt x="1261324" y="1201299"/>
                </a:lnTo>
                <a:lnTo>
                  <a:pt x="1232512" y="1228510"/>
                </a:lnTo>
                <a:lnTo>
                  <a:pt x="1205034" y="1257055"/>
                </a:lnTo>
                <a:cubicBezTo>
                  <a:pt x="1186359" y="1275730"/>
                  <a:pt x="1169552" y="1296272"/>
                  <a:pt x="1152212" y="1316013"/>
                </a:cubicBezTo>
                <a:lnTo>
                  <a:pt x="1078848" y="1254121"/>
                </a:lnTo>
                <a:lnTo>
                  <a:pt x="1101257" y="1228510"/>
                </a:lnTo>
                <a:lnTo>
                  <a:pt x="1139940" y="1264258"/>
                </a:lnTo>
                <a:cubicBezTo>
                  <a:pt x="1155947" y="1244784"/>
                  <a:pt x="1174088" y="1227443"/>
                  <a:pt x="1191428" y="1208769"/>
                </a:cubicBezTo>
                <a:lnTo>
                  <a:pt x="1087918" y="1107126"/>
                </a:lnTo>
                <a:cubicBezTo>
                  <a:pt x="1038565" y="1157014"/>
                  <a:pt x="993746" y="1210903"/>
                  <a:pt x="951062" y="1266393"/>
                </a:cubicBezTo>
                <a:lnTo>
                  <a:pt x="1166885" y="1427526"/>
                </a:lnTo>
                <a:cubicBezTo>
                  <a:pt x="1222108" y="1353629"/>
                  <a:pt x="1285601" y="1285601"/>
                  <a:pt x="1355496" y="1225042"/>
                </a:cubicBezTo>
                <a:cubicBezTo>
                  <a:pt x="1425392" y="1164484"/>
                  <a:pt x="1501423" y="1111395"/>
                  <a:pt x="1582524" y="1067110"/>
                </a:cubicBezTo>
                <a:lnTo>
                  <a:pt x="1453937" y="830478"/>
                </a:lnTo>
                <a:cubicBezTo>
                  <a:pt x="1392845" y="864626"/>
                  <a:pt x="1333087" y="901708"/>
                  <a:pt x="1276797" y="943325"/>
                </a:cubicBezTo>
                <a:lnTo>
                  <a:pt x="1362699" y="1060174"/>
                </a:lnTo>
                <a:lnTo>
                  <a:pt x="1393379" y="1038298"/>
                </a:lnTo>
                <a:lnTo>
                  <a:pt x="1408852" y="1027360"/>
                </a:lnTo>
                <a:lnTo>
                  <a:pt x="1424858" y="1017222"/>
                </a:lnTo>
                <a:lnTo>
                  <a:pt x="1394979" y="974004"/>
                </a:lnTo>
                <a:lnTo>
                  <a:pt x="1423524" y="955597"/>
                </a:lnTo>
                <a:lnTo>
                  <a:pt x="1474212" y="1036964"/>
                </a:lnTo>
                <a:cubicBezTo>
                  <a:pt x="1452070" y="1051103"/>
                  <a:pt x="1429394" y="1065242"/>
                  <a:pt x="1408318" y="1080982"/>
                </a:cubicBezTo>
                <a:cubicBezTo>
                  <a:pt x="1397647" y="1088719"/>
                  <a:pt x="1386709" y="1096189"/>
                  <a:pt x="1376038" y="1104192"/>
                </a:cubicBezTo>
                <a:lnTo>
                  <a:pt x="1344825" y="1128735"/>
                </a:lnTo>
                <a:lnTo>
                  <a:pt x="1199965" y="947594"/>
                </a:lnTo>
                <a:cubicBezTo>
                  <a:pt x="1285334" y="879298"/>
                  <a:pt x="1377906" y="819807"/>
                  <a:pt x="1475546" y="770453"/>
                </a:cubicBezTo>
                <a:lnTo>
                  <a:pt x="1616671" y="1049503"/>
                </a:lnTo>
                <a:lnTo>
                  <a:pt x="1638814" y="1038031"/>
                </a:lnTo>
                <a:lnTo>
                  <a:pt x="1661490" y="1027893"/>
                </a:lnTo>
                <a:cubicBezTo>
                  <a:pt x="1676696" y="1021224"/>
                  <a:pt x="1691369" y="1013754"/>
                  <a:pt x="1707109" y="1007885"/>
                </a:cubicBezTo>
                <a:lnTo>
                  <a:pt x="1588393" y="718698"/>
                </a:lnTo>
                <a:cubicBezTo>
                  <a:pt x="1689768" y="677081"/>
                  <a:pt x="1795145" y="646135"/>
                  <a:pt x="1902924" y="626393"/>
                </a:cubicBezTo>
                <a:lnTo>
                  <a:pt x="1945074" y="854488"/>
                </a:lnTo>
                <a:cubicBezTo>
                  <a:pt x="1893053" y="863559"/>
                  <a:pt x="1841832" y="877164"/>
                  <a:pt x="1791411" y="891837"/>
                </a:cubicBezTo>
                <a:lnTo>
                  <a:pt x="1763132" y="800332"/>
                </a:lnTo>
                <a:lnTo>
                  <a:pt x="1795946" y="790995"/>
                </a:lnTo>
                <a:lnTo>
                  <a:pt x="1809018" y="841950"/>
                </a:lnTo>
                <a:cubicBezTo>
                  <a:pt x="1821023" y="838482"/>
                  <a:pt x="1833295" y="835013"/>
                  <a:pt x="1845300" y="831812"/>
                </a:cubicBezTo>
                <a:lnTo>
                  <a:pt x="1882115" y="823275"/>
                </a:lnTo>
                <a:lnTo>
                  <a:pt x="1850102" y="681616"/>
                </a:lnTo>
                <a:cubicBezTo>
                  <a:pt x="1781540" y="696289"/>
                  <a:pt x="1714579" y="717631"/>
                  <a:pt x="1648685" y="741641"/>
                </a:cubicBezTo>
                <a:lnTo>
                  <a:pt x="1743391" y="993746"/>
                </a:lnTo>
                <a:cubicBezTo>
                  <a:pt x="1829560" y="960932"/>
                  <a:pt x="1919464" y="938256"/>
                  <a:pt x="2010968" y="925451"/>
                </a:cubicBezTo>
                <a:cubicBezTo>
                  <a:pt x="2102206" y="912646"/>
                  <a:pt x="2195312" y="909444"/>
                  <a:pt x="2287617" y="916114"/>
                </a:cubicBezTo>
                <a:lnTo>
                  <a:pt x="2307092" y="647469"/>
                </a:lnTo>
                <a:cubicBezTo>
                  <a:pt x="2272144" y="644001"/>
                  <a:pt x="2237196" y="644268"/>
                  <a:pt x="2202248" y="643200"/>
                </a:cubicBezTo>
                <a:cubicBezTo>
                  <a:pt x="2184641" y="642667"/>
                  <a:pt x="2167300" y="643734"/>
                  <a:pt x="2149693" y="644001"/>
                </a:cubicBezTo>
                <a:cubicBezTo>
                  <a:pt x="2132085" y="644534"/>
                  <a:pt x="2114745" y="644534"/>
                  <a:pt x="2097138" y="646135"/>
                </a:cubicBezTo>
                <a:lnTo>
                  <a:pt x="2105941" y="790995"/>
                </a:lnTo>
                <a:cubicBezTo>
                  <a:pt x="2131018" y="788861"/>
                  <a:pt x="2156362" y="789394"/>
                  <a:pt x="2181439" y="788327"/>
                </a:cubicBezTo>
                <a:lnTo>
                  <a:pt x="2179839" y="735772"/>
                </a:lnTo>
                <a:cubicBezTo>
                  <a:pt x="2191310" y="735239"/>
                  <a:pt x="2202515" y="735772"/>
                  <a:pt x="2213986" y="736039"/>
                </a:cubicBezTo>
                <a:lnTo>
                  <a:pt x="2212652" y="831812"/>
                </a:lnTo>
                <a:lnTo>
                  <a:pt x="2192911" y="831279"/>
                </a:lnTo>
                <a:lnTo>
                  <a:pt x="2173169" y="831812"/>
                </a:lnTo>
                <a:lnTo>
                  <a:pt x="2133419" y="832879"/>
                </a:lnTo>
                <a:cubicBezTo>
                  <a:pt x="2107008" y="833946"/>
                  <a:pt x="2080597" y="836614"/>
                  <a:pt x="2054453" y="838482"/>
                </a:cubicBezTo>
                <a:lnTo>
                  <a:pt x="2030977" y="607719"/>
                </a:lnTo>
                <a:cubicBezTo>
                  <a:pt x="2139822" y="596781"/>
                  <a:pt x="2249467" y="596781"/>
                  <a:pt x="2358313" y="607986"/>
                </a:cubicBezTo>
                <a:lnTo>
                  <a:pt x="2326299" y="919048"/>
                </a:lnTo>
                <a:lnTo>
                  <a:pt x="2374319" y="926251"/>
                </a:lnTo>
                <a:cubicBezTo>
                  <a:pt x="2390860" y="927852"/>
                  <a:pt x="2406866" y="931854"/>
                  <a:pt x="2423406" y="934255"/>
                </a:cubicBezTo>
                <a:lnTo>
                  <a:pt x="2479430" y="626660"/>
                </a:lnTo>
                <a:cubicBezTo>
                  <a:pt x="2587208" y="646402"/>
                  <a:pt x="2692852" y="677081"/>
                  <a:pt x="2793960" y="718432"/>
                </a:cubicBezTo>
                <a:lnTo>
                  <a:pt x="2706191" y="933188"/>
                </a:lnTo>
                <a:cubicBezTo>
                  <a:pt x="2681647" y="923583"/>
                  <a:pt x="2657370" y="913446"/>
                  <a:pt x="2632026" y="905443"/>
                </a:cubicBezTo>
                <a:lnTo>
                  <a:pt x="2594411" y="892904"/>
                </a:lnTo>
                <a:lnTo>
                  <a:pt x="2556262" y="882233"/>
                </a:lnTo>
                <a:lnTo>
                  <a:pt x="2581872" y="789928"/>
                </a:lnTo>
                <a:lnTo>
                  <a:pt x="2614686" y="799265"/>
                </a:lnTo>
                <a:lnTo>
                  <a:pt x="2598412" y="849153"/>
                </a:lnTo>
                <a:cubicBezTo>
                  <a:pt x="2622689" y="856089"/>
                  <a:pt x="2646166" y="864892"/>
                  <a:pt x="2670175" y="872896"/>
                </a:cubicBezTo>
                <a:lnTo>
                  <a:pt x="2719529" y="736573"/>
                </a:lnTo>
                <a:cubicBezTo>
                  <a:pt x="2686182" y="725368"/>
                  <a:pt x="2653369" y="713363"/>
                  <a:pt x="2619488" y="704559"/>
                </a:cubicBezTo>
                <a:cubicBezTo>
                  <a:pt x="2602681" y="700024"/>
                  <a:pt x="2585874" y="694422"/>
                  <a:pt x="2568800" y="690687"/>
                </a:cubicBezTo>
                <a:lnTo>
                  <a:pt x="2517579" y="678949"/>
                </a:lnTo>
                <a:lnTo>
                  <a:pt x="2461289" y="942258"/>
                </a:lnTo>
                <a:cubicBezTo>
                  <a:pt x="2551460" y="961733"/>
                  <a:pt x="2639496" y="990811"/>
                  <a:pt x="2723264" y="1029227"/>
                </a:cubicBezTo>
                <a:cubicBezTo>
                  <a:pt x="2807032" y="1067643"/>
                  <a:pt x="2887066" y="1114863"/>
                  <a:pt x="2960696" y="1170353"/>
                </a:cubicBezTo>
                <a:lnTo>
                  <a:pt x="3122630" y="955330"/>
                </a:lnTo>
                <a:cubicBezTo>
                  <a:pt x="3108758" y="944659"/>
                  <a:pt x="3094085" y="934788"/>
                  <a:pt x="3079946" y="924651"/>
                </a:cubicBezTo>
                <a:lnTo>
                  <a:pt x="3058604" y="909444"/>
                </a:lnTo>
                <a:lnTo>
                  <a:pt x="3036461" y="895305"/>
                </a:lnTo>
                <a:cubicBezTo>
                  <a:pt x="3021788" y="885968"/>
                  <a:pt x="3007115" y="876364"/>
                  <a:pt x="2992176" y="867027"/>
                </a:cubicBezTo>
                <a:lnTo>
                  <a:pt x="2946557" y="840883"/>
                </a:lnTo>
                <a:lnTo>
                  <a:pt x="2875594" y="967602"/>
                </a:lnTo>
                <a:cubicBezTo>
                  <a:pt x="2897470" y="980407"/>
                  <a:pt x="2919612" y="992145"/>
                  <a:pt x="2940421" y="1006285"/>
                </a:cubicBezTo>
                <a:lnTo>
                  <a:pt x="2967366" y="961199"/>
                </a:lnTo>
                <a:lnTo>
                  <a:pt x="2995911" y="979607"/>
                </a:lnTo>
                <a:lnTo>
                  <a:pt x="2942822" y="1059373"/>
                </a:lnTo>
                <a:cubicBezTo>
                  <a:pt x="2920413" y="1045234"/>
                  <a:pt x="2898804" y="1030294"/>
                  <a:pt x="2875594" y="1017756"/>
                </a:cubicBezTo>
                <a:lnTo>
                  <a:pt x="2841180" y="998014"/>
                </a:lnTo>
                <a:lnTo>
                  <a:pt x="2805965" y="979874"/>
                </a:lnTo>
                <a:lnTo>
                  <a:pt x="2911076" y="773121"/>
                </a:lnTo>
                <a:cubicBezTo>
                  <a:pt x="3008716" y="822742"/>
                  <a:pt x="3101021" y="882233"/>
                  <a:pt x="3186390" y="950528"/>
                </a:cubicBezTo>
                <a:lnTo>
                  <a:pt x="2990842" y="1194363"/>
                </a:lnTo>
                <a:cubicBezTo>
                  <a:pt x="3004181" y="1204233"/>
                  <a:pt x="3016453" y="1215438"/>
                  <a:pt x="3028991" y="1226376"/>
                </a:cubicBezTo>
                <a:cubicBezTo>
                  <a:pt x="3041530" y="1237314"/>
                  <a:pt x="3054335" y="1247985"/>
                  <a:pt x="3066073" y="1259723"/>
                </a:cubicBezTo>
                <a:lnTo>
                  <a:pt x="3279762" y="1031628"/>
                </a:lnTo>
                <a:cubicBezTo>
                  <a:pt x="3359528" y="1106326"/>
                  <a:pt x="3431558" y="1189294"/>
                  <a:pt x="3494518" y="1278931"/>
                </a:cubicBezTo>
                <a:lnTo>
                  <a:pt x="3304839" y="1412320"/>
                </a:lnTo>
                <a:lnTo>
                  <a:pt x="3281896" y="1380040"/>
                </a:lnTo>
                <a:lnTo>
                  <a:pt x="3257353" y="1348827"/>
                </a:lnTo>
                <a:cubicBezTo>
                  <a:pt x="3241613" y="1327751"/>
                  <a:pt x="3223472" y="1308277"/>
                  <a:pt x="3206398" y="1288002"/>
                </a:cubicBezTo>
                <a:lnTo>
                  <a:pt x="3277895" y="1224242"/>
                </a:lnTo>
                <a:lnTo>
                  <a:pt x="3300304" y="1249852"/>
                </a:lnTo>
                <a:lnTo>
                  <a:pt x="3259487" y="1282933"/>
                </a:lnTo>
                <a:cubicBezTo>
                  <a:pt x="3276561" y="1301607"/>
                  <a:pt x="3291233" y="1321882"/>
                  <a:pt x="3306973" y="1341624"/>
                </a:cubicBezTo>
                <a:lnTo>
                  <a:pt x="3422221" y="1253587"/>
                </a:lnTo>
                <a:cubicBezTo>
                  <a:pt x="3380070" y="1197564"/>
                  <a:pt x="3332851" y="1145542"/>
                  <a:pt x="3283764" y="1095388"/>
                </a:cubicBezTo>
                <a:lnTo>
                  <a:pt x="3093818" y="1286134"/>
                </a:lnTo>
                <a:cubicBezTo>
                  <a:pt x="3159445" y="1351228"/>
                  <a:pt x="3217336" y="1423791"/>
                  <a:pt x="3267490" y="1501423"/>
                </a:cubicBezTo>
                <a:cubicBezTo>
                  <a:pt x="3317378" y="1579056"/>
                  <a:pt x="3358995" y="1662023"/>
                  <a:pt x="3391275" y="1748459"/>
                </a:cubicBezTo>
                <a:lnTo>
                  <a:pt x="3643646" y="1654820"/>
                </a:lnTo>
                <a:cubicBezTo>
                  <a:pt x="3618836" y="1589193"/>
                  <a:pt x="3590291" y="1525167"/>
                  <a:pt x="3557210" y="1463274"/>
                </a:cubicBezTo>
                <a:lnTo>
                  <a:pt x="3429157" y="1531836"/>
                </a:lnTo>
                <a:lnTo>
                  <a:pt x="3446498" y="1565450"/>
                </a:lnTo>
                <a:cubicBezTo>
                  <a:pt x="3452367" y="1576655"/>
                  <a:pt x="3457969" y="1587859"/>
                  <a:pt x="3463038" y="1599331"/>
                </a:cubicBezTo>
                <a:lnTo>
                  <a:pt x="3509991" y="1576121"/>
                </a:lnTo>
                <a:lnTo>
                  <a:pt x="3524130" y="1607067"/>
                </a:lnTo>
                <a:lnTo>
                  <a:pt x="3436360" y="1645750"/>
                </a:lnTo>
                <a:lnTo>
                  <a:pt x="3420087" y="1609735"/>
                </a:lnTo>
                <a:cubicBezTo>
                  <a:pt x="3414751" y="1597730"/>
                  <a:pt x="3408082" y="1586259"/>
                  <a:pt x="3402213" y="1574254"/>
                </a:cubicBezTo>
                <a:cubicBezTo>
                  <a:pt x="3396077" y="1562516"/>
                  <a:pt x="3390474" y="1550511"/>
                  <a:pt x="3383805" y="1539039"/>
                </a:cubicBezTo>
                <a:lnTo>
                  <a:pt x="3364064" y="1504625"/>
                </a:lnTo>
                <a:lnTo>
                  <a:pt x="3563880" y="1386976"/>
                </a:lnTo>
                <a:cubicBezTo>
                  <a:pt x="3619370" y="1481415"/>
                  <a:pt x="3664989" y="1581457"/>
                  <a:pt x="3699936" y="1685233"/>
                </a:cubicBezTo>
                <a:lnTo>
                  <a:pt x="3403547" y="1784741"/>
                </a:lnTo>
                <a:cubicBezTo>
                  <a:pt x="3408882" y="1800481"/>
                  <a:pt x="3414218" y="1815954"/>
                  <a:pt x="3418486" y="1831961"/>
                </a:cubicBezTo>
                <a:cubicBezTo>
                  <a:pt x="3422755" y="1847967"/>
                  <a:pt x="3427824" y="1863707"/>
                  <a:pt x="3431825" y="1879714"/>
                </a:cubicBezTo>
                <a:lnTo>
                  <a:pt x="3735151" y="1803682"/>
                </a:lnTo>
                <a:cubicBezTo>
                  <a:pt x="3761829" y="1909860"/>
                  <a:pt x="3777302" y="2018705"/>
                  <a:pt x="3781570" y="2128084"/>
                </a:cubicBezTo>
                <a:lnTo>
                  <a:pt x="3549741" y="2137421"/>
                </a:lnTo>
                <a:cubicBezTo>
                  <a:pt x="3549741" y="2124082"/>
                  <a:pt x="3548407" y="2111010"/>
                  <a:pt x="3547606" y="2097938"/>
                </a:cubicBezTo>
                <a:lnTo>
                  <a:pt x="3544672" y="2058455"/>
                </a:lnTo>
                <a:cubicBezTo>
                  <a:pt x="3541737" y="2032311"/>
                  <a:pt x="3538536" y="2005900"/>
                  <a:pt x="3534535" y="1979755"/>
                </a:cubicBezTo>
                <a:lnTo>
                  <a:pt x="3629240" y="1964816"/>
                </a:lnTo>
                <a:cubicBezTo>
                  <a:pt x="3631374" y="1976021"/>
                  <a:pt x="3632175" y="1987225"/>
                  <a:pt x="3633776" y="1998430"/>
                </a:cubicBezTo>
                <a:lnTo>
                  <a:pt x="3581487" y="2004299"/>
                </a:lnTo>
                <a:lnTo>
                  <a:pt x="3586289" y="2041648"/>
                </a:lnTo>
                <a:cubicBezTo>
                  <a:pt x="3587890" y="2054186"/>
                  <a:pt x="3588423" y="2066725"/>
                  <a:pt x="3589491" y="2079263"/>
                </a:cubicBezTo>
                <a:lnTo>
                  <a:pt x="3734884" y="2067525"/>
                </a:lnTo>
                <a:cubicBezTo>
                  <a:pt x="3733017" y="2032577"/>
                  <a:pt x="3727415" y="1997896"/>
                  <a:pt x="3723413" y="1962949"/>
                </a:cubicBezTo>
                <a:cubicBezTo>
                  <a:pt x="3721012" y="1945608"/>
                  <a:pt x="3717544" y="1928267"/>
                  <a:pt x="3714609" y="1911194"/>
                </a:cubicBezTo>
                <a:cubicBezTo>
                  <a:pt x="3711675" y="1893853"/>
                  <a:pt x="3708473" y="1876779"/>
                  <a:pt x="3704205" y="1859706"/>
                </a:cubicBezTo>
                <a:lnTo>
                  <a:pt x="3441162" y="1917330"/>
                </a:lnTo>
                <a:cubicBezTo>
                  <a:pt x="3460904" y="2007500"/>
                  <a:pt x="3471041" y="2099805"/>
                  <a:pt x="3471041" y="2192377"/>
                </a:cubicBezTo>
                <a:cubicBezTo>
                  <a:pt x="3471041" y="2284949"/>
                  <a:pt x="3460904" y="2377254"/>
                  <a:pt x="3441162" y="2467425"/>
                </a:cubicBezTo>
                <a:lnTo>
                  <a:pt x="3704205" y="2525049"/>
                </a:lnTo>
                <a:cubicBezTo>
                  <a:pt x="3708473" y="2507975"/>
                  <a:pt x="3711408" y="2490634"/>
                  <a:pt x="3714609" y="2473561"/>
                </a:cubicBezTo>
                <a:cubicBezTo>
                  <a:pt x="3717544" y="2456220"/>
                  <a:pt x="3721012" y="2439146"/>
                  <a:pt x="3723413" y="2421806"/>
                </a:cubicBezTo>
                <a:cubicBezTo>
                  <a:pt x="3727681" y="2387125"/>
                  <a:pt x="3733017" y="2352444"/>
                  <a:pt x="3734884" y="2317229"/>
                </a:cubicBezTo>
                <a:lnTo>
                  <a:pt x="3590291" y="2305758"/>
                </a:lnTo>
                <a:cubicBezTo>
                  <a:pt x="3589224" y="2318296"/>
                  <a:pt x="3588690" y="2330835"/>
                  <a:pt x="3587090" y="2343373"/>
                </a:cubicBezTo>
                <a:lnTo>
                  <a:pt x="3582288" y="2380722"/>
                </a:lnTo>
                <a:lnTo>
                  <a:pt x="3634576" y="2386591"/>
                </a:lnTo>
                <a:cubicBezTo>
                  <a:pt x="3632975" y="2397796"/>
                  <a:pt x="3631908" y="2409267"/>
                  <a:pt x="3630041" y="2420205"/>
                </a:cubicBezTo>
                <a:lnTo>
                  <a:pt x="3535335" y="2405266"/>
                </a:lnTo>
                <a:cubicBezTo>
                  <a:pt x="3539070" y="2379121"/>
                  <a:pt x="3542271" y="2352977"/>
                  <a:pt x="3545472" y="2326566"/>
                </a:cubicBezTo>
                <a:lnTo>
                  <a:pt x="3548407" y="2287083"/>
                </a:lnTo>
                <a:cubicBezTo>
                  <a:pt x="3549474" y="2274011"/>
                  <a:pt x="3550541" y="2260672"/>
                  <a:pt x="3550541" y="2247600"/>
                </a:cubicBezTo>
                <a:lnTo>
                  <a:pt x="3782371" y="2256937"/>
                </a:lnTo>
                <a:cubicBezTo>
                  <a:pt x="3778102" y="2366049"/>
                  <a:pt x="3762629" y="2475161"/>
                  <a:pt x="3735951" y="2581339"/>
                </a:cubicBezTo>
                <a:lnTo>
                  <a:pt x="3432625" y="2505307"/>
                </a:lnTo>
                <a:cubicBezTo>
                  <a:pt x="3428891" y="2521314"/>
                  <a:pt x="3423822" y="2537320"/>
                  <a:pt x="3419287" y="2553060"/>
                </a:cubicBezTo>
                <a:cubicBezTo>
                  <a:pt x="3415018" y="2569067"/>
                  <a:pt x="3409683" y="2584807"/>
                  <a:pt x="3404347" y="2600280"/>
                </a:cubicBezTo>
                <a:lnTo>
                  <a:pt x="3700737" y="2699788"/>
                </a:lnTo>
                <a:cubicBezTo>
                  <a:pt x="3665789" y="2803564"/>
                  <a:pt x="3620170" y="2903606"/>
                  <a:pt x="3564680" y="2998045"/>
                </a:cubicBezTo>
                <a:lnTo>
                  <a:pt x="3364864" y="2880396"/>
                </a:lnTo>
                <a:lnTo>
                  <a:pt x="3384606" y="2845982"/>
                </a:lnTo>
                <a:cubicBezTo>
                  <a:pt x="3391275" y="2834510"/>
                  <a:pt x="3396877" y="2822506"/>
                  <a:pt x="3403013" y="2810767"/>
                </a:cubicBezTo>
                <a:cubicBezTo>
                  <a:pt x="3408882" y="2799029"/>
                  <a:pt x="3415285" y="2787558"/>
                  <a:pt x="3420887" y="2775286"/>
                </a:cubicBezTo>
                <a:lnTo>
                  <a:pt x="3437161" y="2739271"/>
                </a:lnTo>
                <a:lnTo>
                  <a:pt x="3524931" y="2777954"/>
                </a:lnTo>
                <a:lnTo>
                  <a:pt x="3510791" y="2808900"/>
                </a:lnTo>
                <a:lnTo>
                  <a:pt x="3463838" y="2785690"/>
                </a:lnTo>
                <a:cubicBezTo>
                  <a:pt x="3458769" y="2797162"/>
                  <a:pt x="3453167" y="2808366"/>
                  <a:pt x="3447298" y="2819571"/>
                </a:cubicBezTo>
                <a:lnTo>
                  <a:pt x="3429958" y="2853185"/>
                </a:lnTo>
                <a:lnTo>
                  <a:pt x="3558011" y="2921747"/>
                </a:lnTo>
                <a:cubicBezTo>
                  <a:pt x="3591091" y="2859854"/>
                  <a:pt x="3619636" y="2795561"/>
                  <a:pt x="3644447" y="2730200"/>
                </a:cubicBezTo>
                <a:lnTo>
                  <a:pt x="3392075" y="2636562"/>
                </a:lnTo>
                <a:cubicBezTo>
                  <a:pt x="3359795" y="2722997"/>
                  <a:pt x="3318178" y="2805965"/>
                  <a:pt x="3268291" y="2883597"/>
                </a:cubicBezTo>
                <a:cubicBezTo>
                  <a:pt x="3218403" y="2961230"/>
                  <a:pt x="3160246" y="3033793"/>
                  <a:pt x="3094618" y="3098887"/>
                </a:cubicBezTo>
                <a:lnTo>
                  <a:pt x="3284564" y="3289633"/>
                </a:lnTo>
                <a:cubicBezTo>
                  <a:pt x="3333651" y="3239479"/>
                  <a:pt x="3380871" y="3187724"/>
                  <a:pt x="3423021" y="3131434"/>
                </a:cubicBezTo>
                <a:lnTo>
                  <a:pt x="3307774" y="3043397"/>
                </a:lnTo>
                <a:cubicBezTo>
                  <a:pt x="3292034" y="3063139"/>
                  <a:pt x="3277094" y="3083414"/>
                  <a:pt x="3260287" y="3102088"/>
                </a:cubicBezTo>
                <a:lnTo>
                  <a:pt x="3301104" y="3135168"/>
                </a:lnTo>
                <a:lnTo>
                  <a:pt x="3278695" y="3160779"/>
                </a:lnTo>
                <a:lnTo>
                  <a:pt x="3207199" y="3097019"/>
                </a:lnTo>
                <a:cubicBezTo>
                  <a:pt x="3224272" y="3077011"/>
                  <a:pt x="3242146" y="3057536"/>
                  <a:pt x="3258153" y="3036194"/>
                </a:cubicBezTo>
                <a:lnTo>
                  <a:pt x="3282697" y="3004981"/>
                </a:lnTo>
                <a:lnTo>
                  <a:pt x="3305639" y="2972701"/>
                </a:lnTo>
                <a:lnTo>
                  <a:pt x="3495318" y="3106090"/>
                </a:lnTo>
                <a:cubicBezTo>
                  <a:pt x="3432359" y="3195460"/>
                  <a:pt x="3360329" y="3278428"/>
                  <a:pt x="3280562" y="3353392"/>
                </a:cubicBezTo>
                <a:lnTo>
                  <a:pt x="3066874" y="3125298"/>
                </a:lnTo>
                <a:cubicBezTo>
                  <a:pt x="3055135" y="3137036"/>
                  <a:pt x="3042597" y="3147707"/>
                  <a:pt x="3029791" y="3158645"/>
                </a:cubicBezTo>
                <a:cubicBezTo>
                  <a:pt x="3017253" y="3169583"/>
                  <a:pt x="3004981" y="3180521"/>
                  <a:pt x="2991642" y="3190658"/>
                </a:cubicBezTo>
                <a:lnTo>
                  <a:pt x="3187190" y="3434493"/>
                </a:lnTo>
                <a:cubicBezTo>
                  <a:pt x="3101821" y="3502788"/>
                  <a:pt x="3009516" y="3562546"/>
                  <a:pt x="2911876" y="3611900"/>
                </a:cubicBezTo>
                <a:lnTo>
                  <a:pt x="2806766" y="3405147"/>
                </a:lnTo>
                <a:lnTo>
                  <a:pt x="2841980" y="3387006"/>
                </a:lnTo>
                <a:lnTo>
                  <a:pt x="2876394" y="3367265"/>
                </a:lnTo>
                <a:cubicBezTo>
                  <a:pt x="2899604" y="3354726"/>
                  <a:pt x="2921213" y="3339520"/>
                  <a:pt x="2943622" y="3325648"/>
                </a:cubicBezTo>
                <a:lnTo>
                  <a:pt x="2996711" y="3405414"/>
                </a:lnTo>
                <a:lnTo>
                  <a:pt x="2968166" y="3423822"/>
                </a:lnTo>
                <a:lnTo>
                  <a:pt x="2941221" y="3378736"/>
                </a:lnTo>
                <a:cubicBezTo>
                  <a:pt x="2920413" y="3392876"/>
                  <a:pt x="2898003" y="3404614"/>
                  <a:pt x="2876394" y="3417419"/>
                </a:cubicBezTo>
                <a:lnTo>
                  <a:pt x="2947357" y="3544139"/>
                </a:lnTo>
                <a:lnTo>
                  <a:pt x="2992976" y="3517994"/>
                </a:lnTo>
                <a:cubicBezTo>
                  <a:pt x="3007916" y="3508924"/>
                  <a:pt x="3022589" y="3499053"/>
                  <a:pt x="3037261" y="3489716"/>
                </a:cubicBezTo>
                <a:lnTo>
                  <a:pt x="3059404" y="3475577"/>
                </a:lnTo>
                <a:lnTo>
                  <a:pt x="3080746" y="3460370"/>
                </a:lnTo>
                <a:cubicBezTo>
                  <a:pt x="3094885" y="3450233"/>
                  <a:pt x="3109558" y="3440362"/>
                  <a:pt x="3123430" y="3429691"/>
                </a:cubicBezTo>
                <a:lnTo>
                  <a:pt x="2961497" y="3214668"/>
                </a:lnTo>
                <a:cubicBezTo>
                  <a:pt x="2887866" y="3270425"/>
                  <a:pt x="2807833" y="3317378"/>
                  <a:pt x="2724065" y="3355794"/>
                </a:cubicBezTo>
                <a:cubicBezTo>
                  <a:pt x="2640296" y="3394210"/>
                  <a:pt x="2552260" y="3423288"/>
                  <a:pt x="2462089" y="3442763"/>
                </a:cubicBezTo>
                <a:lnTo>
                  <a:pt x="2518379" y="3706072"/>
                </a:lnTo>
                <a:lnTo>
                  <a:pt x="2569600" y="3694334"/>
                </a:lnTo>
                <a:cubicBezTo>
                  <a:pt x="2586674" y="3690599"/>
                  <a:pt x="2603481" y="3684997"/>
                  <a:pt x="2620288" y="3680462"/>
                </a:cubicBezTo>
                <a:cubicBezTo>
                  <a:pt x="2654169" y="3671658"/>
                  <a:pt x="2687249" y="3659386"/>
                  <a:pt x="2720330" y="3648448"/>
                </a:cubicBezTo>
                <a:lnTo>
                  <a:pt x="2670976" y="3512125"/>
                </a:lnTo>
                <a:cubicBezTo>
                  <a:pt x="2646966" y="3519862"/>
                  <a:pt x="2623489" y="3528665"/>
                  <a:pt x="2599213" y="3535868"/>
                </a:cubicBezTo>
                <a:lnTo>
                  <a:pt x="2615486" y="3585756"/>
                </a:lnTo>
                <a:lnTo>
                  <a:pt x="2582672" y="3595093"/>
                </a:lnTo>
                <a:lnTo>
                  <a:pt x="2557062" y="3502788"/>
                </a:lnTo>
                <a:lnTo>
                  <a:pt x="2595211" y="3492117"/>
                </a:lnTo>
                <a:lnTo>
                  <a:pt x="2632827" y="3479578"/>
                </a:lnTo>
                <a:cubicBezTo>
                  <a:pt x="2657904" y="3471575"/>
                  <a:pt x="2682447" y="3461437"/>
                  <a:pt x="2706991" y="3451833"/>
                </a:cubicBezTo>
                <a:lnTo>
                  <a:pt x="2794761" y="3666589"/>
                </a:lnTo>
                <a:cubicBezTo>
                  <a:pt x="2693385" y="3707940"/>
                  <a:pt x="2587741" y="3738886"/>
                  <a:pt x="2480230" y="3758361"/>
                </a:cubicBezTo>
                <a:lnTo>
                  <a:pt x="2424207" y="3450766"/>
                </a:lnTo>
                <a:cubicBezTo>
                  <a:pt x="2407933" y="3453434"/>
                  <a:pt x="2391660" y="3457169"/>
                  <a:pt x="2375120" y="3458769"/>
                </a:cubicBezTo>
                <a:lnTo>
                  <a:pt x="2325766" y="3465172"/>
                </a:lnTo>
                <a:lnTo>
                  <a:pt x="2357779" y="3776235"/>
                </a:lnTo>
                <a:cubicBezTo>
                  <a:pt x="2248934" y="3787439"/>
                  <a:pt x="2139288" y="3787439"/>
                  <a:pt x="2030443" y="3776501"/>
                </a:cubicBezTo>
                <a:lnTo>
                  <a:pt x="2053920" y="3545739"/>
                </a:lnTo>
                <a:cubicBezTo>
                  <a:pt x="2080331" y="3547340"/>
                  <a:pt x="2106475" y="3550274"/>
                  <a:pt x="2132886" y="3551341"/>
                </a:cubicBezTo>
                <a:lnTo>
                  <a:pt x="2172636" y="3552409"/>
                </a:lnTo>
                <a:lnTo>
                  <a:pt x="2192377" y="3552942"/>
                </a:lnTo>
                <a:lnTo>
                  <a:pt x="2212119" y="3552409"/>
                </a:lnTo>
                <a:lnTo>
                  <a:pt x="2213453" y="3648182"/>
                </a:lnTo>
                <a:cubicBezTo>
                  <a:pt x="2201981" y="3648448"/>
                  <a:pt x="2190777" y="3648982"/>
                  <a:pt x="2179305" y="3648448"/>
                </a:cubicBezTo>
                <a:lnTo>
                  <a:pt x="2180906" y="3595893"/>
                </a:lnTo>
                <a:cubicBezTo>
                  <a:pt x="2155829" y="3594826"/>
                  <a:pt x="2130485" y="3595360"/>
                  <a:pt x="2105408" y="3593226"/>
                </a:cubicBezTo>
                <a:lnTo>
                  <a:pt x="2096604" y="3738085"/>
                </a:lnTo>
                <a:cubicBezTo>
                  <a:pt x="2113944" y="3739686"/>
                  <a:pt x="2131552" y="3739686"/>
                  <a:pt x="2149159" y="3740220"/>
                </a:cubicBezTo>
                <a:cubicBezTo>
                  <a:pt x="2166767" y="3740487"/>
                  <a:pt x="2184107" y="3741554"/>
                  <a:pt x="2201714" y="3741020"/>
                </a:cubicBezTo>
                <a:cubicBezTo>
                  <a:pt x="2236662" y="3739953"/>
                  <a:pt x="2271877" y="3739953"/>
                  <a:pt x="2306558" y="3736752"/>
                </a:cubicBezTo>
                <a:lnTo>
                  <a:pt x="2287083" y="3468107"/>
                </a:lnTo>
                <a:cubicBezTo>
                  <a:pt x="2194778" y="3474776"/>
                  <a:pt x="2101673" y="3471842"/>
                  <a:pt x="2010435" y="3458769"/>
                </a:cubicBezTo>
                <a:cubicBezTo>
                  <a:pt x="1918930" y="3445964"/>
                  <a:pt x="1829026" y="3423288"/>
                  <a:pt x="1742857" y="3390474"/>
                </a:cubicBezTo>
                <a:lnTo>
                  <a:pt x="1648151" y="3642579"/>
                </a:lnTo>
                <a:cubicBezTo>
                  <a:pt x="1714045" y="3666589"/>
                  <a:pt x="1781006" y="3687932"/>
                  <a:pt x="1849568" y="3702604"/>
                </a:cubicBezTo>
                <a:lnTo>
                  <a:pt x="1881581" y="3560945"/>
                </a:lnTo>
                <a:lnTo>
                  <a:pt x="1844766" y="3552409"/>
                </a:lnTo>
                <a:cubicBezTo>
                  <a:pt x="1832494" y="3549207"/>
                  <a:pt x="1820489" y="3545472"/>
                  <a:pt x="1808484" y="3542271"/>
                </a:cubicBezTo>
                <a:lnTo>
                  <a:pt x="1795412" y="3593226"/>
                </a:lnTo>
                <a:lnTo>
                  <a:pt x="1762599" y="3583888"/>
                </a:lnTo>
                <a:lnTo>
                  <a:pt x="1790877" y="3492384"/>
                </a:lnTo>
                <a:cubicBezTo>
                  <a:pt x="1841565" y="3507057"/>
                  <a:pt x="1892519" y="3520662"/>
                  <a:pt x="1944541" y="3529732"/>
                </a:cubicBezTo>
                <a:lnTo>
                  <a:pt x="1902390" y="3757827"/>
                </a:lnTo>
                <a:cubicBezTo>
                  <a:pt x="1794879" y="3738085"/>
                  <a:pt x="1689235" y="3707140"/>
                  <a:pt x="1587859" y="3665522"/>
                </a:cubicBezTo>
                <a:lnTo>
                  <a:pt x="1706575" y="3376335"/>
                </a:lnTo>
                <a:cubicBezTo>
                  <a:pt x="1691102" y="3370733"/>
                  <a:pt x="1676163" y="3362996"/>
                  <a:pt x="1660956" y="3356327"/>
                </a:cubicBezTo>
                <a:lnTo>
                  <a:pt x="1638280" y="3346190"/>
                </a:lnTo>
                <a:lnTo>
                  <a:pt x="1616138" y="3334718"/>
                </a:lnTo>
                <a:lnTo>
                  <a:pt x="1475013" y="3613767"/>
                </a:lnTo>
                <a:cubicBezTo>
                  <a:pt x="1377372" y="3564414"/>
                  <a:pt x="1284800" y="3504922"/>
                  <a:pt x="1199431" y="3436627"/>
                </a:cubicBezTo>
                <a:lnTo>
                  <a:pt x="1344292" y="3255485"/>
                </a:lnTo>
                <a:lnTo>
                  <a:pt x="1375505" y="3280029"/>
                </a:lnTo>
                <a:cubicBezTo>
                  <a:pt x="1385909" y="3288032"/>
                  <a:pt x="1397113" y="3295502"/>
                  <a:pt x="1407785" y="3303238"/>
                </a:cubicBezTo>
                <a:cubicBezTo>
                  <a:pt x="1429127" y="3318978"/>
                  <a:pt x="1451536" y="3332851"/>
                  <a:pt x="1473679" y="3347257"/>
                </a:cubicBezTo>
                <a:lnTo>
                  <a:pt x="1422991" y="3428624"/>
                </a:lnTo>
                <a:lnTo>
                  <a:pt x="1394446" y="3410216"/>
                </a:lnTo>
                <a:lnTo>
                  <a:pt x="1424325" y="3366998"/>
                </a:lnTo>
                <a:lnTo>
                  <a:pt x="1408318" y="3356861"/>
                </a:lnTo>
                <a:lnTo>
                  <a:pt x="1392845" y="3345923"/>
                </a:lnTo>
                <a:lnTo>
                  <a:pt x="1362166" y="3324047"/>
                </a:lnTo>
                <a:lnTo>
                  <a:pt x="1276263" y="3440895"/>
                </a:lnTo>
                <a:cubicBezTo>
                  <a:pt x="1332553" y="3482513"/>
                  <a:pt x="1392311" y="3519595"/>
                  <a:pt x="1453404" y="3553743"/>
                </a:cubicBezTo>
                <a:lnTo>
                  <a:pt x="1581990" y="3317111"/>
                </a:lnTo>
                <a:cubicBezTo>
                  <a:pt x="1501157" y="3272826"/>
                  <a:pt x="1424858" y="3219737"/>
                  <a:pt x="1354963" y="3159179"/>
                </a:cubicBezTo>
                <a:cubicBezTo>
                  <a:pt x="1285067" y="3098620"/>
                  <a:pt x="1221841" y="3030859"/>
                  <a:pt x="1166351" y="2956695"/>
                </a:cubicBezTo>
                <a:lnTo>
                  <a:pt x="950528" y="3117828"/>
                </a:lnTo>
                <a:cubicBezTo>
                  <a:pt x="993212" y="3173318"/>
                  <a:pt x="1038031" y="3227474"/>
                  <a:pt x="1087385" y="3277094"/>
                </a:cubicBezTo>
                <a:lnTo>
                  <a:pt x="1190895" y="3175452"/>
                </a:lnTo>
                <a:cubicBezTo>
                  <a:pt x="1173821" y="3157044"/>
                  <a:pt x="1155680" y="3139437"/>
                  <a:pt x="1139406" y="3119962"/>
                </a:cubicBezTo>
                <a:lnTo>
                  <a:pt x="1100724" y="3155710"/>
                </a:lnTo>
                <a:lnTo>
                  <a:pt x="1078314" y="3130100"/>
                </a:lnTo>
                <a:lnTo>
                  <a:pt x="1151678" y="3068208"/>
                </a:lnTo>
                <a:cubicBezTo>
                  <a:pt x="1169019" y="3088216"/>
                  <a:pt x="1185826" y="3108491"/>
                  <a:pt x="1204500" y="3127165"/>
                </a:cubicBezTo>
                <a:lnTo>
                  <a:pt x="1231978" y="3155710"/>
                </a:lnTo>
                <a:lnTo>
                  <a:pt x="1260790" y="3182922"/>
                </a:lnTo>
                <a:lnTo>
                  <a:pt x="1101791" y="3351792"/>
                </a:lnTo>
                <a:cubicBezTo>
                  <a:pt x="1022291" y="3276827"/>
                  <a:pt x="950261" y="3193860"/>
                  <a:pt x="887569" y="3104222"/>
                </a:cubicBezTo>
                <a:lnTo>
                  <a:pt x="1143675" y="2924948"/>
                </a:lnTo>
                <a:cubicBezTo>
                  <a:pt x="1138873" y="2918279"/>
                  <a:pt x="1133804" y="2911609"/>
                  <a:pt x="1129269" y="2904673"/>
                </a:cubicBezTo>
                <a:lnTo>
                  <a:pt x="1115930" y="2883597"/>
                </a:lnTo>
                <a:cubicBezTo>
                  <a:pt x="1107126" y="2869458"/>
                  <a:pt x="1097522" y="2855853"/>
                  <a:pt x="1089786" y="2841447"/>
                </a:cubicBezTo>
                <a:lnTo>
                  <a:pt x="820607" y="3000446"/>
                </a:lnTo>
                <a:cubicBezTo>
                  <a:pt x="765118" y="2906274"/>
                  <a:pt x="719232" y="2806232"/>
                  <a:pt x="684284" y="2702456"/>
                </a:cubicBezTo>
                <a:lnTo>
                  <a:pt x="904109" y="2628291"/>
                </a:lnTo>
                <a:cubicBezTo>
                  <a:pt x="908377" y="2640830"/>
                  <a:pt x="912379" y="2653369"/>
                  <a:pt x="917181" y="2665640"/>
                </a:cubicBezTo>
                <a:lnTo>
                  <a:pt x="931587" y="2702456"/>
                </a:lnTo>
                <a:lnTo>
                  <a:pt x="938790" y="2720863"/>
                </a:lnTo>
                <a:lnTo>
                  <a:pt x="946793" y="2739004"/>
                </a:lnTo>
                <a:lnTo>
                  <a:pt x="963067" y="2775019"/>
                </a:lnTo>
                <a:lnTo>
                  <a:pt x="876364" y="2816103"/>
                </a:lnTo>
                <a:lnTo>
                  <a:pt x="862225" y="2785157"/>
                </a:lnTo>
                <a:lnTo>
                  <a:pt x="910778" y="2764881"/>
                </a:lnTo>
                <a:cubicBezTo>
                  <a:pt x="899840" y="2742205"/>
                  <a:pt x="891037" y="2718729"/>
                  <a:pt x="881699" y="2695253"/>
                </a:cubicBezTo>
                <a:lnTo>
                  <a:pt x="746177" y="2747274"/>
                </a:lnTo>
                <a:lnTo>
                  <a:pt x="765651" y="2796094"/>
                </a:lnTo>
                <a:lnTo>
                  <a:pt x="787260" y="2844114"/>
                </a:lnTo>
                <a:cubicBezTo>
                  <a:pt x="794196" y="2860121"/>
                  <a:pt x="802200" y="2875861"/>
                  <a:pt x="810203" y="2891334"/>
                </a:cubicBezTo>
                <a:cubicBezTo>
                  <a:pt x="818206" y="2906807"/>
                  <a:pt x="825943" y="2922814"/>
                  <a:pt x="834480" y="2938020"/>
                </a:cubicBezTo>
                <a:lnTo>
                  <a:pt x="1070311" y="2808100"/>
                </a:lnTo>
                <a:cubicBezTo>
                  <a:pt x="1025492" y="2727533"/>
                  <a:pt x="990545" y="2641364"/>
                  <a:pt x="964401" y="2553060"/>
                </a:cubicBezTo>
                <a:cubicBezTo>
                  <a:pt x="938523" y="2464490"/>
                  <a:pt x="922250" y="2373252"/>
                  <a:pt x="916114" y="2280947"/>
                </a:cubicBezTo>
                <a:lnTo>
                  <a:pt x="647469" y="2299355"/>
                </a:lnTo>
                <a:lnTo>
                  <a:pt x="651471" y="2351643"/>
                </a:lnTo>
                <a:lnTo>
                  <a:pt x="658140" y="2403932"/>
                </a:lnTo>
                <a:lnTo>
                  <a:pt x="661608" y="2430076"/>
                </a:lnTo>
                <a:lnTo>
                  <a:pt x="666143" y="2455953"/>
                </a:lnTo>
                <a:cubicBezTo>
                  <a:pt x="669345" y="2473294"/>
                  <a:pt x="672279" y="2490367"/>
                  <a:pt x="675480" y="2507708"/>
                </a:cubicBezTo>
                <a:lnTo>
                  <a:pt x="817673" y="2478363"/>
                </a:lnTo>
                <a:lnTo>
                  <a:pt x="804334" y="2403932"/>
                </a:lnTo>
                <a:lnTo>
                  <a:pt x="752579" y="2413002"/>
                </a:lnTo>
                <a:lnTo>
                  <a:pt x="748311" y="2379121"/>
                </a:lnTo>
                <a:lnTo>
                  <a:pt x="843550" y="2366850"/>
                </a:lnTo>
                <a:cubicBezTo>
                  <a:pt x="845418" y="2379922"/>
                  <a:pt x="846485" y="2392994"/>
                  <a:pt x="848886" y="2406066"/>
                </a:cubicBezTo>
                <a:lnTo>
                  <a:pt x="855822" y="2445015"/>
                </a:lnTo>
                <a:cubicBezTo>
                  <a:pt x="859824" y="2471159"/>
                  <a:pt x="867027" y="2496503"/>
                  <a:pt x="872629" y="2522381"/>
                </a:cubicBezTo>
                <a:lnTo>
                  <a:pt x="647469" y="2578404"/>
                </a:lnTo>
                <a:cubicBezTo>
                  <a:pt x="621058" y="2472227"/>
                  <a:pt x="605585" y="2363115"/>
                  <a:pt x="601583" y="2254003"/>
                </a:cubicBezTo>
                <a:lnTo>
                  <a:pt x="913979" y="2241998"/>
                </a:lnTo>
                <a:lnTo>
                  <a:pt x="912646" y="2192110"/>
                </a:lnTo>
                <a:lnTo>
                  <a:pt x="914513" y="2142223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64EEA5B-4D5B-EE84-4CAF-2319B3B27D34}"/>
              </a:ext>
            </a:extLst>
          </p:cNvPr>
          <p:cNvSpPr/>
          <p:nvPr/>
        </p:nvSpPr>
        <p:spPr>
          <a:xfrm>
            <a:off x="4064000" y="1981200"/>
            <a:ext cx="914400" cy="914400"/>
          </a:xfrm>
          <a:prstGeom prst="ellipse">
            <a:avLst/>
          </a:prstGeom>
          <a:solidFill>
            <a:srgbClr val="E600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182E853-9E95-E89E-8EEC-473D89BFBD82}"/>
              </a:ext>
            </a:extLst>
          </p:cNvPr>
          <p:cNvSpPr/>
          <p:nvPr/>
        </p:nvSpPr>
        <p:spPr>
          <a:xfrm>
            <a:off x="7213602" y="198120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CCAD500-D709-DCD8-D907-11377DD9A88A}"/>
              </a:ext>
            </a:extLst>
          </p:cNvPr>
          <p:cNvSpPr/>
          <p:nvPr/>
        </p:nvSpPr>
        <p:spPr>
          <a:xfrm>
            <a:off x="4064000" y="4670026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1B65A26-83AA-C423-C9D8-AF46F79FC4A9}"/>
              </a:ext>
            </a:extLst>
          </p:cNvPr>
          <p:cNvSpPr/>
          <p:nvPr/>
        </p:nvSpPr>
        <p:spPr>
          <a:xfrm>
            <a:off x="7213602" y="4670026"/>
            <a:ext cx="914400" cy="914400"/>
          </a:xfrm>
          <a:prstGeom prst="ellipse">
            <a:avLst/>
          </a:prstGeom>
          <a:solidFill>
            <a:srgbClr val="E600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2" name="Freeform 119">
            <a:extLst>
              <a:ext uri="{FF2B5EF4-FFF2-40B4-BE49-F238E27FC236}">
                <a16:creationId xmlns:a16="http://schemas.microsoft.com/office/drawing/2014/main" id="{21BC6F4E-0D75-1CCA-C0F4-A9A03D734D58}"/>
              </a:ext>
            </a:extLst>
          </p:cNvPr>
          <p:cNvSpPr>
            <a:spLocks noEditPoints="1"/>
          </p:cNvSpPr>
          <p:nvPr/>
        </p:nvSpPr>
        <p:spPr bwMode="auto">
          <a:xfrm>
            <a:off x="7484743" y="4995553"/>
            <a:ext cx="374026" cy="263345"/>
          </a:xfrm>
          <a:custGeom>
            <a:avLst/>
            <a:gdLst>
              <a:gd name="T0" fmla="*/ 65 w 91"/>
              <a:gd name="T1" fmla="*/ 9 h 64"/>
              <a:gd name="T2" fmla="*/ 34 w 91"/>
              <a:gd name="T3" fmla="*/ 9 h 64"/>
              <a:gd name="T4" fmla="*/ 27 w 91"/>
              <a:gd name="T5" fmla="*/ 0 h 64"/>
              <a:gd name="T6" fmla="*/ 5 w 91"/>
              <a:gd name="T7" fmla="*/ 0 h 64"/>
              <a:gd name="T8" fmla="*/ 0 w 91"/>
              <a:gd name="T9" fmla="*/ 4 h 64"/>
              <a:gd name="T10" fmla="*/ 0 w 91"/>
              <a:gd name="T11" fmla="*/ 50 h 64"/>
              <a:gd name="T12" fmla="*/ 4 w 91"/>
              <a:gd name="T13" fmla="*/ 54 h 64"/>
              <a:gd name="T14" fmla="*/ 14 w 91"/>
              <a:gd name="T15" fmla="*/ 25 h 64"/>
              <a:gd name="T16" fmla="*/ 20 w 91"/>
              <a:gd name="T17" fmla="*/ 18 h 64"/>
              <a:gd name="T18" fmla="*/ 29 w 91"/>
              <a:gd name="T19" fmla="*/ 14 h 64"/>
              <a:gd name="T20" fmla="*/ 60 w 91"/>
              <a:gd name="T21" fmla="*/ 14 h 64"/>
              <a:gd name="T22" fmla="*/ 65 w 91"/>
              <a:gd name="T23" fmla="*/ 9 h 64"/>
              <a:gd name="T24" fmla="*/ 72 w 91"/>
              <a:gd name="T25" fmla="*/ 15 h 64"/>
              <a:gd name="T26" fmla="*/ 66 w 91"/>
              <a:gd name="T27" fmla="*/ 15 h 64"/>
              <a:gd name="T28" fmla="*/ 79 w 91"/>
              <a:gd name="T29" fmla="*/ 1 h 64"/>
              <a:gd name="T30" fmla="*/ 90 w 91"/>
              <a:gd name="T31" fmla="*/ 15 h 64"/>
              <a:gd name="T32" fmla="*/ 85 w 91"/>
              <a:gd name="T33" fmla="*/ 15 h 64"/>
              <a:gd name="T34" fmla="*/ 59 w 91"/>
              <a:gd name="T35" fmla="*/ 36 h 64"/>
              <a:gd name="T36" fmla="*/ 59 w 91"/>
              <a:gd name="T37" fmla="*/ 33 h 64"/>
              <a:gd name="T38" fmla="*/ 72 w 91"/>
              <a:gd name="T39" fmla="*/ 15 h 64"/>
              <a:gd name="T40" fmla="*/ 79 w 91"/>
              <a:gd name="T41" fmla="*/ 64 h 64"/>
              <a:gd name="T42" fmla="*/ 11 w 91"/>
              <a:gd name="T43" fmla="*/ 64 h 64"/>
              <a:gd name="T44" fmla="*/ 22 w 91"/>
              <a:gd name="T45" fmla="*/ 31 h 64"/>
              <a:gd name="T46" fmla="*/ 26 w 91"/>
              <a:gd name="T47" fmla="*/ 26 h 64"/>
              <a:gd name="T48" fmla="*/ 33 w 91"/>
              <a:gd name="T49" fmla="*/ 23 h 64"/>
              <a:gd name="T50" fmla="*/ 63 w 91"/>
              <a:gd name="T51" fmla="*/ 23 h 64"/>
              <a:gd name="T52" fmla="*/ 57 w 91"/>
              <a:gd name="T53" fmla="*/ 28 h 64"/>
              <a:gd name="T54" fmla="*/ 54 w 91"/>
              <a:gd name="T55" fmla="*/ 30 h 64"/>
              <a:gd name="T56" fmla="*/ 54 w 91"/>
              <a:gd name="T57" fmla="*/ 41 h 64"/>
              <a:gd name="T58" fmla="*/ 59 w 91"/>
              <a:gd name="T59" fmla="*/ 41 h 64"/>
              <a:gd name="T60" fmla="*/ 87 w 91"/>
              <a:gd name="T61" fmla="*/ 23 h 64"/>
              <a:gd name="T62" fmla="*/ 89 w 91"/>
              <a:gd name="T63" fmla="*/ 24 h 64"/>
              <a:gd name="T64" fmla="*/ 91 w 91"/>
              <a:gd name="T65" fmla="*/ 25 h 64"/>
              <a:gd name="T66" fmla="*/ 91 w 91"/>
              <a:gd name="T67" fmla="*/ 28 h 64"/>
              <a:gd name="T68" fmla="*/ 91 w 91"/>
              <a:gd name="T69" fmla="*/ 30 h 64"/>
              <a:gd name="T70" fmla="*/ 79 w 91"/>
              <a:gd name="T7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132" descr="D:\51PPT模板网\51pptmoban.com\图片.jpg">
            <a:extLst>
              <a:ext uri="{FF2B5EF4-FFF2-40B4-BE49-F238E27FC236}">
                <a16:creationId xmlns:a16="http://schemas.microsoft.com/office/drawing/2014/main" id="{B80755C2-53AF-EE34-BC0F-66EC994D839C}"/>
              </a:ext>
            </a:extLst>
          </p:cNvPr>
          <p:cNvSpPr>
            <a:spLocks noEditPoints="1"/>
          </p:cNvSpPr>
          <p:nvPr/>
        </p:nvSpPr>
        <p:spPr bwMode="auto">
          <a:xfrm>
            <a:off x="4327508" y="2308272"/>
            <a:ext cx="387383" cy="251895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133">
            <a:extLst>
              <a:ext uri="{FF2B5EF4-FFF2-40B4-BE49-F238E27FC236}">
                <a16:creationId xmlns:a16="http://schemas.microsoft.com/office/drawing/2014/main" id="{029FB0EB-3BDD-F24A-A19E-8C029AEB1B07}"/>
              </a:ext>
            </a:extLst>
          </p:cNvPr>
          <p:cNvSpPr>
            <a:spLocks noEditPoints="1"/>
          </p:cNvSpPr>
          <p:nvPr/>
        </p:nvSpPr>
        <p:spPr bwMode="auto">
          <a:xfrm>
            <a:off x="4340208" y="4913791"/>
            <a:ext cx="412192" cy="452267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5" name="Freeform 134">
            <a:extLst>
              <a:ext uri="{FF2B5EF4-FFF2-40B4-BE49-F238E27FC236}">
                <a16:creationId xmlns:a16="http://schemas.microsoft.com/office/drawing/2014/main" id="{FD76C8C3-A9B7-4168-735C-5DFB21851AB6}"/>
              </a:ext>
            </a:extLst>
          </p:cNvPr>
          <p:cNvSpPr>
            <a:spLocks noEditPoints="1"/>
          </p:cNvSpPr>
          <p:nvPr/>
        </p:nvSpPr>
        <p:spPr bwMode="auto">
          <a:xfrm>
            <a:off x="7482835" y="2272378"/>
            <a:ext cx="375934" cy="332044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7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30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4 w 91"/>
              <a:gd name="T47" fmla="*/ 30 h 81"/>
              <a:gd name="T48" fmla="*/ 64 w 91"/>
              <a:gd name="T49" fmla="*/ 30 h 81"/>
              <a:gd name="T50" fmla="*/ 67 w 91"/>
              <a:gd name="T51" fmla="*/ 30 h 81"/>
              <a:gd name="T52" fmla="*/ 64 w 91"/>
              <a:gd name="T53" fmla="*/ 24 h 81"/>
              <a:gd name="T54" fmla="*/ 64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4 w 91"/>
              <a:gd name="T71" fmla="*/ 68 h 81"/>
              <a:gd name="T72" fmla="*/ 44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4 w 91"/>
              <a:gd name="T87" fmla="*/ 68 h 81"/>
              <a:gd name="T88" fmla="*/ 54 w 91"/>
              <a:gd name="T89" fmla="*/ 68 h 81"/>
              <a:gd name="T90" fmla="*/ 54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4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7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36C4C6B-EB01-9526-439A-29863ED4A918}"/>
              </a:ext>
            </a:extLst>
          </p:cNvPr>
          <p:cNvGrpSpPr/>
          <p:nvPr/>
        </p:nvGrpSpPr>
        <p:grpSpPr>
          <a:xfrm>
            <a:off x="8168585" y="2018330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A533E3B-E0BE-03FE-012A-D3A559795B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1FDDFD1-6FBA-D7F1-3207-65A8AC0CAD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3EFDA76-97A8-D72E-AC69-11307ED8BBB4}"/>
              </a:ext>
            </a:extLst>
          </p:cNvPr>
          <p:cNvGrpSpPr/>
          <p:nvPr/>
        </p:nvGrpSpPr>
        <p:grpSpPr>
          <a:xfrm>
            <a:off x="1056990" y="2088037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CF32A8C-BDE4-A81A-EBA6-31813C3775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DC60501-EAB1-5D1E-EB67-4E207F38CA1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475098E-ECC4-E2DE-1C15-0A2B698B5996}"/>
              </a:ext>
            </a:extLst>
          </p:cNvPr>
          <p:cNvGrpSpPr/>
          <p:nvPr/>
        </p:nvGrpSpPr>
        <p:grpSpPr>
          <a:xfrm>
            <a:off x="8168585" y="4748997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0DB9789-BD2F-9939-65ED-5C2EC63E60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5A6E0D4-9169-9244-F565-B8F5E7A5B90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3D6FC0-B3F0-CD4E-6BBC-98EC4EF00991}"/>
              </a:ext>
            </a:extLst>
          </p:cNvPr>
          <p:cNvGrpSpPr/>
          <p:nvPr/>
        </p:nvGrpSpPr>
        <p:grpSpPr>
          <a:xfrm>
            <a:off x="1056990" y="4818704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49E142-FFA4-15EA-25DA-C46B63C89A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0D8F53-7585-8E9E-5857-133E32E3A2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69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9FB3400-5BDA-30C3-2ACC-108593196E35}"/>
              </a:ext>
            </a:extLst>
          </p:cNvPr>
          <p:cNvSpPr txBox="1"/>
          <p:nvPr/>
        </p:nvSpPr>
        <p:spPr>
          <a:xfrm>
            <a:off x="1498176" y="426786"/>
            <a:ext cx="466025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defRPr>
            </a:lvl1pPr>
          </a:lstStyle>
          <a:p>
            <a:r>
              <a:rPr lang="en-US" altLang="zh-CN" sz="28700" dirty="0">
                <a:gradFill>
                  <a:gsLst>
                    <a:gs pos="15000">
                      <a:srgbClr val="FF0103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rPr>
              <a:t>04</a:t>
            </a:r>
            <a:endParaRPr lang="zh-CN" altLang="en-US" sz="28700" dirty="0">
              <a:gradFill>
                <a:gsLst>
                  <a:gs pos="15000">
                    <a:srgbClr val="FF0103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DD8E9-90EE-CD3F-B746-FA7B90CFEB07}"/>
              </a:ext>
            </a:extLst>
          </p:cNvPr>
          <p:cNvSpPr txBox="1"/>
          <p:nvPr/>
        </p:nvSpPr>
        <p:spPr>
          <a:xfrm>
            <a:off x="6000750" y="3109476"/>
            <a:ext cx="4857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8F4B4C-67A4-71DF-4ADE-32EEF6A0EAB5}"/>
              </a:ext>
            </a:extLst>
          </p:cNvPr>
          <p:cNvGrpSpPr/>
          <p:nvPr/>
        </p:nvGrpSpPr>
        <p:grpSpPr>
          <a:xfrm>
            <a:off x="5889536" y="2260783"/>
            <a:ext cx="4061937" cy="685449"/>
            <a:chOff x="1541103" y="2377050"/>
            <a:chExt cx="4061937" cy="68544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3C81080-4215-01C6-C051-D6D6763CAF66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8E31386-EB91-79BE-9134-6F0777AF7B74}"/>
                </a:ext>
              </a:extLst>
            </p:cNvPr>
            <p:cNvSpPr txBox="1"/>
            <p:nvPr/>
          </p:nvSpPr>
          <p:spPr>
            <a:xfrm>
              <a:off x="2556408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24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07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47677D2-FA20-F3B1-3DEC-D39CC060F46B}"/>
              </a:ext>
            </a:extLst>
          </p:cNvPr>
          <p:cNvGrpSpPr/>
          <p:nvPr/>
        </p:nvGrpSpPr>
        <p:grpSpPr>
          <a:xfrm>
            <a:off x="1538854" y="1836737"/>
            <a:ext cx="1924051" cy="2752725"/>
            <a:chOff x="1424554" y="2268651"/>
            <a:chExt cx="1924051" cy="2752725"/>
          </a:xfrm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B118A77E-02C2-36ED-6EE4-4B6B37A215B8}"/>
                </a:ext>
              </a:extLst>
            </p:cNvPr>
            <p:cNvSpPr/>
            <p:nvPr/>
          </p:nvSpPr>
          <p:spPr bwMode="auto">
            <a:xfrm>
              <a:off x="1862704" y="2268651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0C4088DF-5219-02D8-65FC-D95AD7B138CE}"/>
                </a:ext>
              </a:extLst>
            </p:cNvPr>
            <p:cNvSpPr/>
            <p:nvPr/>
          </p:nvSpPr>
          <p:spPr bwMode="auto">
            <a:xfrm>
              <a:off x="1424554" y="2268651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01A2E3E4-7963-9EC1-996B-B06D703BD478}"/>
                </a:ext>
              </a:extLst>
            </p:cNvPr>
            <p:cNvSpPr/>
            <p:nvPr/>
          </p:nvSpPr>
          <p:spPr bwMode="auto">
            <a:xfrm>
              <a:off x="2470717" y="2268651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6" name="任意多边形 20">
              <a:extLst>
                <a:ext uri="{FF2B5EF4-FFF2-40B4-BE49-F238E27FC236}">
                  <a16:creationId xmlns:a16="http://schemas.microsoft.com/office/drawing/2014/main" id="{E4F7F2EF-D12C-D479-D353-EED1ACD912A8}"/>
                </a:ext>
              </a:extLst>
            </p:cNvPr>
            <p:cNvSpPr/>
            <p:nvPr/>
          </p:nvSpPr>
          <p:spPr bwMode="auto">
            <a:xfrm>
              <a:off x="1711892" y="3665651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87876EF-C188-1E0A-CC7C-155C631193FE}"/>
                </a:ext>
              </a:extLst>
            </p:cNvPr>
            <p:cNvSpPr/>
            <p:nvPr/>
          </p:nvSpPr>
          <p:spPr>
            <a:xfrm>
              <a:off x="1924831" y="4013282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3DCD3C1-26AB-25C8-2036-E6FBC167905D}"/>
              </a:ext>
            </a:extLst>
          </p:cNvPr>
          <p:cNvGrpSpPr/>
          <p:nvPr/>
        </p:nvGrpSpPr>
        <p:grpSpPr>
          <a:xfrm>
            <a:off x="4775197" y="1323439"/>
            <a:ext cx="2641604" cy="3779322"/>
            <a:chOff x="1424554" y="2268651"/>
            <a:chExt cx="1924051" cy="2752725"/>
          </a:xfrm>
        </p:grpSpPr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58B16E42-0C06-DE69-F0BF-812DFF8FADBE}"/>
                </a:ext>
              </a:extLst>
            </p:cNvPr>
            <p:cNvSpPr/>
            <p:nvPr/>
          </p:nvSpPr>
          <p:spPr bwMode="auto">
            <a:xfrm>
              <a:off x="1862704" y="2268651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EDC4F979-13F1-322C-BF30-BE78FED68E88}"/>
                </a:ext>
              </a:extLst>
            </p:cNvPr>
            <p:cNvSpPr/>
            <p:nvPr/>
          </p:nvSpPr>
          <p:spPr bwMode="auto">
            <a:xfrm>
              <a:off x="1424554" y="2268651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4A03AA14-888A-6470-A568-10339E6B02A8}"/>
                </a:ext>
              </a:extLst>
            </p:cNvPr>
            <p:cNvSpPr/>
            <p:nvPr/>
          </p:nvSpPr>
          <p:spPr bwMode="auto">
            <a:xfrm>
              <a:off x="2470717" y="2268651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30" name="任意多边形 20">
              <a:extLst>
                <a:ext uri="{FF2B5EF4-FFF2-40B4-BE49-F238E27FC236}">
                  <a16:creationId xmlns:a16="http://schemas.microsoft.com/office/drawing/2014/main" id="{9A2D2013-B534-36F2-72CB-55715CEBDE77}"/>
                </a:ext>
              </a:extLst>
            </p:cNvPr>
            <p:cNvSpPr/>
            <p:nvPr/>
          </p:nvSpPr>
          <p:spPr bwMode="auto">
            <a:xfrm>
              <a:off x="1711892" y="3665651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3F469D4-EB71-8938-7182-FB3803042424}"/>
                </a:ext>
              </a:extLst>
            </p:cNvPr>
            <p:cNvSpPr/>
            <p:nvPr/>
          </p:nvSpPr>
          <p:spPr>
            <a:xfrm>
              <a:off x="1924831" y="4082260"/>
              <a:ext cx="928258" cy="4707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528F33-4076-9463-9F81-712F319D32B9}"/>
              </a:ext>
            </a:extLst>
          </p:cNvPr>
          <p:cNvGrpSpPr/>
          <p:nvPr/>
        </p:nvGrpSpPr>
        <p:grpSpPr>
          <a:xfrm>
            <a:off x="8729092" y="1836737"/>
            <a:ext cx="1924051" cy="2752725"/>
            <a:chOff x="1424554" y="2268651"/>
            <a:chExt cx="1924051" cy="2752725"/>
          </a:xfrm>
        </p:grpSpPr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46587328-3754-2DDA-D246-F4DCCEE9F290}"/>
                </a:ext>
              </a:extLst>
            </p:cNvPr>
            <p:cNvSpPr/>
            <p:nvPr/>
          </p:nvSpPr>
          <p:spPr bwMode="auto">
            <a:xfrm>
              <a:off x="1862704" y="2268651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6BF2A403-10C7-20ED-FF6C-BA0DEFDBE5A1}"/>
                </a:ext>
              </a:extLst>
            </p:cNvPr>
            <p:cNvSpPr/>
            <p:nvPr/>
          </p:nvSpPr>
          <p:spPr bwMode="auto">
            <a:xfrm>
              <a:off x="1424554" y="2268651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EAC538A3-4FFF-97E1-820D-80CEC1E63572}"/>
                </a:ext>
              </a:extLst>
            </p:cNvPr>
            <p:cNvSpPr/>
            <p:nvPr/>
          </p:nvSpPr>
          <p:spPr bwMode="auto">
            <a:xfrm>
              <a:off x="2470717" y="2268651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36" name="任意多边形 20">
              <a:extLst>
                <a:ext uri="{FF2B5EF4-FFF2-40B4-BE49-F238E27FC236}">
                  <a16:creationId xmlns:a16="http://schemas.microsoft.com/office/drawing/2014/main" id="{7CF1AC48-87CE-9593-C127-41469ACBD276}"/>
                </a:ext>
              </a:extLst>
            </p:cNvPr>
            <p:cNvSpPr/>
            <p:nvPr/>
          </p:nvSpPr>
          <p:spPr bwMode="auto">
            <a:xfrm>
              <a:off x="1711892" y="3665651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E6001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4AF7E43-8A07-422F-09FB-F690308451A1}"/>
                </a:ext>
              </a:extLst>
            </p:cNvPr>
            <p:cNvSpPr/>
            <p:nvPr/>
          </p:nvSpPr>
          <p:spPr>
            <a:xfrm>
              <a:off x="1924831" y="4025982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2009BA9-2952-9CC5-3EE4-FB2FD5935E82}"/>
              </a:ext>
            </a:extLst>
          </p:cNvPr>
          <p:cNvGrpSpPr/>
          <p:nvPr/>
        </p:nvGrpSpPr>
        <p:grpSpPr>
          <a:xfrm>
            <a:off x="1543614" y="4785765"/>
            <a:ext cx="1919292" cy="1080282"/>
            <a:chOff x="807165" y="1906534"/>
            <a:chExt cx="1919292" cy="108028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BDB55D-9749-3B7B-A14F-51E383EF3E76}"/>
                </a:ext>
              </a:extLst>
            </p:cNvPr>
            <p:cNvSpPr txBox="1"/>
            <p:nvPr/>
          </p:nvSpPr>
          <p:spPr>
            <a:xfrm>
              <a:off x="807165" y="2223530"/>
              <a:ext cx="191929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E2FB008-F7CD-35F7-D660-709DA24B58DD}"/>
                </a:ext>
              </a:extLst>
            </p:cNvPr>
            <p:cNvSpPr txBox="1"/>
            <p:nvPr/>
          </p:nvSpPr>
          <p:spPr>
            <a:xfrm>
              <a:off x="993468" y="1906534"/>
              <a:ext cx="15466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1DCF47-31C0-82D1-992D-DAB3A5C6740E}"/>
              </a:ext>
            </a:extLst>
          </p:cNvPr>
          <p:cNvGrpSpPr/>
          <p:nvPr/>
        </p:nvGrpSpPr>
        <p:grpSpPr>
          <a:xfrm>
            <a:off x="4561730" y="5250015"/>
            <a:ext cx="3299570" cy="849449"/>
            <a:chOff x="117026" y="1906534"/>
            <a:chExt cx="3299570" cy="84944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08ED611-7359-D0CE-3F82-DDFDE7F4BEC5}"/>
                </a:ext>
              </a:extLst>
            </p:cNvPr>
            <p:cNvSpPr txBox="1"/>
            <p:nvPr/>
          </p:nvSpPr>
          <p:spPr>
            <a:xfrm>
              <a:off x="117026" y="2223530"/>
              <a:ext cx="32995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F04FBE2-2228-5BC2-5553-E13477852E14}"/>
                </a:ext>
              </a:extLst>
            </p:cNvPr>
            <p:cNvSpPr txBox="1"/>
            <p:nvPr/>
          </p:nvSpPr>
          <p:spPr>
            <a:xfrm>
              <a:off x="993468" y="1906534"/>
              <a:ext cx="15466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D145193-9399-E8BD-52A3-3EA6A955524C}"/>
              </a:ext>
            </a:extLst>
          </p:cNvPr>
          <p:cNvGrpSpPr/>
          <p:nvPr/>
        </p:nvGrpSpPr>
        <p:grpSpPr>
          <a:xfrm>
            <a:off x="8798378" y="4785765"/>
            <a:ext cx="1919292" cy="1080282"/>
            <a:chOff x="807165" y="1906534"/>
            <a:chExt cx="1919292" cy="108028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A8D26A-82A2-8805-C528-67C5F9CA251E}"/>
                </a:ext>
              </a:extLst>
            </p:cNvPr>
            <p:cNvSpPr txBox="1"/>
            <p:nvPr/>
          </p:nvSpPr>
          <p:spPr>
            <a:xfrm>
              <a:off x="807165" y="2223530"/>
              <a:ext cx="191929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71B862C-62A7-1FA1-94FB-E91041AD7B3B}"/>
                </a:ext>
              </a:extLst>
            </p:cNvPr>
            <p:cNvSpPr txBox="1"/>
            <p:nvPr/>
          </p:nvSpPr>
          <p:spPr>
            <a:xfrm>
              <a:off x="993468" y="1906534"/>
              <a:ext cx="15466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706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3+">
            <a:extLst>
              <a:ext uri="{FF2B5EF4-FFF2-40B4-BE49-F238E27FC236}">
                <a16:creationId xmlns:a16="http://schemas.microsoft.com/office/drawing/2014/main" id="{53800ACE-43EE-030D-2B37-E35310946FDF}"/>
              </a:ext>
            </a:extLst>
          </p:cNvPr>
          <p:cNvSpPr/>
          <p:nvPr/>
        </p:nvSpPr>
        <p:spPr>
          <a:xfrm>
            <a:off x="4303623" y="195540"/>
            <a:ext cx="3577468" cy="1485560"/>
          </a:xfrm>
          <a:custGeom>
            <a:avLst/>
            <a:gdLst>
              <a:gd name="connsiteX0" fmla="*/ 0 w 2895967"/>
              <a:gd name="connsiteY0" fmla="*/ 0 h 1202564"/>
              <a:gd name="connsiteX1" fmla="*/ 2895967 w 2895967"/>
              <a:gd name="connsiteY1" fmla="*/ 0 h 1202564"/>
              <a:gd name="connsiteX2" fmla="*/ 2890654 w 2895967"/>
              <a:gd name="connsiteY2" fmla="*/ 23053 h 1202564"/>
              <a:gd name="connsiteX3" fmla="*/ 2300765 w 2895967"/>
              <a:gd name="connsiteY3" fmla="*/ 673670 h 1202564"/>
              <a:gd name="connsiteX4" fmla="*/ 2276695 w 2895967"/>
              <a:gd name="connsiteY4" fmla="*/ 682480 h 1202564"/>
              <a:gd name="connsiteX5" fmla="*/ 2258557 w 2895967"/>
              <a:gd name="connsiteY5" fmla="*/ 720131 h 1202564"/>
              <a:gd name="connsiteX6" fmla="*/ 1447983 w 2895967"/>
              <a:gd name="connsiteY6" fmla="*/ 1202564 h 1202564"/>
              <a:gd name="connsiteX7" fmla="*/ 637410 w 2895967"/>
              <a:gd name="connsiteY7" fmla="*/ 720131 h 1202564"/>
              <a:gd name="connsiteX8" fmla="*/ 619272 w 2895967"/>
              <a:gd name="connsiteY8" fmla="*/ 682480 h 1202564"/>
              <a:gd name="connsiteX9" fmla="*/ 595201 w 2895967"/>
              <a:gd name="connsiteY9" fmla="*/ 673670 h 1202564"/>
              <a:gd name="connsiteX10" fmla="*/ 5313 w 2895967"/>
              <a:gd name="connsiteY10" fmla="*/ 23053 h 1202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95967" h="1202564">
                <a:moveTo>
                  <a:pt x="0" y="0"/>
                </a:moveTo>
                <a:lnTo>
                  <a:pt x="2895967" y="0"/>
                </a:lnTo>
                <a:lnTo>
                  <a:pt x="2890654" y="23053"/>
                </a:lnTo>
                <a:cubicBezTo>
                  <a:pt x="2799268" y="316869"/>
                  <a:pt x="2581414" y="554966"/>
                  <a:pt x="2300765" y="673670"/>
                </a:cubicBezTo>
                <a:lnTo>
                  <a:pt x="2276695" y="682480"/>
                </a:lnTo>
                <a:lnTo>
                  <a:pt x="2258557" y="720131"/>
                </a:lnTo>
                <a:cubicBezTo>
                  <a:pt x="2102455" y="1007490"/>
                  <a:pt x="1798000" y="1202564"/>
                  <a:pt x="1447983" y="1202564"/>
                </a:cubicBezTo>
                <a:cubicBezTo>
                  <a:pt x="1097967" y="1202564"/>
                  <a:pt x="793512" y="1007490"/>
                  <a:pt x="637410" y="720131"/>
                </a:cubicBezTo>
                <a:lnTo>
                  <a:pt x="619272" y="682480"/>
                </a:lnTo>
                <a:lnTo>
                  <a:pt x="595201" y="673670"/>
                </a:lnTo>
                <a:cubicBezTo>
                  <a:pt x="314553" y="554966"/>
                  <a:pt x="96699" y="316869"/>
                  <a:pt x="5313" y="23053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EF5B43C-D840-05AC-8675-C2DCC09C7745}"/>
              </a:ext>
            </a:extLst>
          </p:cNvPr>
          <p:cNvSpPr/>
          <p:nvPr/>
        </p:nvSpPr>
        <p:spPr>
          <a:xfrm>
            <a:off x="4644373" y="235440"/>
            <a:ext cx="2895967" cy="1202564"/>
          </a:xfrm>
          <a:custGeom>
            <a:avLst/>
            <a:gdLst>
              <a:gd name="connsiteX0" fmla="*/ 0 w 2895967"/>
              <a:gd name="connsiteY0" fmla="*/ 0 h 1202564"/>
              <a:gd name="connsiteX1" fmla="*/ 2895967 w 2895967"/>
              <a:gd name="connsiteY1" fmla="*/ 0 h 1202564"/>
              <a:gd name="connsiteX2" fmla="*/ 2890654 w 2895967"/>
              <a:gd name="connsiteY2" fmla="*/ 23053 h 1202564"/>
              <a:gd name="connsiteX3" fmla="*/ 2300765 w 2895967"/>
              <a:gd name="connsiteY3" fmla="*/ 673670 h 1202564"/>
              <a:gd name="connsiteX4" fmla="*/ 2276695 w 2895967"/>
              <a:gd name="connsiteY4" fmla="*/ 682480 h 1202564"/>
              <a:gd name="connsiteX5" fmla="*/ 2258557 w 2895967"/>
              <a:gd name="connsiteY5" fmla="*/ 720131 h 1202564"/>
              <a:gd name="connsiteX6" fmla="*/ 1447983 w 2895967"/>
              <a:gd name="connsiteY6" fmla="*/ 1202564 h 1202564"/>
              <a:gd name="connsiteX7" fmla="*/ 637410 w 2895967"/>
              <a:gd name="connsiteY7" fmla="*/ 720131 h 1202564"/>
              <a:gd name="connsiteX8" fmla="*/ 619272 w 2895967"/>
              <a:gd name="connsiteY8" fmla="*/ 682480 h 1202564"/>
              <a:gd name="connsiteX9" fmla="*/ 595201 w 2895967"/>
              <a:gd name="connsiteY9" fmla="*/ 673670 h 1202564"/>
              <a:gd name="connsiteX10" fmla="*/ 5313 w 2895967"/>
              <a:gd name="connsiteY10" fmla="*/ 23053 h 1202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95967" h="1202564">
                <a:moveTo>
                  <a:pt x="0" y="0"/>
                </a:moveTo>
                <a:lnTo>
                  <a:pt x="2895967" y="0"/>
                </a:lnTo>
                <a:lnTo>
                  <a:pt x="2890654" y="23053"/>
                </a:lnTo>
                <a:cubicBezTo>
                  <a:pt x="2799268" y="316869"/>
                  <a:pt x="2581414" y="554966"/>
                  <a:pt x="2300765" y="673670"/>
                </a:cubicBezTo>
                <a:lnTo>
                  <a:pt x="2276695" y="682480"/>
                </a:lnTo>
                <a:lnTo>
                  <a:pt x="2258557" y="720131"/>
                </a:lnTo>
                <a:cubicBezTo>
                  <a:pt x="2102455" y="1007490"/>
                  <a:pt x="1798000" y="1202564"/>
                  <a:pt x="1447983" y="1202564"/>
                </a:cubicBezTo>
                <a:cubicBezTo>
                  <a:pt x="1097967" y="1202564"/>
                  <a:pt x="793512" y="1007490"/>
                  <a:pt x="637410" y="720131"/>
                </a:cubicBezTo>
                <a:lnTo>
                  <a:pt x="619272" y="682480"/>
                </a:lnTo>
                <a:lnTo>
                  <a:pt x="595201" y="673670"/>
                </a:lnTo>
                <a:cubicBezTo>
                  <a:pt x="314553" y="554966"/>
                  <a:pt x="96699" y="316869"/>
                  <a:pt x="5313" y="23053"/>
                </a:cubicBezTo>
                <a:close/>
              </a:path>
            </a:pathLst>
          </a:custGeom>
          <a:gradFill>
            <a:gsLst>
              <a:gs pos="100000">
                <a:srgbClr val="FF0000">
                  <a:alpha val="37000"/>
                </a:srgbClr>
              </a:gs>
              <a:gs pos="15000">
                <a:srgbClr val="FF0000">
                  <a:alpha val="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A8FA3DF1-0ADF-4CFF-2422-F952360B3D91}"/>
              </a:ext>
            </a:extLst>
          </p:cNvPr>
          <p:cNvSpPr txBox="1"/>
          <p:nvPr/>
        </p:nvSpPr>
        <p:spPr>
          <a:xfrm>
            <a:off x="5311170" y="30056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r>
              <a:rPr lang="zh-CN" altLang="en-US" sz="5400" dirty="0">
                <a:gradFill>
                  <a:gsLst>
                    <a:gs pos="30000">
                      <a:srgbClr val="FF0000"/>
                    </a:gs>
                    <a:gs pos="100000">
                      <a:srgbClr val="C80606"/>
                    </a:gs>
                  </a:gsLst>
                  <a:lin ang="5400000" scaled="1"/>
                </a:gradFill>
                <a:sym typeface="+mn-lt"/>
              </a:rPr>
              <a:t>目录</a:t>
            </a: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B8E3E5B-A9F1-13E2-E71A-E882EBE25D52}"/>
              </a:ext>
            </a:extLst>
          </p:cNvPr>
          <p:cNvGrpSpPr/>
          <p:nvPr/>
        </p:nvGrpSpPr>
        <p:grpSpPr>
          <a:xfrm>
            <a:off x="1787436" y="2228476"/>
            <a:ext cx="4061937" cy="795499"/>
            <a:chOff x="1541103" y="2267000"/>
            <a:chExt cx="4061937" cy="79549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6CD278B-554A-9364-C53D-BFA9BA49106C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B0FB564-62B4-497E-6AFC-F7488DB6E002}"/>
                </a:ext>
              </a:extLst>
            </p:cNvPr>
            <p:cNvSpPr txBox="1"/>
            <p:nvPr/>
          </p:nvSpPr>
          <p:spPr>
            <a:xfrm>
              <a:off x="3109400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FB3400-5BDA-30C3-2ACC-108593196E35}"/>
                </a:ext>
              </a:extLst>
            </p:cNvPr>
            <p:cNvSpPr txBox="1"/>
            <p:nvPr/>
          </p:nvSpPr>
          <p:spPr>
            <a:xfrm>
              <a:off x="1916433" y="2267000"/>
              <a:ext cx="8707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gradFill>
                    <a:gsLst>
                      <a:gs pos="0">
                        <a:srgbClr val="FF0000"/>
                      </a:gs>
                      <a:gs pos="100000">
                        <a:srgbClr val="FF0000">
                          <a:alpha val="12000"/>
                        </a:srgbClr>
                      </a:gs>
                    </a:gsLst>
                    <a:lin ang="5400000" scaled="1"/>
                  </a:gradFill>
                  <a:latin typeface="瀞ノクーゲル明朝" pitchFamily="50" charset="-122"/>
                  <a:ea typeface="瀞ノクーゲル明朝" pitchFamily="50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86D51"/>
                      </a:gs>
                    </a:gsLst>
                    <a:lin ang="5400000" scaled="1"/>
                  </a:gradFill>
                </a:rPr>
                <a:t>01</a:t>
              </a:r>
              <a:endParaRPr lang="zh-CN" alt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86D5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3A14AB25-8DEA-B690-19C1-8EA28FD9E016}"/>
              </a:ext>
            </a:extLst>
          </p:cNvPr>
          <p:cNvGrpSpPr/>
          <p:nvPr/>
        </p:nvGrpSpPr>
        <p:grpSpPr>
          <a:xfrm>
            <a:off x="6372136" y="2228476"/>
            <a:ext cx="4061937" cy="795499"/>
            <a:chOff x="1541103" y="2267000"/>
            <a:chExt cx="4061937" cy="795499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6DB315B-547A-A74C-B797-7307575D7CB9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8CC574ED-728C-EA95-E2D0-414BD34D74D4}"/>
                </a:ext>
              </a:extLst>
            </p:cNvPr>
            <p:cNvSpPr txBox="1"/>
            <p:nvPr/>
          </p:nvSpPr>
          <p:spPr>
            <a:xfrm>
              <a:off x="3109400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EBAD5D58-4DD2-1028-9830-AE9F6D621986}"/>
                </a:ext>
              </a:extLst>
            </p:cNvPr>
            <p:cNvSpPr txBox="1"/>
            <p:nvPr/>
          </p:nvSpPr>
          <p:spPr>
            <a:xfrm>
              <a:off x="1916433" y="2267000"/>
              <a:ext cx="8707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gradFill>
                    <a:gsLst>
                      <a:gs pos="0">
                        <a:srgbClr val="FF0000"/>
                      </a:gs>
                      <a:gs pos="100000">
                        <a:srgbClr val="FF0000">
                          <a:alpha val="12000"/>
                        </a:srgbClr>
                      </a:gs>
                    </a:gsLst>
                    <a:lin ang="5400000" scaled="1"/>
                  </a:gradFill>
                  <a:latin typeface="瀞ノクーゲル明朝" pitchFamily="50" charset="-122"/>
                  <a:ea typeface="瀞ノクーゲル明朝" pitchFamily="50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86D51"/>
                      </a:gs>
                    </a:gsLst>
                    <a:lin ang="5400000" scaled="1"/>
                  </a:gradFill>
                </a:rPr>
                <a:t>02</a:t>
              </a:r>
              <a:endParaRPr lang="zh-CN" alt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86D5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7F17618-5CA5-D982-B625-F39336FE4B81}"/>
              </a:ext>
            </a:extLst>
          </p:cNvPr>
          <p:cNvGrpSpPr/>
          <p:nvPr/>
        </p:nvGrpSpPr>
        <p:grpSpPr>
          <a:xfrm>
            <a:off x="1787436" y="3765176"/>
            <a:ext cx="4061937" cy="795499"/>
            <a:chOff x="1541103" y="2267000"/>
            <a:chExt cx="4061937" cy="795499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4AFC005-B03B-ACEA-60AF-816A77EF4EDE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72960936-45B9-41A8-31DB-8C868B31B152}"/>
                </a:ext>
              </a:extLst>
            </p:cNvPr>
            <p:cNvSpPr txBox="1"/>
            <p:nvPr/>
          </p:nvSpPr>
          <p:spPr>
            <a:xfrm>
              <a:off x="3109400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D3B6E6AD-2C28-5433-5288-CF8145B3072C}"/>
                </a:ext>
              </a:extLst>
            </p:cNvPr>
            <p:cNvSpPr txBox="1"/>
            <p:nvPr/>
          </p:nvSpPr>
          <p:spPr>
            <a:xfrm>
              <a:off x="1916433" y="2267000"/>
              <a:ext cx="8707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gradFill>
                    <a:gsLst>
                      <a:gs pos="0">
                        <a:srgbClr val="FF0000"/>
                      </a:gs>
                      <a:gs pos="100000">
                        <a:srgbClr val="FF0000">
                          <a:alpha val="12000"/>
                        </a:srgbClr>
                      </a:gs>
                    </a:gsLst>
                    <a:lin ang="5400000" scaled="1"/>
                  </a:gradFill>
                  <a:latin typeface="瀞ノクーゲル明朝" pitchFamily="50" charset="-122"/>
                  <a:ea typeface="瀞ノクーゲル明朝" pitchFamily="50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86D51"/>
                      </a:gs>
                    </a:gsLst>
                    <a:lin ang="5400000" scaled="1"/>
                  </a:gradFill>
                </a:rPr>
                <a:t>03</a:t>
              </a:r>
              <a:endParaRPr lang="zh-CN" alt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86D5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C192217-2C77-7270-6D4A-AA586E3F4D26}"/>
              </a:ext>
            </a:extLst>
          </p:cNvPr>
          <p:cNvGrpSpPr/>
          <p:nvPr/>
        </p:nvGrpSpPr>
        <p:grpSpPr>
          <a:xfrm>
            <a:off x="6372136" y="3765176"/>
            <a:ext cx="4061937" cy="795499"/>
            <a:chOff x="1541103" y="2267000"/>
            <a:chExt cx="4061937" cy="795499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7D084BA-1273-E31E-23DC-4D50D635D2B3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3C9F6892-FA78-FF0C-AAB9-EDD32EADEF7D}"/>
                </a:ext>
              </a:extLst>
            </p:cNvPr>
            <p:cNvSpPr txBox="1"/>
            <p:nvPr/>
          </p:nvSpPr>
          <p:spPr>
            <a:xfrm>
              <a:off x="3109400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3973F3A5-B3E6-0738-55DE-9C04C23CCFB7}"/>
                </a:ext>
              </a:extLst>
            </p:cNvPr>
            <p:cNvSpPr txBox="1"/>
            <p:nvPr/>
          </p:nvSpPr>
          <p:spPr>
            <a:xfrm>
              <a:off x="1916433" y="2267000"/>
              <a:ext cx="8707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gradFill>
                    <a:gsLst>
                      <a:gs pos="0">
                        <a:srgbClr val="FF0000"/>
                      </a:gs>
                      <a:gs pos="100000">
                        <a:srgbClr val="FF0000">
                          <a:alpha val="12000"/>
                        </a:srgbClr>
                      </a:gs>
                    </a:gsLst>
                    <a:lin ang="5400000" scaled="1"/>
                  </a:gradFill>
                  <a:latin typeface="瀞ノクーゲル明朝" pitchFamily="50" charset="-122"/>
                  <a:ea typeface="瀞ノクーゲル明朝" pitchFamily="50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86D51"/>
                      </a:gs>
                    </a:gsLst>
                    <a:lin ang="5400000" scaled="1"/>
                  </a:gradFill>
                </a:rPr>
                <a:t>04</a:t>
              </a:r>
              <a:endParaRPr lang="zh-CN" alt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86D51"/>
                    </a:gs>
                  </a:gsLst>
                  <a:lin ang="5400000" scaled="1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44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05521DE7-F941-F060-0309-F718E33B0207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35338" y="1778000"/>
            <a:ext cx="2586037" cy="3594100"/>
          </a:xfrm>
          <a:prstGeom prst="upArrow">
            <a:avLst>
              <a:gd name="adj1" fmla="val 56361"/>
              <a:gd name="adj2" fmla="val 78338"/>
            </a:avLst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C22097F2-C3D6-5B65-5CB1-A457F99BC1F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096000" y="1843088"/>
            <a:ext cx="2614613" cy="3594100"/>
          </a:xfrm>
          <a:prstGeom prst="downArrow">
            <a:avLst>
              <a:gd name="adj1" fmla="val 65009"/>
              <a:gd name="adj2" fmla="val 57931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9C6AF4-EADA-0481-B0A3-171D81D3ADDB}"/>
              </a:ext>
            </a:extLst>
          </p:cNvPr>
          <p:cNvGrpSpPr/>
          <p:nvPr/>
        </p:nvGrpSpPr>
        <p:grpSpPr>
          <a:xfrm>
            <a:off x="7072740" y="4183003"/>
            <a:ext cx="661132" cy="544608"/>
            <a:chOff x="4695825" y="5630863"/>
            <a:chExt cx="2125663" cy="1751012"/>
          </a:xfrm>
          <a:solidFill>
            <a:schemeClr val="bg1"/>
          </a:solidFill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B49ECE75-7BFB-AC3C-3F29-08A01B261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088" y="6551613"/>
              <a:ext cx="211138" cy="258762"/>
            </a:xfrm>
            <a:custGeom>
              <a:avLst/>
              <a:gdLst>
                <a:gd name="T0" fmla="*/ 66 w 66"/>
                <a:gd name="T1" fmla="*/ 48 h 81"/>
                <a:gd name="T2" fmla="*/ 66 w 66"/>
                <a:gd name="T3" fmla="*/ 33 h 81"/>
                <a:gd name="T4" fmla="*/ 33 w 66"/>
                <a:gd name="T5" fmla="*/ 0 h 81"/>
                <a:gd name="T6" fmla="*/ 0 w 66"/>
                <a:gd name="T7" fmla="*/ 33 h 81"/>
                <a:gd name="T8" fmla="*/ 0 w 66"/>
                <a:gd name="T9" fmla="*/ 48 h 81"/>
                <a:gd name="T10" fmla="*/ 33 w 66"/>
                <a:gd name="T11" fmla="*/ 81 h 81"/>
                <a:gd name="T12" fmla="*/ 66 w 66"/>
                <a:gd name="T13" fmla="*/ 4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81">
                  <a:moveTo>
                    <a:pt x="66" y="48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6"/>
                    <a:pt x="15" y="81"/>
                    <a:pt x="33" y="81"/>
                  </a:cubicBezTo>
                  <a:cubicBezTo>
                    <a:pt x="51" y="81"/>
                    <a:pt x="66" y="66"/>
                    <a:pt x="66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id="{D3DEBF12-3459-31E7-0DB1-006D41C66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6732588"/>
              <a:ext cx="2043113" cy="649287"/>
            </a:xfrm>
            <a:custGeom>
              <a:avLst/>
              <a:gdLst>
                <a:gd name="T0" fmla="*/ 376 w 642"/>
                <a:gd name="T1" fmla="*/ 9 h 203"/>
                <a:gd name="T2" fmla="*/ 321 w 642"/>
                <a:gd name="T3" fmla="*/ 50 h 203"/>
                <a:gd name="T4" fmla="*/ 266 w 642"/>
                <a:gd name="T5" fmla="*/ 9 h 203"/>
                <a:gd name="T6" fmla="*/ 40 w 642"/>
                <a:gd name="T7" fmla="*/ 9 h 203"/>
                <a:gd name="T8" fmla="*/ 0 w 642"/>
                <a:gd name="T9" fmla="*/ 0 h 203"/>
                <a:gd name="T10" fmla="*/ 0 w 642"/>
                <a:gd name="T11" fmla="*/ 150 h 203"/>
                <a:gd name="T12" fmla="*/ 53 w 642"/>
                <a:gd name="T13" fmla="*/ 203 h 203"/>
                <a:gd name="T14" fmla="*/ 588 w 642"/>
                <a:gd name="T15" fmla="*/ 203 h 203"/>
                <a:gd name="T16" fmla="*/ 642 w 642"/>
                <a:gd name="T17" fmla="*/ 150 h 203"/>
                <a:gd name="T18" fmla="*/ 642 w 642"/>
                <a:gd name="T19" fmla="*/ 0 h 203"/>
                <a:gd name="T20" fmla="*/ 602 w 642"/>
                <a:gd name="T21" fmla="*/ 9 h 203"/>
                <a:gd name="T22" fmla="*/ 376 w 642"/>
                <a:gd name="T23" fmla="*/ 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203">
                  <a:moveTo>
                    <a:pt x="376" y="9"/>
                  </a:moveTo>
                  <a:cubicBezTo>
                    <a:pt x="369" y="33"/>
                    <a:pt x="347" y="50"/>
                    <a:pt x="321" y="50"/>
                  </a:cubicBezTo>
                  <a:cubicBezTo>
                    <a:pt x="295" y="50"/>
                    <a:pt x="273" y="33"/>
                    <a:pt x="266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2" y="6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79"/>
                    <a:pt x="24" y="203"/>
                    <a:pt x="53" y="203"/>
                  </a:cubicBezTo>
                  <a:cubicBezTo>
                    <a:pt x="588" y="203"/>
                    <a:pt x="588" y="203"/>
                    <a:pt x="588" y="203"/>
                  </a:cubicBezTo>
                  <a:cubicBezTo>
                    <a:pt x="618" y="203"/>
                    <a:pt x="642" y="179"/>
                    <a:pt x="642" y="150"/>
                  </a:cubicBezTo>
                  <a:cubicBezTo>
                    <a:pt x="642" y="0"/>
                    <a:pt x="642" y="0"/>
                    <a:pt x="642" y="0"/>
                  </a:cubicBezTo>
                  <a:cubicBezTo>
                    <a:pt x="630" y="6"/>
                    <a:pt x="616" y="9"/>
                    <a:pt x="602" y="9"/>
                  </a:cubicBezTo>
                  <a:cubicBezTo>
                    <a:pt x="376" y="9"/>
                    <a:pt x="376" y="9"/>
                    <a:pt x="37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4" name="Freeform 60">
              <a:extLst>
                <a:ext uri="{FF2B5EF4-FFF2-40B4-BE49-F238E27FC236}">
                  <a16:creationId xmlns:a16="http://schemas.microsoft.com/office/drawing/2014/main" id="{9466FC5C-5F48-5193-689F-6FD5E66AB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5825" y="5630863"/>
              <a:ext cx="2125663" cy="1003300"/>
            </a:xfrm>
            <a:custGeom>
              <a:avLst/>
              <a:gdLst>
                <a:gd name="T0" fmla="*/ 613 w 668"/>
                <a:gd name="T1" fmla="*/ 85 h 314"/>
                <a:gd name="T2" fmla="*/ 485 w 668"/>
                <a:gd name="T3" fmla="*/ 85 h 314"/>
                <a:gd name="T4" fmla="*/ 385 w 668"/>
                <a:gd name="T5" fmla="*/ 0 h 314"/>
                <a:gd name="T6" fmla="*/ 283 w 668"/>
                <a:gd name="T7" fmla="*/ 0 h 314"/>
                <a:gd name="T8" fmla="*/ 183 w 668"/>
                <a:gd name="T9" fmla="*/ 85 h 314"/>
                <a:gd name="T10" fmla="*/ 55 w 668"/>
                <a:gd name="T11" fmla="*/ 85 h 314"/>
                <a:gd name="T12" fmla="*/ 0 w 668"/>
                <a:gd name="T13" fmla="*/ 138 h 314"/>
                <a:gd name="T14" fmla="*/ 0 w 668"/>
                <a:gd name="T15" fmla="*/ 261 h 314"/>
                <a:gd name="T16" fmla="*/ 53 w 668"/>
                <a:gd name="T17" fmla="*/ 314 h 314"/>
                <a:gd name="T18" fmla="*/ 276 w 668"/>
                <a:gd name="T19" fmla="*/ 314 h 314"/>
                <a:gd name="T20" fmla="*/ 294 w 668"/>
                <a:gd name="T21" fmla="*/ 275 h 314"/>
                <a:gd name="T22" fmla="*/ 295 w 668"/>
                <a:gd name="T23" fmla="*/ 274 h 314"/>
                <a:gd name="T24" fmla="*/ 302 w 668"/>
                <a:gd name="T25" fmla="*/ 268 h 314"/>
                <a:gd name="T26" fmla="*/ 305 w 668"/>
                <a:gd name="T27" fmla="*/ 267 h 314"/>
                <a:gd name="T28" fmla="*/ 312 w 668"/>
                <a:gd name="T29" fmla="*/ 263 h 314"/>
                <a:gd name="T30" fmla="*/ 317 w 668"/>
                <a:gd name="T31" fmla="*/ 262 h 314"/>
                <a:gd name="T32" fmla="*/ 322 w 668"/>
                <a:gd name="T33" fmla="*/ 260 h 314"/>
                <a:gd name="T34" fmla="*/ 334 w 668"/>
                <a:gd name="T35" fmla="*/ 259 h 314"/>
                <a:gd name="T36" fmla="*/ 345 w 668"/>
                <a:gd name="T37" fmla="*/ 260 h 314"/>
                <a:gd name="T38" fmla="*/ 350 w 668"/>
                <a:gd name="T39" fmla="*/ 262 h 314"/>
                <a:gd name="T40" fmla="*/ 356 w 668"/>
                <a:gd name="T41" fmla="*/ 263 h 314"/>
                <a:gd name="T42" fmla="*/ 363 w 668"/>
                <a:gd name="T43" fmla="*/ 267 h 314"/>
                <a:gd name="T44" fmla="*/ 366 w 668"/>
                <a:gd name="T45" fmla="*/ 268 h 314"/>
                <a:gd name="T46" fmla="*/ 373 w 668"/>
                <a:gd name="T47" fmla="*/ 274 h 314"/>
                <a:gd name="T48" fmla="*/ 374 w 668"/>
                <a:gd name="T49" fmla="*/ 275 h 314"/>
                <a:gd name="T50" fmla="*/ 392 w 668"/>
                <a:gd name="T51" fmla="*/ 314 h 314"/>
                <a:gd name="T52" fmla="*/ 615 w 668"/>
                <a:gd name="T53" fmla="*/ 314 h 314"/>
                <a:gd name="T54" fmla="*/ 668 w 668"/>
                <a:gd name="T55" fmla="*/ 261 h 314"/>
                <a:gd name="T56" fmla="*/ 668 w 668"/>
                <a:gd name="T57" fmla="*/ 138 h 314"/>
                <a:gd name="T58" fmla="*/ 613 w 668"/>
                <a:gd name="T59" fmla="*/ 85 h 314"/>
                <a:gd name="T60" fmla="*/ 234 w 668"/>
                <a:gd name="T61" fmla="*/ 85 h 314"/>
                <a:gd name="T62" fmla="*/ 283 w 668"/>
                <a:gd name="T63" fmla="*/ 49 h 314"/>
                <a:gd name="T64" fmla="*/ 385 w 668"/>
                <a:gd name="T65" fmla="*/ 49 h 314"/>
                <a:gd name="T66" fmla="*/ 434 w 668"/>
                <a:gd name="T67" fmla="*/ 85 h 314"/>
                <a:gd name="T68" fmla="*/ 234 w 668"/>
                <a:gd name="T69" fmla="*/ 8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8" h="314">
                  <a:moveTo>
                    <a:pt x="613" y="85"/>
                  </a:moveTo>
                  <a:cubicBezTo>
                    <a:pt x="485" y="85"/>
                    <a:pt x="485" y="85"/>
                    <a:pt x="485" y="85"/>
                  </a:cubicBezTo>
                  <a:cubicBezTo>
                    <a:pt x="477" y="37"/>
                    <a:pt x="435" y="0"/>
                    <a:pt x="385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2" y="0"/>
                    <a:pt x="191" y="37"/>
                    <a:pt x="183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25" y="85"/>
                    <a:pt x="0" y="109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90"/>
                    <a:pt x="23" y="314"/>
                    <a:pt x="53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7" y="299"/>
                    <a:pt x="283" y="285"/>
                    <a:pt x="294" y="275"/>
                  </a:cubicBezTo>
                  <a:cubicBezTo>
                    <a:pt x="294" y="275"/>
                    <a:pt x="295" y="275"/>
                    <a:pt x="295" y="274"/>
                  </a:cubicBezTo>
                  <a:cubicBezTo>
                    <a:pt x="297" y="272"/>
                    <a:pt x="300" y="270"/>
                    <a:pt x="302" y="268"/>
                  </a:cubicBezTo>
                  <a:cubicBezTo>
                    <a:pt x="303" y="268"/>
                    <a:pt x="304" y="267"/>
                    <a:pt x="305" y="267"/>
                  </a:cubicBezTo>
                  <a:cubicBezTo>
                    <a:pt x="307" y="266"/>
                    <a:pt x="309" y="264"/>
                    <a:pt x="312" y="263"/>
                  </a:cubicBezTo>
                  <a:cubicBezTo>
                    <a:pt x="314" y="263"/>
                    <a:pt x="316" y="262"/>
                    <a:pt x="317" y="262"/>
                  </a:cubicBezTo>
                  <a:cubicBezTo>
                    <a:pt x="319" y="261"/>
                    <a:pt x="321" y="260"/>
                    <a:pt x="322" y="260"/>
                  </a:cubicBezTo>
                  <a:cubicBezTo>
                    <a:pt x="326" y="259"/>
                    <a:pt x="330" y="259"/>
                    <a:pt x="334" y="259"/>
                  </a:cubicBezTo>
                  <a:cubicBezTo>
                    <a:pt x="338" y="259"/>
                    <a:pt x="342" y="259"/>
                    <a:pt x="345" y="260"/>
                  </a:cubicBezTo>
                  <a:cubicBezTo>
                    <a:pt x="347" y="260"/>
                    <a:pt x="349" y="261"/>
                    <a:pt x="350" y="262"/>
                  </a:cubicBezTo>
                  <a:cubicBezTo>
                    <a:pt x="352" y="262"/>
                    <a:pt x="354" y="263"/>
                    <a:pt x="356" y="263"/>
                  </a:cubicBezTo>
                  <a:cubicBezTo>
                    <a:pt x="358" y="264"/>
                    <a:pt x="360" y="266"/>
                    <a:pt x="363" y="267"/>
                  </a:cubicBezTo>
                  <a:cubicBezTo>
                    <a:pt x="364" y="267"/>
                    <a:pt x="365" y="268"/>
                    <a:pt x="366" y="268"/>
                  </a:cubicBezTo>
                  <a:cubicBezTo>
                    <a:pt x="368" y="270"/>
                    <a:pt x="371" y="272"/>
                    <a:pt x="373" y="274"/>
                  </a:cubicBezTo>
                  <a:cubicBezTo>
                    <a:pt x="373" y="275"/>
                    <a:pt x="374" y="275"/>
                    <a:pt x="374" y="275"/>
                  </a:cubicBezTo>
                  <a:cubicBezTo>
                    <a:pt x="384" y="285"/>
                    <a:pt x="391" y="299"/>
                    <a:pt x="392" y="314"/>
                  </a:cubicBezTo>
                  <a:cubicBezTo>
                    <a:pt x="615" y="314"/>
                    <a:pt x="615" y="314"/>
                    <a:pt x="615" y="314"/>
                  </a:cubicBezTo>
                  <a:cubicBezTo>
                    <a:pt x="644" y="314"/>
                    <a:pt x="668" y="290"/>
                    <a:pt x="668" y="261"/>
                  </a:cubicBezTo>
                  <a:cubicBezTo>
                    <a:pt x="668" y="138"/>
                    <a:pt x="668" y="138"/>
                    <a:pt x="668" y="138"/>
                  </a:cubicBezTo>
                  <a:cubicBezTo>
                    <a:pt x="668" y="109"/>
                    <a:pt x="643" y="85"/>
                    <a:pt x="613" y="85"/>
                  </a:cubicBezTo>
                  <a:close/>
                  <a:moveTo>
                    <a:pt x="234" y="85"/>
                  </a:moveTo>
                  <a:cubicBezTo>
                    <a:pt x="241" y="64"/>
                    <a:pt x="260" y="49"/>
                    <a:pt x="283" y="49"/>
                  </a:cubicBezTo>
                  <a:cubicBezTo>
                    <a:pt x="385" y="49"/>
                    <a:pt x="385" y="49"/>
                    <a:pt x="385" y="49"/>
                  </a:cubicBezTo>
                  <a:cubicBezTo>
                    <a:pt x="408" y="49"/>
                    <a:pt x="427" y="64"/>
                    <a:pt x="434" y="85"/>
                  </a:cubicBezTo>
                  <a:lnTo>
                    <a:pt x="234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sp>
        <p:nvSpPr>
          <p:cNvPr id="15" name="Freeform 76" descr="D:\51PPT模板网\51pptmoban.com\图片.jpg">
            <a:extLst>
              <a:ext uri="{FF2B5EF4-FFF2-40B4-BE49-F238E27FC236}">
                <a16:creationId xmlns:a16="http://schemas.microsoft.com/office/drawing/2014/main" id="{84FC008B-638D-A744-975F-CA329AE95BDC}"/>
              </a:ext>
            </a:extLst>
          </p:cNvPr>
          <p:cNvSpPr>
            <a:spLocks noEditPoints="1"/>
          </p:cNvSpPr>
          <p:nvPr/>
        </p:nvSpPr>
        <p:spPr bwMode="auto">
          <a:xfrm>
            <a:off x="4367768" y="2666162"/>
            <a:ext cx="521175" cy="542566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16EA4D-2DCE-9922-FDB4-8B0B992F3021}"/>
              </a:ext>
            </a:extLst>
          </p:cNvPr>
          <p:cNvGrpSpPr/>
          <p:nvPr/>
        </p:nvGrpSpPr>
        <p:grpSpPr>
          <a:xfrm>
            <a:off x="747713" y="3914429"/>
            <a:ext cx="3076110" cy="1739852"/>
            <a:chOff x="-538831" y="1906534"/>
            <a:chExt cx="3076110" cy="173985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1C8358-C356-F187-12B2-C0FAA544DCE1}"/>
                </a:ext>
              </a:extLst>
            </p:cNvPr>
            <p:cNvSpPr txBox="1"/>
            <p:nvPr/>
          </p:nvSpPr>
          <p:spPr>
            <a:xfrm>
              <a:off x="-538831" y="2190603"/>
              <a:ext cx="307611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5BF045-C1F7-73D4-C3D5-18E8F6D78F06}"/>
                </a:ext>
              </a:extLst>
            </p:cNvPr>
            <p:cNvSpPr txBox="1"/>
            <p:nvPr/>
          </p:nvSpPr>
          <p:spPr>
            <a:xfrm>
              <a:off x="29265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4A0855A-6C2A-5236-ECB5-93285B799B87}"/>
              </a:ext>
            </a:extLst>
          </p:cNvPr>
          <p:cNvGrpSpPr/>
          <p:nvPr/>
        </p:nvGrpSpPr>
        <p:grpSpPr>
          <a:xfrm>
            <a:off x="8367712" y="1843088"/>
            <a:ext cx="3074987" cy="1739852"/>
            <a:chOff x="283598" y="1906534"/>
            <a:chExt cx="3074987" cy="173985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3C6DA15-3043-AD5C-876B-D67719EB70B7}"/>
                </a:ext>
              </a:extLst>
            </p:cNvPr>
            <p:cNvSpPr txBox="1"/>
            <p:nvPr/>
          </p:nvSpPr>
          <p:spPr>
            <a:xfrm>
              <a:off x="283598" y="2190603"/>
              <a:ext cx="3074987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5E2624D-193B-9014-D64E-BB7DB0EDD68B}"/>
                </a:ext>
              </a:extLst>
            </p:cNvPr>
            <p:cNvSpPr txBox="1"/>
            <p:nvPr/>
          </p:nvSpPr>
          <p:spPr>
            <a:xfrm>
              <a:off x="29265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8FB7C76-8FD5-FB6C-071F-97049FC14A92}"/>
              </a:ext>
            </a:extLst>
          </p:cNvPr>
          <p:cNvSpPr txBox="1"/>
          <p:nvPr/>
        </p:nvSpPr>
        <p:spPr>
          <a:xfrm>
            <a:off x="4212792" y="418393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58804B0-DE6F-8C41-B9C5-22DD92809F2A}"/>
              </a:ext>
            </a:extLst>
          </p:cNvPr>
          <p:cNvSpPr txBox="1"/>
          <p:nvPr/>
        </p:nvSpPr>
        <p:spPr>
          <a:xfrm>
            <a:off x="6969533" y="275277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2151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67910F9C-BC8B-3941-6DD7-59B6CD24AA74}"/>
              </a:ext>
            </a:extLst>
          </p:cNvPr>
          <p:cNvSpPr/>
          <p:nvPr/>
        </p:nvSpPr>
        <p:spPr bwMode="auto">
          <a:xfrm flipH="1">
            <a:off x="3339684" y="3441887"/>
            <a:ext cx="2236175" cy="1458902"/>
          </a:xfrm>
          <a:prstGeom prst="parallelogram">
            <a:avLst>
              <a:gd name="adj" fmla="val 87273"/>
            </a:avLst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8C703743-79AC-DA5B-72DC-574E9FA6ADD6}"/>
              </a:ext>
            </a:extLst>
          </p:cNvPr>
          <p:cNvSpPr/>
          <p:nvPr/>
        </p:nvSpPr>
        <p:spPr bwMode="auto">
          <a:xfrm flipH="1">
            <a:off x="4868739" y="3441887"/>
            <a:ext cx="2236175" cy="1458902"/>
          </a:xfrm>
          <a:prstGeom prst="parallelogram">
            <a:avLst>
              <a:gd name="adj" fmla="val 87273"/>
            </a:avLst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BDD03D07-7411-841A-520D-961B2FE35CDF}"/>
              </a:ext>
            </a:extLst>
          </p:cNvPr>
          <p:cNvSpPr/>
          <p:nvPr/>
        </p:nvSpPr>
        <p:spPr bwMode="auto">
          <a:xfrm flipH="1">
            <a:off x="6397792" y="3441887"/>
            <a:ext cx="2236175" cy="1458902"/>
          </a:xfrm>
          <a:prstGeom prst="parallelogram">
            <a:avLst>
              <a:gd name="adj" fmla="val 87273"/>
            </a:avLst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7C6AF456-B656-97C3-1D19-CE9852FD6D2B}"/>
              </a:ext>
            </a:extLst>
          </p:cNvPr>
          <p:cNvSpPr/>
          <p:nvPr/>
        </p:nvSpPr>
        <p:spPr bwMode="auto">
          <a:xfrm>
            <a:off x="3091686" y="3429093"/>
            <a:ext cx="1213212" cy="1471696"/>
          </a:xfrm>
          <a:prstGeom prst="parallelogram">
            <a:avLst>
              <a:gd name="adj" fmla="val 2041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C3D59FC0-AF1B-754A-E174-4E669CA38465}"/>
              </a:ext>
            </a:extLst>
          </p:cNvPr>
          <p:cNvSpPr/>
          <p:nvPr/>
        </p:nvSpPr>
        <p:spPr bwMode="auto">
          <a:xfrm>
            <a:off x="4621750" y="3441793"/>
            <a:ext cx="1211822" cy="1471696"/>
          </a:xfrm>
          <a:prstGeom prst="parallelogram">
            <a:avLst>
              <a:gd name="adj" fmla="val 2041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3427AE18-AD47-8CE3-67FA-E10643749ADC}"/>
              </a:ext>
            </a:extLst>
          </p:cNvPr>
          <p:cNvSpPr/>
          <p:nvPr/>
        </p:nvSpPr>
        <p:spPr bwMode="auto">
          <a:xfrm>
            <a:off x="6150424" y="3441793"/>
            <a:ext cx="1213211" cy="1471696"/>
          </a:xfrm>
          <a:prstGeom prst="parallelogram">
            <a:avLst>
              <a:gd name="adj" fmla="val 2041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13" name="矩形 17">
            <a:extLst>
              <a:ext uri="{FF2B5EF4-FFF2-40B4-BE49-F238E27FC236}">
                <a16:creationId xmlns:a16="http://schemas.microsoft.com/office/drawing/2014/main" id="{C63740F8-B29F-3302-4AED-DB88D90A0B11}"/>
              </a:ext>
            </a:extLst>
          </p:cNvPr>
          <p:cNvSpPr/>
          <p:nvPr/>
        </p:nvSpPr>
        <p:spPr bwMode="auto">
          <a:xfrm>
            <a:off x="7679231" y="1937549"/>
            <a:ext cx="1584129" cy="2982902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5F56979B-DE6C-29A3-16AB-E868DF17746B}"/>
              </a:ext>
            </a:extLst>
          </p:cNvPr>
          <p:cNvSpPr txBox="1">
            <a:spLocks noChangeArrowheads="1"/>
          </p:cNvSpPr>
          <p:nvPr/>
        </p:nvSpPr>
        <p:spPr bwMode="auto">
          <a:xfrm rot="610177">
            <a:off x="8178604" y="2750454"/>
            <a:ext cx="415498" cy="1631216"/>
          </a:xfrm>
          <a:prstGeom prst="rect">
            <a:avLst/>
          </a:prstGeom>
          <a:noFill/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添加标题文本</a:t>
            </a: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61E29C7A-9D7D-7E4D-096F-213209D01F99}"/>
              </a:ext>
            </a:extLst>
          </p:cNvPr>
          <p:cNvSpPr txBox="1">
            <a:spLocks noChangeArrowheads="1"/>
          </p:cNvSpPr>
          <p:nvPr/>
        </p:nvSpPr>
        <p:spPr bwMode="auto">
          <a:xfrm rot="610177">
            <a:off x="6538534" y="3355730"/>
            <a:ext cx="415498" cy="1631216"/>
          </a:xfrm>
          <a:prstGeom prst="rect">
            <a:avLst/>
          </a:prstGeom>
          <a:noFill/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FFA32A82-55BB-7B09-970D-11A106815066}"/>
              </a:ext>
            </a:extLst>
          </p:cNvPr>
          <p:cNvSpPr txBox="1">
            <a:spLocks noChangeArrowheads="1"/>
          </p:cNvSpPr>
          <p:nvPr/>
        </p:nvSpPr>
        <p:spPr bwMode="auto">
          <a:xfrm rot="610177">
            <a:off x="5027659" y="3355730"/>
            <a:ext cx="415498" cy="1631216"/>
          </a:xfrm>
          <a:prstGeom prst="rect">
            <a:avLst/>
          </a:prstGeom>
          <a:noFill/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7" name="TextBox 32">
            <a:extLst>
              <a:ext uri="{FF2B5EF4-FFF2-40B4-BE49-F238E27FC236}">
                <a16:creationId xmlns:a16="http://schemas.microsoft.com/office/drawing/2014/main" id="{95D64B92-D812-B021-AA51-62A77149557A}"/>
              </a:ext>
            </a:extLst>
          </p:cNvPr>
          <p:cNvSpPr txBox="1">
            <a:spLocks noChangeArrowheads="1"/>
          </p:cNvSpPr>
          <p:nvPr/>
        </p:nvSpPr>
        <p:spPr bwMode="auto">
          <a:xfrm rot="610177">
            <a:off x="3504084" y="3355730"/>
            <a:ext cx="415498" cy="1631216"/>
          </a:xfrm>
          <a:prstGeom prst="rect">
            <a:avLst/>
          </a:prstGeom>
          <a:noFill/>
          <a:ln w="1270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</a:rPr>
              <a:t>添加标题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44707C-E976-BAD5-AA52-FB45184AD3A3}"/>
              </a:ext>
            </a:extLst>
          </p:cNvPr>
          <p:cNvGrpSpPr/>
          <p:nvPr/>
        </p:nvGrpSpPr>
        <p:grpSpPr>
          <a:xfrm>
            <a:off x="7679231" y="5093354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F73695D-EC87-17AA-3EF5-3B188FAE47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C8707A-6FCD-4538-627D-CD458EAF80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AAEADF1-DEF5-495E-00E5-4049A0A1BDDA}"/>
              </a:ext>
            </a:extLst>
          </p:cNvPr>
          <p:cNvGrpSpPr/>
          <p:nvPr/>
        </p:nvGrpSpPr>
        <p:grpSpPr>
          <a:xfrm>
            <a:off x="1528231" y="2332036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57FBB6-F74A-B481-EFAC-1C5F97CB58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C002E22-9CAE-3D3F-419D-64E7724E404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83BFDD5-E71C-93CD-87D5-84F59A7A6818}"/>
              </a:ext>
            </a:extLst>
          </p:cNvPr>
          <p:cNvGrpSpPr/>
          <p:nvPr/>
        </p:nvGrpSpPr>
        <p:grpSpPr>
          <a:xfrm>
            <a:off x="4512770" y="5093354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70C295-0CCA-8F49-AD40-8C21E22C71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26B14C9-6755-9283-AE40-E724D8B1A0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CCED89B-DD61-D35B-A777-CEF2117F8CB3}"/>
              </a:ext>
            </a:extLst>
          </p:cNvPr>
          <p:cNvGrpSpPr/>
          <p:nvPr/>
        </p:nvGrpSpPr>
        <p:grpSpPr>
          <a:xfrm>
            <a:off x="4536894" y="2332036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3958D22-5C32-087C-41EB-0CABF01B49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4B7E9CC-78CF-DBBE-4873-B1F475385DB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EBE792-ADEA-EDD0-77C7-C17C9ED93A03}"/>
              </a:ext>
            </a:extLst>
          </p:cNvPr>
          <p:cNvGrpSpPr/>
          <p:nvPr/>
        </p:nvGrpSpPr>
        <p:grpSpPr>
          <a:xfrm>
            <a:off x="3394986" y="1132142"/>
            <a:ext cx="6039263" cy="585690"/>
            <a:chOff x="-2771126" y="1906534"/>
            <a:chExt cx="6039263" cy="5856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746665-F8F3-5396-9422-5F934C131411}"/>
                </a:ext>
              </a:extLst>
            </p:cNvPr>
            <p:cNvSpPr txBox="1"/>
            <p:nvPr/>
          </p:nvSpPr>
          <p:spPr>
            <a:xfrm>
              <a:off x="-2771126" y="2190603"/>
              <a:ext cx="602115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D5CCD45-ADEC-21A1-F8AE-165B20E089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586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Oval 6">
            <a:extLst>
              <a:ext uri="{FF2B5EF4-FFF2-40B4-BE49-F238E27FC236}">
                <a16:creationId xmlns:a16="http://schemas.microsoft.com/office/drawing/2014/main" id="{D47A68D3-0C09-1466-52AD-147DC8DC9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1592" y="1882003"/>
            <a:ext cx="1962574" cy="1962574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20AF96B2-265D-44E2-EB85-A42FE697A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8523" y="2154552"/>
            <a:ext cx="1611477" cy="1609096"/>
          </a:xfrm>
          <a:prstGeom prst="ellipse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5B5589F3-DD3D-504B-6EEB-280189B9F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544" y="2403295"/>
            <a:ext cx="1303225" cy="1303226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9A5A45C1-7A30-A43E-D97A-846289A5E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4314" y="2577056"/>
            <a:ext cx="1146125" cy="11461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B7F125FC-A351-193F-B9FC-5FAADE7C6EFA}"/>
              </a:ext>
            </a:extLst>
          </p:cNvPr>
          <p:cNvSpPr>
            <a:spLocks/>
          </p:cNvSpPr>
          <p:nvPr/>
        </p:nvSpPr>
        <p:spPr bwMode="auto">
          <a:xfrm>
            <a:off x="3323423" y="1401178"/>
            <a:ext cx="2101823" cy="671250"/>
          </a:xfrm>
          <a:custGeom>
            <a:avLst/>
            <a:gdLst>
              <a:gd name="T0" fmla="*/ 0 w 3292"/>
              <a:gd name="T1" fmla="*/ 650 h 1052"/>
              <a:gd name="T2" fmla="*/ 1668 w 3292"/>
              <a:gd name="T3" fmla="*/ 55 h 1052"/>
              <a:gd name="T4" fmla="*/ 3292 w 3292"/>
              <a:gd name="T5" fmla="*/ 1052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92" h="1052">
                <a:moveTo>
                  <a:pt x="0" y="650"/>
                </a:moveTo>
                <a:cubicBezTo>
                  <a:pt x="428" y="234"/>
                  <a:pt x="1027" y="0"/>
                  <a:pt x="1668" y="55"/>
                </a:cubicBezTo>
                <a:cubicBezTo>
                  <a:pt x="2362" y="115"/>
                  <a:pt x="2949" y="502"/>
                  <a:pt x="3292" y="1052"/>
                </a:cubicBezTo>
              </a:path>
            </a:pathLst>
          </a:cu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2E7D1B9A-2D45-E0D0-AD70-B915A7C5475F}"/>
              </a:ext>
            </a:extLst>
          </p:cNvPr>
          <p:cNvSpPr>
            <a:spLocks/>
          </p:cNvSpPr>
          <p:nvPr/>
        </p:nvSpPr>
        <p:spPr bwMode="auto">
          <a:xfrm>
            <a:off x="5812045" y="1771322"/>
            <a:ext cx="1866171" cy="573657"/>
          </a:xfrm>
          <a:custGeom>
            <a:avLst/>
            <a:gdLst>
              <a:gd name="T0" fmla="*/ 0 w 2923"/>
              <a:gd name="T1" fmla="*/ 592 h 899"/>
              <a:gd name="T2" fmla="*/ 1469 w 2923"/>
              <a:gd name="T3" fmla="*/ 40 h 899"/>
              <a:gd name="T4" fmla="*/ 2923 w 2923"/>
              <a:gd name="T5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23" h="899">
                <a:moveTo>
                  <a:pt x="0" y="592"/>
                </a:moveTo>
                <a:cubicBezTo>
                  <a:pt x="373" y="217"/>
                  <a:pt x="900" y="0"/>
                  <a:pt x="1469" y="40"/>
                </a:cubicBezTo>
                <a:cubicBezTo>
                  <a:pt x="2085" y="83"/>
                  <a:pt x="2611" y="417"/>
                  <a:pt x="2923" y="899"/>
                </a:cubicBezTo>
              </a:path>
            </a:pathLst>
          </a:cu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4DB547EF-AB6C-CAE6-E15F-62AE12AD2B73}"/>
              </a:ext>
            </a:extLst>
          </p:cNvPr>
          <p:cNvSpPr>
            <a:spLocks/>
          </p:cNvSpPr>
          <p:nvPr/>
        </p:nvSpPr>
        <p:spPr bwMode="auto">
          <a:xfrm>
            <a:off x="8001940" y="2068862"/>
            <a:ext cx="1619808" cy="454641"/>
          </a:xfrm>
          <a:custGeom>
            <a:avLst/>
            <a:gdLst>
              <a:gd name="T0" fmla="*/ 0 w 2537"/>
              <a:gd name="T1" fmla="*/ 540 h 712"/>
              <a:gd name="T2" fmla="*/ 1252 w 2537"/>
              <a:gd name="T3" fmla="*/ 16 h 712"/>
              <a:gd name="T4" fmla="*/ 2537 w 2537"/>
              <a:gd name="T5" fmla="*/ 71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7" h="712">
                <a:moveTo>
                  <a:pt x="0" y="540"/>
                </a:moveTo>
                <a:cubicBezTo>
                  <a:pt x="310" y="204"/>
                  <a:pt x="759" y="0"/>
                  <a:pt x="1252" y="16"/>
                </a:cubicBezTo>
                <a:cubicBezTo>
                  <a:pt x="1787" y="33"/>
                  <a:pt x="2253" y="306"/>
                  <a:pt x="2537" y="712"/>
                </a:cubicBezTo>
              </a:path>
            </a:pathLst>
          </a:cu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ABC84C3D-8AB4-462D-F02D-F5B05997D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752" y="2738947"/>
            <a:ext cx="12246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298C9577-B9EE-52F7-AF4E-D8B80E7BE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936" y="2584224"/>
            <a:ext cx="13198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5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F1DE9DD9-2E94-9431-DCC0-368CEBD8F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4819" y="2868673"/>
            <a:ext cx="12246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5DCF191B-9F77-CBEA-A39A-F639D8BE9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5041" y="2981737"/>
            <a:ext cx="12246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E5442C-03F9-D643-B334-60241B9C6EDC}"/>
              </a:ext>
            </a:extLst>
          </p:cNvPr>
          <p:cNvGrpSpPr/>
          <p:nvPr/>
        </p:nvGrpSpPr>
        <p:grpSpPr>
          <a:xfrm>
            <a:off x="2179692" y="4921814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836EB07-8F4E-C5BD-1FC9-FD9ACFB69F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F076AF-AFFE-1A38-A8C4-6C74A3EC01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62003B-08DF-E18F-7567-0D2EB95D99C6}"/>
              </a:ext>
            </a:extLst>
          </p:cNvPr>
          <p:cNvGrpSpPr/>
          <p:nvPr/>
        </p:nvGrpSpPr>
        <p:grpSpPr>
          <a:xfrm>
            <a:off x="3346355" y="4079656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8BA057-193D-653C-F9B9-978AE3761A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4931DF-B295-E527-98F7-BFE6C69E1D9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09C4DA-C357-6178-5B73-32D045899CF4}"/>
              </a:ext>
            </a:extLst>
          </p:cNvPr>
          <p:cNvGrpSpPr/>
          <p:nvPr/>
        </p:nvGrpSpPr>
        <p:grpSpPr>
          <a:xfrm>
            <a:off x="7023644" y="4921814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23F6BD-EBCC-4414-2F9F-94BB51E5E3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295C6FB-851F-CD46-31E0-F9469E5A10F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B448B19-457A-8735-1217-BF92DDED6DA9}"/>
              </a:ext>
            </a:extLst>
          </p:cNvPr>
          <p:cNvGrpSpPr/>
          <p:nvPr/>
        </p:nvGrpSpPr>
        <p:grpSpPr>
          <a:xfrm>
            <a:off x="7061752" y="3875923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244132-E3E1-0599-C7EF-DCCD89D152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AF2949D-BFF1-740C-8AB6-B841BD8B8F8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FA7AB35-1CAB-C76D-1E0A-C1DD2FA8109B}"/>
              </a:ext>
            </a:extLst>
          </p:cNvPr>
          <p:cNvCxnSpPr>
            <a:cxnSpLocks/>
          </p:cNvCxnSpPr>
          <p:nvPr/>
        </p:nvCxnSpPr>
        <p:spPr>
          <a:xfrm>
            <a:off x="2141592" y="3191838"/>
            <a:ext cx="0" cy="254649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5D48857-2254-8802-D916-DEF9820EE870}"/>
              </a:ext>
            </a:extLst>
          </p:cNvPr>
          <p:cNvCxnSpPr>
            <a:cxnSpLocks/>
          </p:cNvCxnSpPr>
          <p:nvPr/>
        </p:nvCxnSpPr>
        <p:spPr>
          <a:xfrm>
            <a:off x="6968136" y="3191838"/>
            <a:ext cx="0" cy="254649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7988F971-6B51-EF18-015F-2A01D797FC8F}"/>
              </a:ext>
            </a:extLst>
          </p:cNvPr>
          <p:cNvCxnSpPr>
            <a:cxnSpLocks/>
          </p:cNvCxnSpPr>
          <p:nvPr/>
        </p:nvCxnSpPr>
        <p:spPr>
          <a:xfrm>
            <a:off x="6350000" y="3191838"/>
            <a:ext cx="0" cy="172997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3FE2B1C-8A82-5F43-B5B8-9A67CD6D4C68}"/>
              </a:ext>
            </a:extLst>
          </p:cNvPr>
          <p:cNvCxnSpPr>
            <a:cxnSpLocks/>
          </p:cNvCxnSpPr>
          <p:nvPr/>
        </p:nvCxnSpPr>
        <p:spPr>
          <a:xfrm>
            <a:off x="10070439" y="3191838"/>
            <a:ext cx="0" cy="150060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44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657962C-1809-0622-A551-DA9B6D521C55}"/>
              </a:ext>
            </a:extLst>
          </p:cNvPr>
          <p:cNvGrpSpPr/>
          <p:nvPr/>
        </p:nvGrpSpPr>
        <p:grpSpPr>
          <a:xfrm>
            <a:off x="2606761" y="1600197"/>
            <a:ext cx="1838328" cy="1838328"/>
            <a:chOff x="3073486" y="1504947"/>
            <a:chExt cx="1838328" cy="1838328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93537BD-F79C-A441-B97C-6CF6996AD00E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A8FA3DF1-0ADF-4CFF-2422-F952360B3D91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  <a:sym typeface="+mn-lt"/>
                </a:rPr>
                <a:t>谢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0243D0-BE9B-66D4-0892-BE4103D1F758}"/>
              </a:ext>
            </a:extLst>
          </p:cNvPr>
          <p:cNvGrpSpPr/>
          <p:nvPr/>
        </p:nvGrpSpPr>
        <p:grpSpPr>
          <a:xfrm>
            <a:off x="4311736" y="1600197"/>
            <a:ext cx="1838328" cy="1838328"/>
            <a:chOff x="3073486" y="1504947"/>
            <a:chExt cx="1838328" cy="18383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3F85664-393A-8CC4-B8A6-25A9D490A349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515CFE0-08FE-7B5C-40DE-91CD35F4735C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sz="8800" dirty="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  <a:sym typeface="+mn-lt"/>
                </a:rPr>
                <a:t>谢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9DB275D-A8DC-16F2-6C49-8DF066B23869}"/>
              </a:ext>
            </a:extLst>
          </p:cNvPr>
          <p:cNvGrpSpPr/>
          <p:nvPr/>
        </p:nvGrpSpPr>
        <p:grpSpPr>
          <a:xfrm>
            <a:off x="6016711" y="1600197"/>
            <a:ext cx="1838328" cy="1838328"/>
            <a:chOff x="3073486" y="1504947"/>
            <a:chExt cx="1838328" cy="183832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A0AE63-6E14-55FE-E9AB-B317AD1034E1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519F612-A0B2-7117-0724-192BC07C2507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A24111E-F250-4EBA-6F65-659BC4F10931}"/>
              </a:ext>
            </a:extLst>
          </p:cNvPr>
          <p:cNvGrpSpPr/>
          <p:nvPr/>
        </p:nvGrpSpPr>
        <p:grpSpPr>
          <a:xfrm>
            <a:off x="7721686" y="1600197"/>
            <a:ext cx="1838328" cy="1838328"/>
            <a:chOff x="3073486" y="1504947"/>
            <a:chExt cx="1838328" cy="183832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A7E77F7-009A-ADDE-DB4D-4E4099B3237A}"/>
                </a:ext>
              </a:extLst>
            </p:cNvPr>
            <p:cNvSpPr/>
            <p:nvPr/>
          </p:nvSpPr>
          <p:spPr>
            <a:xfrm>
              <a:off x="3073486" y="1504947"/>
              <a:ext cx="1838328" cy="1838328"/>
            </a:xfrm>
            <a:custGeom>
              <a:avLst/>
              <a:gdLst>
                <a:gd name="connsiteX0" fmla="*/ 1938095 w 3876190"/>
                <a:gd name="connsiteY0" fmla="*/ 0 h 3876190"/>
                <a:gd name="connsiteX1" fmla="*/ 2992760 w 3876190"/>
                <a:gd name="connsiteY1" fmla="*/ 627710 h 3876190"/>
                <a:gd name="connsiteX2" fmla="*/ 3016360 w 3876190"/>
                <a:gd name="connsiteY2" fmla="*/ 676699 h 3876190"/>
                <a:gd name="connsiteX3" fmla="*/ 3047679 w 3876190"/>
                <a:gd name="connsiteY3" fmla="*/ 688162 h 3876190"/>
                <a:gd name="connsiteX4" fmla="*/ 3876190 w 3876190"/>
                <a:gd name="connsiteY4" fmla="*/ 1938095 h 3876190"/>
                <a:gd name="connsiteX5" fmla="*/ 3047679 w 3876190"/>
                <a:gd name="connsiteY5" fmla="*/ 3188028 h 3876190"/>
                <a:gd name="connsiteX6" fmla="*/ 3016360 w 3876190"/>
                <a:gd name="connsiteY6" fmla="*/ 3199491 h 3876190"/>
                <a:gd name="connsiteX7" fmla="*/ 2992760 w 3876190"/>
                <a:gd name="connsiteY7" fmla="*/ 3248480 h 3876190"/>
                <a:gd name="connsiteX8" fmla="*/ 1938095 w 3876190"/>
                <a:gd name="connsiteY8" fmla="*/ 3876190 h 3876190"/>
                <a:gd name="connsiteX9" fmla="*/ 883430 w 3876190"/>
                <a:gd name="connsiteY9" fmla="*/ 3248480 h 3876190"/>
                <a:gd name="connsiteX10" fmla="*/ 859831 w 3876190"/>
                <a:gd name="connsiteY10" fmla="*/ 3199491 h 3876190"/>
                <a:gd name="connsiteX11" fmla="*/ 828511 w 3876190"/>
                <a:gd name="connsiteY11" fmla="*/ 3188028 h 3876190"/>
                <a:gd name="connsiteX12" fmla="*/ 0 w 3876190"/>
                <a:gd name="connsiteY12" fmla="*/ 1938095 h 3876190"/>
                <a:gd name="connsiteX13" fmla="*/ 828511 w 3876190"/>
                <a:gd name="connsiteY13" fmla="*/ 688162 h 3876190"/>
                <a:gd name="connsiteX14" fmla="*/ 859831 w 3876190"/>
                <a:gd name="connsiteY14" fmla="*/ 676699 h 3876190"/>
                <a:gd name="connsiteX15" fmla="*/ 883430 w 3876190"/>
                <a:gd name="connsiteY15" fmla="*/ 627710 h 3876190"/>
                <a:gd name="connsiteX16" fmla="*/ 1938095 w 3876190"/>
                <a:gd name="connsiteY16" fmla="*/ 0 h 387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76190" h="3876190">
                  <a:moveTo>
                    <a:pt x="1938095" y="0"/>
                  </a:moveTo>
                  <a:cubicBezTo>
                    <a:pt x="2393514" y="0"/>
                    <a:pt x="2789650" y="253818"/>
                    <a:pt x="2992760" y="627710"/>
                  </a:cubicBezTo>
                  <a:lnTo>
                    <a:pt x="3016360" y="676699"/>
                  </a:lnTo>
                  <a:lnTo>
                    <a:pt x="3047679" y="688162"/>
                  </a:lnTo>
                  <a:cubicBezTo>
                    <a:pt x="3534560" y="894096"/>
                    <a:pt x="3876190" y="1376200"/>
                    <a:pt x="3876190" y="1938095"/>
                  </a:cubicBezTo>
                  <a:cubicBezTo>
                    <a:pt x="3876190" y="2499991"/>
                    <a:pt x="3534560" y="2982094"/>
                    <a:pt x="3047679" y="3188028"/>
                  </a:cubicBezTo>
                  <a:lnTo>
                    <a:pt x="3016360" y="3199491"/>
                  </a:lnTo>
                  <a:lnTo>
                    <a:pt x="2992760" y="3248480"/>
                  </a:lnTo>
                  <a:cubicBezTo>
                    <a:pt x="2789650" y="3622372"/>
                    <a:pt x="2393514" y="3876190"/>
                    <a:pt x="1938095" y="3876190"/>
                  </a:cubicBezTo>
                  <a:cubicBezTo>
                    <a:pt x="1482677" y="3876190"/>
                    <a:pt x="1086540" y="3622372"/>
                    <a:pt x="883430" y="3248480"/>
                  </a:cubicBezTo>
                  <a:lnTo>
                    <a:pt x="859831" y="3199491"/>
                  </a:lnTo>
                  <a:lnTo>
                    <a:pt x="828511" y="3188028"/>
                  </a:lnTo>
                  <a:cubicBezTo>
                    <a:pt x="341630" y="2982094"/>
                    <a:pt x="0" y="2499991"/>
                    <a:pt x="0" y="1938095"/>
                  </a:cubicBezTo>
                  <a:cubicBezTo>
                    <a:pt x="0" y="1376200"/>
                    <a:pt x="341630" y="894096"/>
                    <a:pt x="828511" y="688162"/>
                  </a:cubicBezTo>
                  <a:lnTo>
                    <a:pt x="859831" y="676699"/>
                  </a:lnTo>
                  <a:lnTo>
                    <a:pt x="883430" y="627710"/>
                  </a:lnTo>
                  <a:cubicBezTo>
                    <a:pt x="1086540" y="253818"/>
                    <a:pt x="1482677" y="0"/>
                    <a:pt x="1938095" y="0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2B56E4D-993B-D791-9C2E-2FD81D038455}"/>
                </a:ext>
              </a:extLst>
            </p:cNvPr>
            <p:cNvSpPr txBox="1"/>
            <p:nvPr/>
          </p:nvSpPr>
          <p:spPr>
            <a:xfrm>
              <a:off x="3345585" y="158055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看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232431F-525B-3470-8969-E23DA8E93A33}"/>
              </a:ext>
            </a:extLst>
          </p:cNvPr>
          <p:cNvSpPr txBox="1"/>
          <p:nvPr/>
        </p:nvSpPr>
        <p:spPr>
          <a:xfrm>
            <a:off x="5307586" y="779609"/>
            <a:ext cx="1556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rPr>
              <a:t>2024</a:t>
            </a:r>
            <a:endParaRPr lang="zh-CN" altLang="en-US" sz="4400" dirty="0">
              <a:gradFill>
                <a:gsLst>
                  <a:gs pos="0">
                    <a:srgbClr val="FF0000"/>
                  </a:gs>
                  <a:gs pos="100000">
                    <a:srgbClr val="FF0000">
                      <a:alpha val="12000"/>
                    </a:srgbClr>
                  </a:gs>
                </a:gsLst>
                <a:lin ang="5400000" scaled="1"/>
              </a:gra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71F58533-937E-B732-0F54-929EE5446988}"/>
              </a:ext>
            </a:extLst>
          </p:cNvPr>
          <p:cNvSpPr/>
          <p:nvPr/>
        </p:nvSpPr>
        <p:spPr bwMode="auto">
          <a:xfrm rot="5400000">
            <a:off x="5816252" y="712123"/>
            <a:ext cx="557902" cy="6473484"/>
          </a:xfrm>
          <a:custGeom>
            <a:avLst/>
            <a:gdLst>
              <a:gd name="connsiteX0" fmla="*/ 0 w 557902"/>
              <a:gd name="connsiteY0" fmla="*/ 6324189 h 6473484"/>
              <a:gd name="connsiteX1" fmla="*/ 0 w 557902"/>
              <a:gd name="connsiteY1" fmla="*/ 6195985 h 6473484"/>
              <a:gd name="connsiteX2" fmla="*/ 0 w 557902"/>
              <a:gd name="connsiteY2" fmla="*/ 6114400 h 6473484"/>
              <a:gd name="connsiteX3" fmla="*/ 0 w 557902"/>
              <a:gd name="connsiteY3" fmla="*/ 6113568 h 6473484"/>
              <a:gd name="connsiteX4" fmla="*/ 0 w 557902"/>
              <a:gd name="connsiteY4" fmla="*/ 6031983 h 6473484"/>
              <a:gd name="connsiteX5" fmla="*/ 0 w 557902"/>
              <a:gd name="connsiteY5" fmla="*/ 5903501 h 6473484"/>
              <a:gd name="connsiteX6" fmla="*/ 1 w 557902"/>
              <a:gd name="connsiteY6" fmla="*/ 5903499 h 6473484"/>
              <a:gd name="connsiteX7" fmla="*/ 1 w 557902"/>
              <a:gd name="connsiteY7" fmla="*/ 5836347 h 6473484"/>
              <a:gd name="connsiteX8" fmla="*/ 1 w 557902"/>
              <a:gd name="connsiteY8" fmla="*/ 5754762 h 6473484"/>
              <a:gd name="connsiteX9" fmla="*/ 1 w 557902"/>
              <a:gd name="connsiteY9" fmla="*/ 5753930 h 6473484"/>
              <a:gd name="connsiteX10" fmla="*/ 1 w 557902"/>
              <a:gd name="connsiteY10" fmla="*/ 5672345 h 6473484"/>
              <a:gd name="connsiteX11" fmla="*/ 1 w 557902"/>
              <a:gd name="connsiteY11" fmla="*/ 5543863 h 6473484"/>
              <a:gd name="connsiteX12" fmla="*/ 2 w 557902"/>
              <a:gd name="connsiteY12" fmla="*/ 5543861 h 6473484"/>
              <a:gd name="connsiteX13" fmla="*/ 2 w 557902"/>
              <a:gd name="connsiteY13" fmla="*/ 5476709 h 6473484"/>
              <a:gd name="connsiteX14" fmla="*/ 2 w 557902"/>
              <a:gd name="connsiteY14" fmla="*/ 5395124 h 6473484"/>
              <a:gd name="connsiteX15" fmla="*/ 2 w 557902"/>
              <a:gd name="connsiteY15" fmla="*/ 5394292 h 6473484"/>
              <a:gd name="connsiteX16" fmla="*/ 2 w 557902"/>
              <a:gd name="connsiteY16" fmla="*/ 5312707 h 6473484"/>
              <a:gd name="connsiteX17" fmla="*/ 2 w 557902"/>
              <a:gd name="connsiteY17" fmla="*/ 5184226 h 6473484"/>
              <a:gd name="connsiteX18" fmla="*/ 3 w 557902"/>
              <a:gd name="connsiteY18" fmla="*/ 5184223 h 6473484"/>
              <a:gd name="connsiteX19" fmla="*/ 3 w 557902"/>
              <a:gd name="connsiteY19" fmla="*/ 5117071 h 6473484"/>
              <a:gd name="connsiteX20" fmla="*/ 3 w 557902"/>
              <a:gd name="connsiteY20" fmla="*/ 5035487 h 6473484"/>
              <a:gd name="connsiteX21" fmla="*/ 3 w 557902"/>
              <a:gd name="connsiteY21" fmla="*/ 5034654 h 6473484"/>
              <a:gd name="connsiteX22" fmla="*/ 3 w 557902"/>
              <a:gd name="connsiteY22" fmla="*/ 4953070 h 6473484"/>
              <a:gd name="connsiteX23" fmla="*/ 3 w 557902"/>
              <a:gd name="connsiteY23" fmla="*/ 4824588 h 6473484"/>
              <a:gd name="connsiteX24" fmla="*/ 4 w 557902"/>
              <a:gd name="connsiteY24" fmla="*/ 4824585 h 6473484"/>
              <a:gd name="connsiteX25" fmla="*/ 4 w 557902"/>
              <a:gd name="connsiteY25" fmla="*/ 4757433 h 6473484"/>
              <a:gd name="connsiteX26" fmla="*/ 4 w 557902"/>
              <a:gd name="connsiteY26" fmla="*/ 4675849 h 6473484"/>
              <a:gd name="connsiteX27" fmla="*/ 4 w 557902"/>
              <a:gd name="connsiteY27" fmla="*/ 4675016 h 6473484"/>
              <a:gd name="connsiteX28" fmla="*/ 4 w 557902"/>
              <a:gd name="connsiteY28" fmla="*/ 4593432 h 6473484"/>
              <a:gd name="connsiteX29" fmla="*/ 4 w 557902"/>
              <a:gd name="connsiteY29" fmla="*/ 4464950 h 6473484"/>
              <a:gd name="connsiteX30" fmla="*/ 5 w 557902"/>
              <a:gd name="connsiteY30" fmla="*/ 4464947 h 6473484"/>
              <a:gd name="connsiteX31" fmla="*/ 5 w 557902"/>
              <a:gd name="connsiteY31" fmla="*/ 4397795 h 6473484"/>
              <a:gd name="connsiteX32" fmla="*/ 5 w 557902"/>
              <a:gd name="connsiteY32" fmla="*/ 4316211 h 6473484"/>
              <a:gd name="connsiteX33" fmla="*/ 5 w 557902"/>
              <a:gd name="connsiteY33" fmla="*/ 4315378 h 6473484"/>
              <a:gd name="connsiteX34" fmla="*/ 5 w 557902"/>
              <a:gd name="connsiteY34" fmla="*/ 4233794 h 6473484"/>
              <a:gd name="connsiteX35" fmla="*/ 5 w 557902"/>
              <a:gd name="connsiteY35" fmla="*/ 4105312 h 6473484"/>
              <a:gd name="connsiteX36" fmla="*/ 6 w 557902"/>
              <a:gd name="connsiteY36" fmla="*/ 4105309 h 6473484"/>
              <a:gd name="connsiteX37" fmla="*/ 6 w 557902"/>
              <a:gd name="connsiteY37" fmla="*/ 4038157 h 6473484"/>
              <a:gd name="connsiteX38" fmla="*/ 6 w 557902"/>
              <a:gd name="connsiteY38" fmla="*/ 3956573 h 6473484"/>
              <a:gd name="connsiteX39" fmla="*/ 6 w 557902"/>
              <a:gd name="connsiteY39" fmla="*/ 3955740 h 6473484"/>
              <a:gd name="connsiteX40" fmla="*/ 6 w 557902"/>
              <a:gd name="connsiteY40" fmla="*/ 3874156 h 6473484"/>
              <a:gd name="connsiteX41" fmla="*/ 6 w 557902"/>
              <a:gd name="connsiteY41" fmla="*/ 3745674 h 6473484"/>
              <a:gd name="connsiteX42" fmla="*/ 7 w 557902"/>
              <a:gd name="connsiteY42" fmla="*/ 3745671 h 6473484"/>
              <a:gd name="connsiteX43" fmla="*/ 7 w 557902"/>
              <a:gd name="connsiteY43" fmla="*/ 3678519 h 6473484"/>
              <a:gd name="connsiteX44" fmla="*/ 7 w 557902"/>
              <a:gd name="connsiteY44" fmla="*/ 3596935 h 6473484"/>
              <a:gd name="connsiteX45" fmla="*/ 7 w 557902"/>
              <a:gd name="connsiteY45" fmla="*/ 3596102 h 6473484"/>
              <a:gd name="connsiteX46" fmla="*/ 7 w 557902"/>
              <a:gd name="connsiteY46" fmla="*/ 3514518 h 6473484"/>
              <a:gd name="connsiteX47" fmla="*/ 7 w 557902"/>
              <a:gd name="connsiteY47" fmla="*/ 3386036 h 6473484"/>
              <a:gd name="connsiteX48" fmla="*/ 8 w 557902"/>
              <a:gd name="connsiteY48" fmla="*/ 3386033 h 6473484"/>
              <a:gd name="connsiteX49" fmla="*/ 8 w 557902"/>
              <a:gd name="connsiteY49" fmla="*/ 3318881 h 6473484"/>
              <a:gd name="connsiteX50" fmla="*/ 8 w 557902"/>
              <a:gd name="connsiteY50" fmla="*/ 3237297 h 6473484"/>
              <a:gd name="connsiteX51" fmla="*/ 8 w 557902"/>
              <a:gd name="connsiteY51" fmla="*/ 3236464 h 6473484"/>
              <a:gd name="connsiteX52" fmla="*/ 8 w 557902"/>
              <a:gd name="connsiteY52" fmla="*/ 3154880 h 6473484"/>
              <a:gd name="connsiteX53" fmla="*/ 8 w 557902"/>
              <a:gd name="connsiteY53" fmla="*/ 3026398 h 6473484"/>
              <a:gd name="connsiteX54" fmla="*/ 9 w 557902"/>
              <a:gd name="connsiteY54" fmla="*/ 3026395 h 6473484"/>
              <a:gd name="connsiteX55" fmla="*/ 9 w 557902"/>
              <a:gd name="connsiteY55" fmla="*/ 2959243 h 6473484"/>
              <a:gd name="connsiteX56" fmla="*/ 9 w 557902"/>
              <a:gd name="connsiteY56" fmla="*/ 2877659 h 6473484"/>
              <a:gd name="connsiteX57" fmla="*/ 9 w 557902"/>
              <a:gd name="connsiteY57" fmla="*/ 2876826 h 6473484"/>
              <a:gd name="connsiteX58" fmla="*/ 9 w 557902"/>
              <a:gd name="connsiteY58" fmla="*/ 2795242 h 6473484"/>
              <a:gd name="connsiteX59" fmla="*/ 9 w 557902"/>
              <a:gd name="connsiteY59" fmla="*/ 2666760 h 6473484"/>
              <a:gd name="connsiteX60" fmla="*/ 10 w 557902"/>
              <a:gd name="connsiteY60" fmla="*/ 2666757 h 6473484"/>
              <a:gd name="connsiteX61" fmla="*/ 10 w 557902"/>
              <a:gd name="connsiteY61" fmla="*/ 2599605 h 6473484"/>
              <a:gd name="connsiteX62" fmla="*/ 10 w 557902"/>
              <a:gd name="connsiteY62" fmla="*/ 2518021 h 6473484"/>
              <a:gd name="connsiteX63" fmla="*/ 10 w 557902"/>
              <a:gd name="connsiteY63" fmla="*/ 2517188 h 6473484"/>
              <a:gd name="connsiteX64" fmla="*/ 10 w 557902"/>
              <a:gd name="connsiteY64" fmla="*/ 2435604 h 6473484"/>
              <a:gd name="connsiteX65" fmla="*/ 10 w 557902"/>
              <a:gd name="connsiteY65" fmla="*/ 2307122 h 6473484"/>
              <a:gd name="connsiteX66" fmla="*/ 11 w 557902"/>
              <a:gd name="connsiteY66" fmla="*/ 2307119 h 6473484"/>
              <a:gd name="connsiteX67" fmla="*/ 11 w 557902"/>
              <a:gd name="connsiteY67" fmla="*/ 2239967 h 6473484"/>
              <a:gd name="connsiteX68" fmla="*/ 11 w 557902"/>
              <a:gd name="connsiteY68" fmla="*/ 2158383 h 6473484"/>
              <a:gd name="connsiteX69" fmla="*/ 11 w 557902"/>
              <a:gd name="connsiteY69" fmla="*/ 2157550 h 6473484"/>
              <a:gd name="connsiteX70" fmla="*/ 11 w 557902"/>
              <a:gd name="connsiteY70" fmla="*/ 2075966 h 6473484"/>
              <a:gd name="connsiteX71" fmla="*/ 11 w 557902"/>
              <a:gd name="connsiteY71" fmla="*/ 1947484 h 6473484"/>
              <a:gd name="connsiteX72" fmla="*/ 12 w 557902"/>
              <a:gd name="connsiteY72" fmla="*/ 1947481 h 6473484"/>
              <a:gd name="connsiteX73" fmla="*/ 12 w 557902"/>
              <a:gd name="connsiteY73" fmla="*/ 1880329 h 6473484"/>
              <a:gd name="connsiteX74" fmla="*/ 12 w 557902"/>
              <a:gd name="connsiteY74" fmla="*/ 1798745 h 6473484"/>
              <a:gd name="connsiteX75" fmla="*/ 12 w 557902"/>
              <a:gd name="connsiteY75" fmla="*/ 1797912 h 6473484"/>
              <a:gd name="connsiteX76" fmla="*/ 12 w 557902"/>
              <a:gd name="connsiteY76" fmla="*/ 1716328 h 6473484"/>
              <a:gd name="connsiteX77" fmla="*/ 12 w 557902"/>
              <a:gd name="connsiteY77" fmla="*/ 1587846 h 6473484"/>
              <a:gd name="connsiteX78" fmla="*/ 13 w 557902"/>
              <a:gd name="connsiteY78" fmla="*/ 1587843 h 6473484"/>
              <a:gd name="connsiteX79" fmla="*/ 13 w 557902"/>
              <a:gd name="connsiteY79" fmla="*/ 1520691 h 6473484"/>
              <a:gd name="connsiteX80" fmla="*/ 13 w 557902"/>
              <a:gd name="connsiteY80" fmla="*/ 1439107 h 6473484"/>
              <a:gd name="connsiteX81" fmla="*/ 13 w 557902"/>
              <a:gd name="connsiteY81" fmla="*/ 1438274 h 6473484"/>
              <a:gd name="connsiteX82" fmla="*/ 13 w 557902"/>
              <a:gd name="connsiteY82" fmla="*/ 1356690 h 6473484"/>
              <a:gd name="connsiteX83" fmla="*/ 13 w 557902"/>
              <a:gd name="connsiteY83" fmla="*/ 1228208 h 6473484"/>
              <a:gd name="connsiteX84" fmla="*/ 14 w 557902"/>
              <a:gd name="connsiteY84" fmla="*/ 1228205 h 6473484"/>
              <a:gd name="connsiteX85" fmla="*/ 14 w 557902"/>
              <a:gd name="connsiteY85" fmla="*/ 1161053 h 6473484"/>
              <a:gd name="connsiteX86" fmla="*/ 14 w 557902"/>
              <a:gd name="connsiteY86" fmla="*/ 1079469 h 6473484"/>
              <a:gd name="connsiteX87" fmla="*/ 14 w 557902"/>
              <a:gd name="connsiteY87" fmla="*/ 1078636 h 6473484"/>
              <a:gd name="connsiteX88" fmla="*/ 14 w 557902"/>
              <a:gd name="connsiteY88" fmla="*/ 997052 h 6473484"/>
              <a:gd name="connsiteX89" fmla="*/ 14 w 557902"/>
              <a:gd name="connsiteY89" fmla="*/ 868570 h 6473484"/>
              <a:gd name="connsiteX90" fmla="*/ 15 w 557902"/>
              <a:gd name="connsiteY90" fmla="*/ 868567 h 6473484"/>
              <a:gd name="connsiteX91" fmla="*/ 15 w 557902"/>
              <a:gd name="connsiteY91" fmla="*/ 801416 h 6473484"/>
              <a:gd name="connsiteX92" fmla="*/ 15 w 557902"/>
              <a:gd name="connsiteY92" fmla="*/ 719831 h 6473484"/>
              <a:gd name="connsiteX93" fmla="*/ 15 w 557902"/>
              <a:gd name="connsiteY93" fmla="*/ 718998 h 6473484"/>
              <a:gd name="connsiteX94" fmla="*/ 15 w 557902"/>
              <a:gd name="connsiteY94" fmla="*/ 637414 h 6473484"/>
              <a:gd name="connsiteX95" fmla="*/ 15 w 557902"/>
              <a:gd name="connsiteY95" fmla="*/ 508932 h 6473484"/>
              <a:gd name="connsiteX96" fmla="*/ 16 w 557902"/>
              <a:gd name="connsiteY96" fmla="*/ 508930 h 6473484"/>
              <a:gd name="connsiteX97" fmla="*/ 16 w 557902"/>
              <a:gd name="connsiteY97" fmla="*/ 441778 h 6473484"/>
              <a:gd name="connsiteX98" fmla="*/ 16 w 557902"/>
              <a:gd name="connsiteY98" fmla="*/ 360193 h 6473484"/>
              <a:gd name="connsiteX99" fmla="*/ 16 w 557902"/>
              <a:gd name="connsiteY99" fmla="*/ 359360 h 6473484"/>
              <a:gd name="connsiteX100" fmla="*/ 16 w 557902"/>
              <a:gd name="connsiteY100" fmla="*/ 277776 h 6473484"/>
              <a:gd name="connsiteX101" fmla="*/ 16 w 557902"/>
              <a:gd name="connsiteY101" fmla="*/ 149294 h 6473484"/>
              <a:gd name="connsiteX102" fmla="*/ 36837 w 557902"/>
              <a:gd name="connsiteY102" fmla="*/ 112664 h 6473484"/>
              <a:gd name="connsiteX103" fmla="*/ 65010 w 557902"/>
              <a:gd name="connsiteY103" fmla="*/ 99622 h 6473484"/>
              <a:gd name="connsiteX104" fmla="*/ 278959 w 557902"/>
              <a:gd name="connsiteY104" fmla="*/ 0 h 6473484"/>
              <a:gd name="connsiteX105" fmla="*/ 492909 w 557902"/>
              <a:gd name="connsiteY105" fmla="*/ 99622 h 6473484"/>
              <a:gd name="connsiteX106" fmla="*/ 521361 w 557902"/>
              <a:gd name="connsiteY106" fmla="*/ 112664 h 6473484"/>
              <a:gd name="connsiteX107" fmla="*/ 557902 w 557902"/>
              <a:gd name="connsiteY107" fmla="*/ 149294 h 6473484"/>
              <a:gd name="connsiteX108" fmla="*/ 557902 w 557902"/>
              <a:gd name="connsiteY108" fmla="*/ 277776 h 6473484"/>
              <a:gd name="connsiteX109" fmla="*/ 557902 w 557902"/>
              <a:gd name="connsiteY109" fmla="*/ 359360 h 6473484"/>
              <a:gd name="connsiteX110" fmla="*/ 557902 w 557902"/>
              <a:gd name="connsiteY110" fmla="*/ 360193 h 6473484"/>
              <a:gd name="connsiteX111" fmla="*/ 557902 w 557902"/>
              <a:gd name="connsiteY111" fmla="*/ 441778 h 6473484"/>
              <a:gd name="connsiteX112" fmla="*/ 557902 w 557902"/>
              <a:gd name="connsiteY112" fmla="*/ 569982 h 6473484"/>
              <a:gd name="connsiteX113" fmla="*/ 557901 w 557902"/>
              <a:gd name="connsiteY113" fmla="*/ 569984 h 6473484"/>
              <a:gd name="connsiteX114" fmla="*/ 557901 w 557902"/>
              <a:gd name="connsiteY114" fmla="*/ 637414 h 6473484"/>
              <a:gd name="connsiteX115" fmla="*/ 557901 w 557902"/>
              <a:gd name="connsiteY115" fmla="*/ 718998 h 6473484"/>
              <a:gd name="connsiteX116" fmla="*/ 557901 w 557902"/>
              <a:gd name="connsiteY116" fmla="*/ 719831 h 6473484"/>
              <a:gd name="connsiteX117" fmla="*/ 557901 w 557902"/>
              <a:gd name="connsiteY117" fmla="*/ 801416 h 6473484"/>
              <a:gd name="connsiteX118" fmla="*/ 557901 w 557902"/>
              <a:gd name="connsiteY118" fmla="*/ 929620 h 6473484"/>
              <a:gd name="connsiteX119" fmla="*/ 557900 w 557902"/>
              <a:gd name="connsiteY119" fmla="*/ 929622 h 6473484"/>
              <a:gd name="connsiteX120" fmla="*/ 557900 w 557902"/>
              <a:gd name="connsiteY120" fmla="*/ 997052 h 6473484"/>
              <a:gd name="connsiteX121" fmla="*/ 557900 w 557902"/>
              <a:gd name="connsiteY121" fmla="*/ 1078636 h 6473484"/>
              <a:gd name="connsiteX122" fmla="*/ 557900 w 557902"/>
              <a:gd name="connsiteY122" fmla="*/ 1079469 h 6473484"/>
              <a:gd name="connsiteX123" fmla="*/ 557900 w 557902"/>
              <a:gd name="connsiteY123" fmla="*/ 1161053 h 6473484"/>
              <a:gd name="connsiteX124" fmla="*/ 557900 w 557902"/>
              <a:gd name="connsiteY124" fmla="*/ 1289258 h 6473484"/>
              <a:gd name="connsiteX125" fmla="*/ 557899 w 557902"/>
              <a:gd name="connsiteY125" fmla="*/ 1289260 h 6473484"/>
              <a:gd name="connsiteX126" fmla="*/ 557899 w 557902"/>
              <a:gd name="connsiteY126" fmla="*/ 1356690 h 6473484"/>
              <a:gd name="connsiteX127" fmla="*/ 557899 w 557902"/>
              <a:gd name="connsiteY127" fmla="*/ 1438274 h 6473484"/>
              <a:gd name="connsiteX128" fmla="*/ 557899 w 557902"/>
              <a:gd name="connsiteY128" fmla="*/ 1439107 h 6473484"/>
              <a:gd name="connsiteX129" fmla="*/ 557899 w 557902"/>
              <a:gd name="connsiteY129" fmla="*/ 1520691 h 6473484"/>
              <a:gd name="connsiteX130" fmla="*/ 557899 w 557902"/>
              <a:gd name="connsiteY130" fmla="*/ 1648896 h 6473484"/>
              <a:gd name="connsiteX131" fmla="*/ 557898 w 557902"/>
              <a:gd name="connsiteY131" fmla="*/ 1648898 h 6473484"/>
              <a:gd name="connsiteX132" fmla="*/ 557898 w 557902"/>
              <a:gd name="connsiteY132" fmla="*/ 1716328 h 6473484"/>
              <a:gd name="connsiteX133" fmla="*/ 557898 w 557902"/>
              <a:gd name="connsiteY133" fmla="*/ 1797912 h 6473484"/>
              <a:gd name="connsiteX134" fmla="*/ 557898 w 557902"/>
              <a:gd name="connsiteY134" fmla="*/ 1798745 h 6473484"/>
              <a:gd name="connsiteX135" fmla="*/ 557898 w 557902"/>
              <a:gd name="connsiteY135" fmla="*/ 1880329 h 6473484"/>
              <a:gd name="connsiteX136" fmla="*/ 557898 w 557902"/>
              <a:gd name="connsiteY136" fmla="*/ 2008534 h 6473484"/>
              <a:gd name="connsiteX137" fmla="*/ 557897 w 557902"/>
              <a:gd name="connsiteY137" fmla="*/ 2008536 h 6473484"/>
              <a:gd name="connsiteX138" fmla="*/ 557897 w 557902"/>
              <a:gd name="connsiteY138" fmla="*/ 2075966 h 6473484"/>
              <a:gd name="connsiteX139" fmla="*/ 557897 w 557902"/>
              <a:gd name="connsiteY139" fmla="*/ 2157550 h 6473484"/>
              <a:gd name="connsiteX140" fmla="*/ 557897 w 557902"/>
              <a:gd name="connsiteY140" fmla="*/ 2158383 h 6473484"/>
              <a:gd name="connsiteX141" fmla="*/ 557897 w 557902"/>
              <a:gd name="connsiteY141" fmla="*/ 2239967 h 6473484"/>
              <a:gd name="connsiteX142" fmla="*/ 557897 w 557902"/>
              <a:gd name="connsiteY142" fmla="*/ 2368172 h 6473484"/>
              <a:gd name="connsiteX143" fmla="*/ 557896 w 557902"/>
              <a:gd name="connsiteY143" fmla="*/ 2368174 h 6473484"/>
              <a:gd name="connsiteX144" fmla="*/ 557896 w 557902"/>
              <a:gd name="connsiteY144" fmla="*/ 2435604 h 6473484"/>
              <a:gd name="connsiteX145" fmla="*/ 557896 w 557902"/>
              <a:gd name="connsiteY145" fmla="*/ 2517188 h 6473484"/>
              <a:gd name="connsiteX146" fmla="*/ 557896 w 557902"/>
              <a:gd name="connsiteY146" fmla="*/ 2518021 h 6473484"/>
              <a:gd name="connsiteX147" fmla="*/ 557896 w 557902"/>
              <a:gd name="connsiteY147" fmla="*/ 2599605 h 6473484"/>
              <a:gd name="connsiteX148" fmla="*/ 557896 w 557902"/>
              <a:gd name="connsiteY148" fmla="*/ 2727810 h 6473484"/>
              <a:gd name="connsiteX149" fmla="*/ 557895 w 557902"/>
              <a:gd name="connsiteY149" fmla="*/ 2727812 h 6473484"/>
              <a:gd name="connsiteX150" fmla="*/ 557895 w 557902"/>
              <a:gd name="connsiteY150" fmla="*/ 2795242 h 6473484"/>
              <a:gd name="connsiteX151" fmla="*/ 557895 w 557902"/>
              <a:gd name="connsiteY151" fmla="*/ 2876826 h 6473484"/>
              <a:gd name="connsiteX152" fmla="*/ 557895 w 557902"/>
              <a:gd name="connsiteY152" fmla="*/ 2877659 h 6473484"/>
              <a:gd name="connsiteX153" fmla="*/ 557895 w 557902"/>
              <a:gd name="connsiteY153" fmla="*/ 2959243 h 6473484"/>
              <a:gd name="connsiteX154" fmla="*/ 557895 w 557902"/>
              <a:gd name="connsiteY154" fmla="*/ 3087448 h 6473484"/>
              <a:gd name="connsiteX155" fmla="*/ 557894 w 557902"/>
              <a:gd name="connsiteY155" fmla="*/ 3087450 h 6473484"/>
              <a:gd name="connsiteX156" fmla="*/ 557894 w 557902"/>
              <a:gd name="connsiteY156" fmla="*/ 3154880 h 6473484"/>
              <a:gd name="connsiteX157" fmla="*/ 557894 w 557902"/>
              <a:gd name="connsiteY157" fmla="*/ 3236464 h 6473484"/>
              <a:gd name="connsiteX158" fmla="*/ 557894 w 557902"/>
              <a:gd name="connsiteY158" fmla="*/ 3237297 h 6473484"/>
              <a:gd name="connsiteX159" fmla="*/ 557894 w 557902"/>
              <a:gd name="connsiteY159" fmla="*/ 3318881 h 6473484"/>
              <a:gd name="connsiteX160" fmla="*/ 557894 w 557902"/>
              <a:gd name="connsiteY160" fmla="*/ 3447086 h 6473484"/>
              <a:gd name="connsiteX161" fmla="*/ 557893 w 557902"/>
              <a:gd name="connsiteY161" fmla="*/ 3447088 h 6473484"/>
              <a:gd name="connsiteX162" fmla="*/ 557893 w 557902"/>
              <a:gd name="connsiteY162" fmla="*/ 3514518 h 6473484"/>
              <a:gd name="connsiteX163" fmla="*/ 557893 w 557902"/>
              <a:gd name="connsiteY163" fmla="*/ 3596102 h 6473484"/>
              <a:gd name="connsiteX164" fmla="*/ 557893 w 557902"/>
              <a:gd name="connsiteY164" fmla="*/ 3596935 h 6473484"/>
              <a:gd name="connsiteX165" fmla="*/ 557893 w 557902"/>
              <a:gd name="connsiteY165" fmla="*/ 3678519 h 6473484"/>
              <a:gd name="connsiteX166" fmla="*/ 557893 w 557902"/>
              <a:gd name="connsiteY166" fmla="*/ 3806724 h 6473484"/>
              <a:gd name="connsiteX167" fmla="*/ 557892 w 557902"/>
              <a:gd name="connsiteY167" fmla="*/ 3806726 h 6473484"/>
              <a:gd name="connsiteX168" fmla="*/ 557892 w 557902"/>
              <a:gd name="connsiteY168" fmla="*/ 3874156 h 6473484"/>
              <a:gd name="connsiteX169" fmla="*/ 557892 w 557902"/>
              <a:gd name="connsiteY169" fmla="*/ 3955740 h 6473484"/>
              <a:gd name="connsiteX170" fmla="*/ 557892 w 557902"/>
              <a:gd name="connsiteY170" fmla="*/ 3956573 h 6473484"/>
              <a:gd name="connsiteX171" fmla="*/ 557892 w 557902"/>
              <a:gd name="connsiteY171" fmla="*/ 4038157 h 6473484"/>
              <a:gd name="connsiteX172" fmla="*/ 557892 w 557902"/>
              <a:gd name="connsiteY172" fmla="*/ 4166362 h 6473484"/>
              <a:gd name="connsiteX173" fmla="*/ 557891 w 557902"/>
              <a:gd name="connsiteY173" fmla="*/ 4166364 h 6473484"/>
              <a:gd name="connsiteX174" fmla="*/ 557891 w 557902"/>
              <a:gd name="connsiteY174" fmla="*/ 4233794 h 6473484"/>
              <a:gd name="connsiteX175" fmla="*/ 557891 w 557902"/>
              <a:gd name="connsiteY175" fmla="*/ 4315378 h 6473484"/>
              <a:gd name="connsiteX176" fmla="*/ 557891 w 557902"/>
              <a:gd name="connsiteY176" fmla="*/ 4316211 h 6473484"/>
              <a:gd name="connsiteX177" fmla="*/ 557891 w 557902"/>
              <a:gd name="connsiteY177" fmla="*/ 4397795 h 6473484"/>
              <a:gd name="connsiteX178" fmla="*/ 557891 w 557902"/>
              <a:gd name="connsiteY178" fmla="*/ 4526000 h 6473484"/>
              <a:gd name="connsiteX179" fmla="*/ 557890 w 557902"/>
              <a:gd name="connsiteY179" fmla="*/ 4526002 h 6473484"/>
              <a:gd name="connsiteX180" fmla="*/ 557890 w 557902"/>
              <a:gd name="connsiteY180" fmla="*/ 4593432 h 6473484"/>
              <a:gd name="connsiteX181" fmla="*/ 557890 w 557902"/>
              <a:gd name="connsiteY181" fmla="*/ 4675016 h 6473484"/>
              <a:gd name="connsiteX182" fmla="*/ 557890 w 557902"/>
              <a:gd name="connsiteY182" fmla="*/ 4675849 h 6473484"/>
              <a:gd name="connsiteX183" fmla="*/ 557890 w 557902"/>
              <a:gd name="connsiteY183" fmla="*/ 4757433 h 6473484"/>
              <a:gd name="connsiteX184" fmla="*/ 557890 w 557902"/>
              <a:gd name="connsiteY184" fmla="*/ 4885638 h 6473484"/>
              <a:gd name="connsiteX185" fmla="*/ 557889 w 557902"/>
              <a:gd name="connsiteY185" fmla="*/ 4885640 h 6473484"/>
              <a:gd name="connsiteX186" fmla="*/ 557889 w 557902"/>
              <a:gd name="connsiteY186" fmla="*/ 4953070 h 6473484"/>
              <a:gd name="connsiteX187" fmla="*/ 557889 w 557902"/>
              <a:gd name="connsiteY187" fmla="*/ 5034654 h 6473484"/>
              <a:gd name="connsiteX188" fmla="*/ 557889 w 557902"/>
              <a:gd name="connsiteY188" fmla="*/ 5035487 h 6473484"/>
              <a:gd name="connsiteX189" fmla="*/ 557889 w 557902"/>
              <a:gd name="connsiteY189" fmla="*/ 5117071 h 6473484"/>
              <a:gd name="connsiteX190" fmla="*/ 557889 w 557902"/>
              <a:gd name="connsiteY190" fmla="*/ 5245276 h 6473484"/>
              <a:gd name="connsiteX191" fmla="*/ 557888 w 557902"/>
              <a:gd name="connsiteY191" fmla="*/ 5245278 h 6473484"/>
              <a:gd name="connsiteX192" fmla="*/ 557888 w 557902"/>
              <a:gd name="connsiteY192" fmla="*/ 5312707 h 6473484"/>
              <a:gd name="connsiteX193" fmla="*/ 557888 w 557902"/>
              <a:gd name="connsiteY193" fmla="*/ 5394292 h 6473484"/>
              <a:gd name="connsiteX194" fmla="*/ 557888 w 557902"/>
              <a:gd name="connsiteY194" fmla="*/ 5395124 h 6473484"/>
              <a:gd name="connsiteX195" fmla="*/ 557888 w 557902"/>
              <a:gd name="connsiteY195" fmla="*/ 5476709 h 6473484"/>
              <a:gd name="connsiteX196" fmla="*/ 557888 w 557902"/>
              <a:gd name="connsiteY196" fmla="*/ 5604914 h 6473484"/>
              <a:gd name="connsiteX197" fmla="*/ 557887 w 557902"/>
              <a:gd name="connsiteY197" fmla="*/ 5604916 h 6473484"/>
              <a:gd name="connsiteX198" fmla="*/ 557887 w 557902"/>
              <a:gd name="connsiteY198" fmla="*/ 5672345 h 6473484"/>
              <a:gd name="connsiteX199" fmla="*/ 557887 w 557902"/>
              <a:gd name="connsiteY199" fmla="*/ 5753930 h 6473484"/>
              <a:gd name="connsiteX200" fmla="*/ 557887 w 557902"/>
              <a:gd name="connsiteY200" fmla="*/ 5754762 h 6473484"/>
              <a:gd name="connsiteX201" fmla="*/ 557887 w 557902"/>
              <a:gd name="connsiteY201" fmla="*/ 5836347 h 6473484"/>
              <a:gd name="connsiteX202" fmla="*/ 557887 w 557902"/>
              <a:gd name="connsiteY202" fmla="*/ 5964551 h 6473484"/>
              <a:gd name="connsiteX203" fmla="*/ 557886 w 557902"/>
              <a:gd name="connsiteY203" fmla="*/ 5964554 h 6473484"/>
              <a:gd name="connsiteX204" fmla="*/ 557886 w 557902"/>
              <a:gd name="connsiteY204" fmla="*/ 6031983 h 6473484"/>
              <a:gd name="connsiteX205" fmla="*/ 557886 w 557902"/>
              <a:gd name="connsiteY205" fmla="*/ 6113568 h 6473484"/>
              <a:gd name="connsiteX206" fmla="*/ 557886 w 557902"/>
              <a:gd name="connsiteY206" fmla="*/ 6114400 h 6473484"/>
              <a:gd name="connsiteX207" fmla="*/ 557886 w 557902"/>
              <a:gd name="connsiteY207" fmla="*/ 6195985 h 6473484"/>
              <a:gd name="connsiteX208" fmla="*/ 557886 w 557902"/>
              <a:gd name="connsiteY208" fmla="*/ 6324189 h 6473484"/>
              <a:gd name="connsiteX209" fmla="*/ 521344 w 557902"/>
              <a:gd name="connsiteY209" fmla="*/ 6360820 h 6473484"/>
              <a:gd name="connsiteX210" fmla="*/ 492892 w 557902"/>
              <a:gd name="connsiteY210" fmla="*/ 6374140 h 6473484"/>
              <a:gd name="connsiteX211" fmla="*/ 278943 w 557902"/>
              <a:gd name="connsiteY211" fmla="*/ 6473484 h 6473484"/>
              <a:gd name="connsiteX212" fmla="*/ 64994 w 557902"/>
              <a:gd name="connsiteY212" fmla="*/ 6374140 h 6473484"/>
              <a:gd name="connsiteX213" fmla="*/ 36820 w 557902"/>
              <a:gd name="connsiteY213" fmla="*/ 6360820 h 6473484"/>
              <a:gd name="connsiteX214" fmla="*/ 0 w 557902"/>
              <a:gd name="connsiteY214" fmla="*/ 6324189 h 647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57902" h="6473484">
                <a:moveTo>
                  <a:pt x="0" y="6324189"/>
                </a:moveTo>
                <a:cubicBezTo>
                  <a:pt x="0" y="6324189"/>
                  <a:pt x="0" y="6324189"/>
                  <a:pt x="0" y="6195985"/>
                </a:cubicBezTo>
                <a:cubicBezTo>
                  <a:pt x="0" y="6195985"/>
                  <a:pt x="0" y="6195985"/>
                  <a:pt x="0" y="6114400"/>
                </a:cubicBezTo>
                <a:cubicBezTo>
                  <a:pt x="0" y="6114400"/>
                  <a:pt x="0" y="6114400"/>
                  <a:pt x="0" y="6113568"/>
                </a:cubicBezTo>
                <a:cubicBezTo>
                  <a:pt x="0" y="6113568"/>
                  <a:pt x="0" y="6113568"/>
                  <a:pt x="0" y="6031983"/>
                </a:cubicBezTo>
                <a:cubicBezTo>
                  <a:pt x="0" y="6031983"/>
                  <a:pt x="0" y="6031983"/>
                  <a:pt x="0" y="5903501"/>
                </a:cubicBezTo>
                <a:lnTo>
                  <a:pt x="1" y="5903499"/>
                </a:lnTo>
                <a:lnTo>
                  <a:pt x="1" y="5836347"/>
                </a:lnTo>
                <a:cubicBezTo>
                  <a:pt x="1" y="5836347"/>
                  <a:pt x="1" y="5836347"/>
                  <a:pt x="1" y="5754762"/>
                </a:cubicBezTo>
                <a:cubicBezTo>
                  <a:pt x="1" y="5754762"/>
                  <a:pt x="1" y="5754762"/>
                  <a:pt x="1" y="5753930"/>
                </a:cubicBezTo>
                <a:cubicBezTo>
                  <a:pt x="1" y="5753930"/>
                  <a:pt x="1" y="5753930"/>
                  <a:pt x="1" y="5672345"/>
                </a:cubicBezTo>
                <a:cubicBezTo>
                  <a:pt x="1" y="5672345"/>
                  <a:pt x="1" y="5672345"/>
                  <a:pt x="1" y="5543863"/>
                </a:cubicBezTo>
                <a:lnTo>
                  <a:pt x="2" y="5543861"/>
                </a:lnTo>
                <a:lnTo>
                  <a:pt x="2" y="5476709"/>
                </a:lnTo>
                <a:cubicBezTo>
                  <a:pt x="2" y="5476709"/>
                  <a:pt x="2" y="5476709"/>
                  <a:pt x="2" y="5395124"/>
                </a:cubicBezTo>
                <a:cubicBezTo>
                  <a:pt x="2" y="5395124"/>
                  <a:pt x="2" y="5395124"/>
                  <a:pt x="2" y="5394292"/>
                </a:cubicBezTo>
                <a:cubicBezTo>
                  <a:pt x="2" y="5394292"/>
                  <a:pt x="2" y="5394292"/>
                  <a:pt x="2" y="5312707"/>
                </a:cubicBezTo>
                <a:cubicBezTo>
                  <a:pt x="2" y="5312707"/>
                  <a:pt x="2" y="5312707"/>
                  <a:pt x="2" y="5184226"/>
                </a:cubicBezTo>
                <a:lnTo>
                  <a:pt x="3" y="5184223"/>
                </a:lnTo>
                <a:lnTo>
                  <a:pt x="3" y="5117071"/>
                </a:lnTo>
                <a:cubicBezTo>
                  <a:pt x="3" y="5117071"/>
                  <a:pt x="3" y="5117071"/>
                  <a:pt x="3" y="5035487"/>
                </a:cubicBezTo>
                <a:cubicBezTo>
                  <a:pt x="3" y="5035487"/>
                  <a:pt x="3" y="5035487"/>
                  <a:pt x="3" y="5034654"/>
                </a:cubicBezTo>
                <a:cubicBezTo>
                  <a:pt x="3" y="5034654"/>
                  <a:pt x="3" y="5034654"/>
                  <a:pt x="3" y="4953070"/>
                </a:cubicBezTo>
                <a:cubicBezTo>
                  <a:pt x="3" y="4953070"/>
                  <a:pt x="3" y="4953070"/>
                  <a:pt x="3" y="4824588"/>
                </a:cubicBezTo>
                <a:lnTo>
                  <a:pt x="4" y="4824585"/>
                </a:lnTo>
                <a:lnTo>
                  <a:pt x="4" y="4757433"/>
                </a:lnTo>
                <a:cubicBezTo>
                  <a:pt x="4" y="4757433"/>
                  <a:pt x="4" y="4757433"/>
                  <a:pt x="4" y="4675849"/>
                </a:cubicBezTo>
                <a:cubicBezTo>
                  <a:pt x="4" y="4675849"/>
                  <a:pt x="4" y="4675849"/>
                  <a:pt x="4" y="4675016"/>
                </a:cubicBezTo>
                <a:cubicBezTo>
                  <a:pt x="4" y="4675016"/>
                  <a:pt x="4" y="4675016"/>
                  <a:pt x="4" y="4593432"/>
                </a:cubicBezTo>
                <a:cubicBezTo>
                  <a:pt x="4" y="4593432"/>
                  <a:pt x="4" y="4593432"/>
                  <a:pt x="4" y="4464950"/>
                </a:cubicBezTo>
                <a:lnTo>
                  <a:pt x="5" y="4464947"/>
                </a:lnTo>
                <a:lnTo>
                  <a:pt x="5" y="4397795"/>
                </a:lnTo>
                <a:cubicBezTo>
                  <a:pt x="5" y="4397795"/>
                  <a:pt x="5" y="4397795"/>
                  <a:pt x="5" y="4316211"/>
                </a:cubicBezTo>
                <a:cubicBezTo>
                  <a:pt x="5" y="4316211"/>
                  <a:pt x="5" y="4316211"/>
                  <a:pt x="5" y="4315378"/>
                </a:cubicBezTo>
                <a:cubicBezTo>
                  <a:pt x="5" y="4315378"/>
                  <a:pt x="5" y="4315378"/>
                  <a:pt x="5" y="4233794"/>
                </a:cubicBezTo>
                <a:cubicBezTo>
                  <a:pt x="5" y="4233794"/>
                  <a:pt x="5" y="4233794"/>
                  <a:pt x="5" y="4105312"/>
                </a:cubicBezTo>
                <a:lnTo>
                  <a:pt x="6" y="4105309"/>
                </a:lnTo>
                <a:lnTo>
                  <a:pt x="6" y="4038157"/>
                </a:lnTo>
                <a:cubicBezTo>
                  <a:pt x="6" y="4038157"/>
                  <a:pt x="6" y="4038157"/>
                  <a:pt x="6" y="3956573"/>
                </a:cubicBezTo>
                <a:cubicBezTo>
                  <a:pt x="6" y="3956573"/>
                  <a:pt x="6" y="3956573"/>
                  <a:pt x="6" y="3955740"/>
                </a:cubicBezTo>
                <a:cubicBezTo>
                  <a:pt x="6" y="3955740"/>
                  <a:pt x="6" y="3955740"/>
                  <a:pt x="6" y="3874156"/>
                </a:cubicBezTo>
                <a:cubicBezTo>
                  <a:pt x="6" y="3874156"/>
                  <a:pt x="6" y="3874156"/>
                  <a:pt x="6" y="3745674"/>
                </a:cubicBezTo>
                <a:lnTo>
                  <a:pt x="7" y="3745671"/>
                </a:lnTo>
                <a:lnTo>
                  <a:pt x="7" y="3678519"/>
                </a:lnTo>
                <a:cubicBezTo>
                  <a:pt x="7" y="3678519"/>
                  <a:pt x="7" y="3678519"/>
                  <a:pt x="7" y="3596935"/>
                </a:cubicBezTo>
                <a:cubicBezTo>
                  <a:pt x="7" y="3596935"/>
                  <a:pt x="7" y="3596935"/>
                  <a:pt x="7" y="3596102"/>
                </a:cubicBezTo>
                <a:cubicBezTo>
                  <a:pt x="7" y="3596102"/>
                  <a:pt x="7" y="3596102"/>
                  <a:pt x="7" y="3514518"/>
                </a:cubicBezTo>
                <a:cubicBezTo>
                  <a:pt x="7" y="3514518"/>
                  <a:pt x="7" y="3514518"/>
                  <a:pt x="7" y="3386036"/>
                </a:cubicBezTo>
                <a:lnTo>
                  <a:pt x="8" y="3386033"/>
                </a:lnTo>
                <a:lnTo>
                  <a:pt x="8" y="3318881"/>
                </a:lnTo>
                <a:cubicBezTo>
                  <a:pt x="8" y="3318881"/>
                  <a:pt x="8" y="3318881"/>
                  <a:pt x="8" y="3237297"/>
                </a:cubicBezTo>
                <a:cubicBezTo>
                  <a:pt x="8" y="3237297"/>
                  <a:pt x="8" y="3237297"/>
                  <a:pt x="8" y="3236464"/>
                </a:cubicBezTo>
                <a:cubicBezTo>
                  <a:pt x="8" y="3236464"/>
                  <a:pt x="8" y="3236464"/>
                  <a:pt x="8" y="3154880"/>
                </a:cubicBezTo>
                <a:cubicBezTo>
                  <a:pt x="8" y="3154880"/>
                  <a:pt x="8" y="3154880"/>
                  <a:pt x="8" y="3026398"/>
                </a:cubicBezTo>
                <a:lnTo>
                  <a:pt x="9" y="3026395"/>
                </a:lnTo>
                <a:lnTo>
                  <a:pt x="9" y="2959243"/>
                </a:lnTo>
                <a:cubicBezTo>
                  <a:pt x="9" y="2959243"/>
                  <a:pt x="9" y="2959243"/>
                  <a:pt x="9" y="2877659"/>
                </a:cubicBezTo>
                <a:cubicBezTo>
                  <a:pt x="9" y="2877659"/>
                  <a:pt x="9" y="2877659"/>
                  <a:pt x="9" y="2876826"/>
                </a:cubicBezTo>
                <a:cubicBezTo>
                  <a:pt x="9" y="2876826"/>
                  <a:pt x="9" y="2876826"/>
                  <a:pt x="9" y="2795242"/>
                </a:cubicBezTo>
                <a:cubicBezTo>
                  <a:pt x="9" y="2795242"/>
                  <a:pt x="9" y="2795242"/>
                  <a:pt x="9" y="2666760"/>
                </a:cubicBezTo>
                <a:lnTo>
                  <a:pt x="10" y="2666757"/>
                </a:lnTo>
                <a:lnTo>
                  <a:pt x="10" y="2599605"/>
                </a:lnTo>
                <a:cubicBezTo>
                  <a:pt x="10" y="2599605"/>
                  <a:pt x="10" y="2599605"/>
                  <a:pt x="10" y="2518021"/>
                </a:cubicBezTo>
                <a:cubicBezTo>
                  <a:pt x="10" y="2518021"/>
                  <a:pt x="10" y="2518021"/>
                  <a:pt x="10" y="2517188"/>
                </a:cubicBezTo>
                <a:cubicBezTo>
                  <a:pt x="10" y="2517188"/>
                  <a:pt x="10" y="2517188"/>
                  <a:pt x="10" y="2435604"/>
                </a:cubicBezTo>
                <a:cubicBezTo>
                  <a:pt x="10" y="2435604"/>
                  <a:pt x="10" y="2435604"/>
                  <a:pt x="10" y="2307122"/>
                </a:cubicBezTo>
                <a:lnTo>
                  <a:pt x="11" y="2307119"/>
                </a:lnTo>
                <a:lnTo>
                  <a:pt x="11" y="2239967"/>
                </a:lnTo>
                <a:cubicBezTo>
                  <a:pt x="11" y="2239967"/>
                  <a:pt x="11" y="2239967"/>
                  <a:pt x="11" y="2158383"/>
                </a:cubicBezTo>
                <a:cubicBezTo>
                  <a:pt x="11" y="2158383"/>
                  <a:pt x="11" y="2158383"/>
                  <a:pt x="11" y="2157550"/>
                </a:cubicBezTo>
                <a:cubicBezTo>
                  <a:pt x="11" y="2157550"/>
                  <a:pt x="11" y="2157550"/>
                  <a:pt x="11" y="2075966"/>
                </a:cubicBezTo>
                <a:cubicBezTo>
                  <a:pt x="11" y="2075966"/>
                  <a:pt x="11" y="2075966"/>
                  <a:pt x="11" y="1947484"/>
                </a:cubicBezTo>
                <a:lnTo>
                  <a:pt x="12" y="1947481"/>
                </a:lnTo>
                <a:lnTo>
                  <a:pt x="12" y="1880329"/>
                </a:lnTo>
                <a:cubicBezTo>
                  <a:pt x="12" y="1880329"/>
                  <a:pt x="12" y="1880329"/>
                  <a:pt x="12" y="1798745"/>
                </a:cubicBezTo>
                <a:cubicBezTo>
                  <a:pt x="12" y="1798745"/>
                  <a:pt x="12" y="1798745"/>
                  <a:pt x="12" y="1797912"/>
                </a:cubicBezTo>
                <a:cubicBezTo>
                  <a:pt x="12" y="1797912"/>
                  <a:pt x="12" y="1797912"/>
                  <a:pt x="12" y="1716328"/>
                </a:cubicBezTo>
                <a:cubicBezTo>
                  <a:pt x="12" y="1716328"/>
                  <a:pt x="12" y="1716328"/>
                  <a:pt x="12" y="1587846"/>
                </a:cubicBezTo>
                <a:lnTo>
                  <a:pt x="13" y="1587843"/>
                </a:lnTo>
                <a:lnTo>
                  <a:pt x="13" y="1520691"/>
                </a:lnTo>
                <a:cubicBezTo>
                  <a:pt x="13" y="1520691"/>
                  <a:pt x="13" y="1520691"/>
                  <a:pt x="13" y="1439107"/>
                </a:cubicBezTo>
                <a:cubicBezTo>
                  <a:pt x="13" y="1439107"/>
                  <a:pt x="13" y="1439107"/>
                  <a:pt x="13" y="1438274"/>
                </a:cubicBezTo>
                <a:cubicBezTo>
                  <a:pt x="13" y="1438274"/>
                  <a:pt x="13" y="1438274"/>
                  <a:pt x="13" y="1356690"/>
                </a:cubicBezTo>
                <a:cubicBezTo>
                  <a:pt x="13" y="1356690"/>
                  <a:pt x="13" y="1356690"/>
                  <a:pt x="13" y="1228208"/>
                </a:cubicBezTo>
                <a:lnTo>
                  <a:pt x="14" y="1228205"/>
                </a:lnTo>
                <a:lnTo>
                  <a:pt x="14" y="1161053"/>
                </a:lnTo>
                <a:cubicBezTo>
                  <a:pt x="14" y="1161053"/>
                  <a:pt x="14" y="1161053"/>
                  <a:pt x="14" y="1079469"/>
                </a:cubicBezTo>
                <a:cubicBezTo>
                  <a:pt x="14" y="1079469"/>
                  <a:pt x="14" y="1079469"/>
                  <a:pt x="14" y="1078636"/>
                </a:cubicBezTo>
                <a:cubicBezTo>
                  <a:pt x="14" y="1078636"/>
                  <a:pt x="14" y="1078636"/>
                  <a:pt x="14" y="997052"/>
                </a:cubicBezTo>
                <a:cubicBezTo>
                  <a:pt x="14" y="997052"/>
                  <a:pt x="14" y="997052"/>
                  <a:pt x="14" y="868570"/>
                </a:cubicBezTo>
                <a:lnTo>
                  <a:pt x="15" y="868567"/>
                </a:lnTo>
                <a:lnTo>
                  <a:pt x="15" y="801416"/>
                </a:lnTo>
                <a:cubicBezTo>
                  <a:pt x="15" y="801416"/>
                  <a:pt x="15" y="801416"/>
                  <a:pt x="15" y="719831"/>
                </a:cubicBezTo>
                <a:cubicBezTo>
                  <a:pt x="15" y="719831"/>
                  <a:pt x="15" y="719831"/>
                  <a:pt x="15" y="718998"/>
                </a:cubicBezTo>
                <a:cubicBezTo>
                  <a:pt x="15" y="718998"/>
                  <a:pt x="15" y="718998"/>
                  <a:pt x="15" y="637414"/>
                </a:cubicBezTo>
                <a:cubicBezTo>
                  <a:pt x="15" y="637414"/>
                  <a:pt x="15" y="637414"/>
                  <a:pt x="15" y="508932"/>
                </a:cubicBezTo>
                <a:lnTo>
                  <a:pt x="16" y="508930"/>
                </a:lnTo>
                <a:lnTo>
                  <a:pt x="16" y="441778"/>
                </a:lnTo>
                <a:cubicBezTo>
                  <a:pt x="16" y="441778"/>
                  <a:pt x="16" y="441778"/>
                  <a:pt x="16" y="360193"/>
                </a:cubicBezTo>
                <a:cubicBezTo>
                  <a:pt x="16" y="360193"/>
                  <a:pt x="16" y="360193"/>
                  <a:pt x="16" y="359360"/>
                </a:cubicBezTo>
                <a:cubicBezTo>
                  <a:pt x="16" y="359360"/>
                  <a:pt x="16" y="359360"/>
                  <a:pt x="16" y="277776"/>
                </a:cubicBezTo>
                <a:cubicBezTo>
                  <a:pt x="16" y="277776"/>
                  <a:pt x="16" y="277776"/>
                  <a:pt x="16" y="149294"/>
                </a:cubicBezTo>
                <a:cubicBezTo>
                  <a:pt x="16" y="129036"/>
                  <a:pt x="16474" y="112664"/>
                  <a:pt x="36837" y="112664"/>
                </a:cubicBezTo>
                <a:cubicBezTo>
                  <a:pt x="47715" y="112664"/>
                  <a:pt x="58036" y="107947"/>
                  <a:pt x="65010" y="99622"/>
                </a:cubicBezTo>
                <a:cubicBezTo>
                  <a:pt x="116335" y="38849"/>
                  <a:pt x="193045" y="0"/>
                  <a:pt x="278959" y="0"/>
                </a:cubicBezTo>
                <a:cubicBezTo>
                  <a:pt x="364874" y="0"/>
                  <a:pt x="441862" y="38849"/>
                  <a:pt x="492909" y="99622"/>
                </a:cubicBezTo>
                <a:cubicBezTo>
                  <a:pt x="499882" y="107947"/>
                  <a:pt x="510203" y="112664"/>
                  <a:pt x="521361" y="112664"/>
                </a:cubicBezTo>
                <a:cubicBezTo>
                  <a:pt x="541445" y="112664"/>
                  <a:pt x="557902" y="129036"/>
                  <a:pt x="557902" y="149294"/>
                </a:cubicBezTo>
                <a:cubicBezTo>
                  <a:pt x="557902" y="149294"/>
                  <a:pt x="557902" y="149294"/>
                  <a:pt x="557902" y="277776"/>
                </a:cubicBezTo>
                <a:cubicBezTo>
                  <a:pt x="557902" y="277776"/>
                  <a:pt x="557902" y="277776"/>
                  <a:pt x="557902" y="359360"/>
                </a:cubicBezTo>
                <a:cubicBezTo>
                  <a:pt x="557902" y="359360"/>
                  <a:pt x="557902" y="359360"/>
                  <a:pt x="557902" y="360193"/>
                </a:cubicBezTo>
                <a:cubicBezTo>
                  <a:pt x="557902" y="360193"/>
                  <a:pt x="557902" y="360193"/>
                  <a:pt x="557902" y="441778"/>
                </a:cubicBezTo>
                <a:cubicBezTo>
                  <a:pt x="557902" y="441778"/>
                  <a:pt x="557902" y="441778"/>
                  <a:pt x="557902" y="569982"/>
                </a:cubicBezTo>
                <a:lnTo>
                  <a:pt x="557901" y="569984"/>
                </a:lnTo>
                <a:lnTo>
                  <a:pt x="557901" y="637414"/>
                </a:lnTo>
                <a:cubicBezTo>
                  <a:pt x="557901" y="637414"/>
                  <a:pt x="557901" y="637414"/>
                  <a:pt x="557901" y="718998"/>
                </a:cubicBezTo>
                <a:cubicBezTo>
                  <a:pt x="557901" y="718998"/>
                  <a:pt x="557901" y="718998"/>
                  <a:pt x="557901" y="719831"/>
                </a:cubicBezTo>
                <a:cubicBezTo>
                  <a:pt x="557901" y="719831"/>
                  <a:pt x="557901" y="719831"/>
                  <a:pt x="557901" y="801416"/>
                </a:cubicBezTo>
                <a:cubicBezTo>
                  <a:pt x="557901" y="801416"/>
                  <a:pt x="557901" y="801416"/>
                  <a:pt x="557901" y="929620"/>
                </a:cubicBezTo>
                <a:lnTo>
                  <a:pt x="557900" y="929622"/>
                </a:lnTo>
                <a:lnTo>
                  <a:pt x="557900" y="997052"/>
                </a:lnTo>
                <a:cubicBezTo>
                  <a:pt x="557900" y="997052"/>
                  <a:pt x="557900" y="997052"/>
                  <a:pt x="557900" y="1078636"/>
                </a:cubicBezTo>
                <a:cubicBezTo>
                  <a:pt x="557900" y="1078636"/>
                  <a:pt x="557900" y="1078636"/>
                  <a:pt x="557900" y="1079469"/>
                </a:cubicBezTo>
                <a:cubicBezTo>
                  <a:pt x="557900" y="1079469"/>
                  <a:pt x="557900" y="1079469"/>
                  <a:pt x="557900" y="1161053"/>
                </a:cubicBezTo>
                <a:cubicBezTo>
                  <a:pt x="557900" y="1161053"/>
                  <a:pt x="557900" y="1161053"/>
                  <a:pt x="557900" y="1289258"/>
                </a:cubicBezTo>
                <a:lnTo>
                  <a:pt x="557899" y="1289260"/>
                </a:lnTo>
                <a:lnTo>
                  <a:pt x="557899" y="1356690"/>
                </a:lnTo>
                <a:cubicBezTo>
                  <a:pt x="557899" y="1356690"/>
                  <a:pt x="557899" y="1356690"/>
                  <a:pt x="557899" y="1438274"/>
                </a:cubicBezTo>
                <a:cubicBezTo>
                  <a:pt x="557899" y="1438274"/>
                  <a:pt x="557899" y="1438274"/>
                  <a:pt x="557899" y="1439107"/>
                </a:cubicBezTo>
                <a:cubicBezTo>
                  <a:pt x="557899" y="1439107"/>
                  <a:pt x="557899" y="1439107"/>
                  <a:pt x="557899" y="1520691"/>
                </a:cubicBezTo>
                <a:cubicBezTo>
                  <a:pt x="557899" y="1520691"/>
                  <a:pt x="557899" y="1520691"/>
                  <a:pt x="557899" y="1648896"/>
                </a:cubicBezTo>
                <a:lnTo>
                  <a:pt x="557898" y="1648898"/>
                </a:lnTo>
                <a:lnTo>
                  <a:pt x="557898" y="1716328"/>
                </a:lnTo>
                <a:cubicBezTo>
                  <a:pt x="557898" y="1716328"/>
                  <a:pt x="557898" y="1716328"/>
                  <a:pt x="557898" y="1797912"/>
                </a:cubicBezTo>
                <a:cubicBezTo>
                  <a:pt x="557898" y="1797912"/>
                  <a:pt x="557898" y="1797912"/>
                  <a:pt x="557898" y="1798745"/>
                </a:cubicBezTo>
                <a:cubicBezTo>
                  <a:pt x="557898" y="1798745"/>
                  <a:pt x="557898" y="1798745"/>
                  <a:pt x="557898" y="1880329"/>
                </a:cubicBezTo>
                <a:cubicBezTo>
                  <a:pt x="557898" y="1880329"/>
                  <a:pt x="557898" y="1880329"/>
                  <a:pt x="557898" y="2008534"/>
                </a:cubicBezTo>
                <a:lnTo>
                  <a:pt x="557897" y="2008536"/>
                </a:lnTo>
                <a:lnTo>
                  <a:pt x="557897" y="2075966"/>
                </a:lnTo>
                <a:cubicBezTo>
                  <a:pt x="557897" y="2075966"/>
                  <a:pt x="557897" y="2075966"/>
                  <a:pt x="557897" y="2157550"/>
                </a:cubicBezTo>
                <a:cubicBezTo>
                  <a:pt x="557897" y="2157550"/>
                  <a:pt x="557897" y="2157550"/>
                  <a:pt x="557897" y="2158383"/>
                </a:cubicBezTo>
                <a:cubicBezTo>
                  <a:pt x="557897" y="2158383"/>
                  <a:pt x="557897" y="2158383"/>
                  <a:pt x="557897" y="2239967"/>
                </a:cubicBezTo>
                <a:cubicBezTo>
                  <a:pt x="557897" y="2239967"/>
                  <a:pt x="557897" y="2239967"/>
                  <a:pt x="557897" y="2368172"/>
                </a:cubicBezTo>
                <a:lnTo>
                  <a:pt x="557896" y="2368174"/>
                </a:lnTo>
                <a:lnTo>
                  <a:pt x="557896" y="2435604"/>
                </a:lnTo>
                <a:cubicBezTo>
                  <a:pt x="557896" y="2435604"/>
                  <a:pt x="557896" y="2435604"/>
                  <a:pt x="557896" y="2517188"/>
                </a:cubicBezTo>
                <a:cubicBezTo>
                  <a:pt x="557896" y="2517188"/>
                  <a:pt x="557896" y="2517188"/>
                  <a:pt x="557896" y="2518021"/>
                </a:cubicBezTo>
                <a:cubicBezTo>
                  <a:pt x="557896" y="2518021"/>
                  <a:pt x="557896" y="2518021"/>
                  <a:pt x="557896" y="2599605"/>
                </a:cubicBezTo>
                <a:cubicBezTo>
                  <a:pt x="557896" y="2599605"/>
                  <a:pt x="557896" y="2599605"/>
                  <a:pt x="557896" y="2727810"/>
                </a:cubicBezTo>
                <a:lnTo>
                  <a:pt x="557895" y="2727812"/>
                </a:lnTo>
                <a:lnTo>
                  <a:pt x="557895" y="2795242"/>
                </a:lnTo>
                <a:cubicBezTo>
                  <a:pt x="557895" y="2795242"/>
                  <a:pt x="557895" y="2795242"/>
                  <a:pt x="557895" y="2876826"/>
                </a:cubicBezTo>
                <a:cubicBezTo>
                  <a:pt x="557895" y="2876826"/>
                  <a:pt x="557895" y="2876826"/>
                  <a:pt x="557895" y="2877659"/>
                </a:cubicBezTo>
                <a:cubicBezTo>
                  <a:pt x="557895" y="2877659"/>
                  <a:pt x="557895" y="2877659"/>
                  <a:pt x="557895" y="2959243"/>
                </a:cubicBezTo>
                <a:cubicBezTo>
                  <a:pt x="557895" y="2959243"/>
                  <a:pt x="557895" y="2959243"/>
                  <a:pt x="557895" y="3087448"/>
                </a:cubicBezTo>
                <a:lnTo>
                  <a:pt x="557894" y="3087450"/>
                </a:lnTo>
                <a:lnTo>
                  <a:pt x="557894" y="3154880"/>
                </a:lnTo>
                <a:cubicBezTo>
                  <a:pt x="557894" y="3154880"/>
                  <a:pt x="557894" y="3154880"/>
                  <a:pt x="557894" y="3236464"/>
                </a:cubicBezTo>
                <a:cubicBezTo>
                  <a:pt x="557894" y="3236464"/>
                  <a:pt x="557894" y="3236464"/>
                  <a:pt x="557894" y="3237297"/>
                </a:cubicBezTo>
                <a:cubicBezTo>
                  <a:pt x="557894" y="3237297"/>
                  <a:pt x="557894" y="3237297"/>
                  <a:pt x="557894" y="3318881"/>
                </a:cubicBezTo>
                <a:cubicBezTo>
                  <a:pt x="557894" y="3318881"/>
                  <a:pt x="557894" y="3318881"/>
                  <a:pt x="557894" y="3447086"/>
                </a:cubicBezTo>
                <a:lnTo>
                  <a:pt x="557893" y="3447088"/>
                </a:lnTo>
                <a:lnTo>
                  <a:pt x="557893" y="3514518"/>
                </a:lnTo>
                <a:cubicBezTo>
                  <a:pt x="557893" y="3514518"/>
                  <a:pt x="557893" y="3514518"/>
                  <a:pt x="557893" y="3596102"/>
                </a:cubicBezTo>
                <a:cubicBezTo>
                  <a:pt x="557893" y="3596102"/>
                  <a:pt x="557893" y="3596102"/>
                  <a:pt x="557893" y="3596935"/>
                </a:cubicBezTo>
                <a:cubicBezTo>
                  <a:pt x="557893" y="3596935"/>
                  <a:pt x="557893" y="3596935"/>
                  <a:pt x="557893" y="3678519"/>
                </a:cubicBezTo>
                <a:cubicBezTo>
                  <a:pt x="557893" y="3678519"/>
                  <a:pt x="557893" y="3678519"/>
                  <a:pt x="557893" y="3806724"/>
                </a:cubicBezTo>
                <a:lnTo>
                  <a:pt x="557892" y="3806726"/>
                </a:lnTo>
                <a:lnTo>
                  <a:pt x="557892" y="3874156"/>
                </a:lnTo>
                <a:cubicBezTo>
                  <a:pt x="557892" y="3874156"/>
                  <a:pt x="557892" y="3874156"/>
                  <a:pt x="557892" y="3955740"/>
                </a:cubicBezTo>
                <a:cubicBezTo>
                  <a:pt x="557892" y="3955740"/>
                  <a:pt x="557892" y="3955740"/>
                  <a:pt x="557892" y="3956573"/>
                </a:cubicBezTo>
                <a:cubicBezTo>
                  <a:pt x="557892" y="3956573"/>
                  <a:pt x="557892" y="3956573"/>
                  <a:pt x="557892" y="4038157"/>
                </a:cubicBezTo>
                <a:cubicBezTo>
                  <a:pt x="557892" y="4038157"/>
                  <a:pt x="557892" y="4038157"/>
                  <a:pt x="557892" y="4166362"/>
                </a:cubicBezTo>
                <a:lnTo>
                  <a:pt x="557891" y="4166364"/>
                </a:lnTo>
                <a:lnTo>
                  <a:pt x="557891" y="4233794"/>
                </a:lnTo>
                <a:cubicBezTo>
                  <a:pt x="557891" y="4233794"/>
                  <a:pt x="557891" y="4233794"/>
                  <a:pt x="557891" y="4315378"/>
                </a:cubicBezTo>
                <a:cubicBezTo>
                  <a:pt x="557891" y="4315378"/>
                  <a:pt x="557891" y="4315378"/>
                  <a:pt x="557891" y="4316211"/>
                </a:cubicBezTo>
                <a:cubicBezTo>
                  <a:pt x="557891" y="4316211"/>
                  <a:pt x="557891" y="4316211"/>
                  <a:pt x="557891" y="4397795"/>
                </a:cubicBezTo>
                <a:cubicBezTo>
                  <a:pt x="557891" y="4397795"/>
                  <a:pt x="557891" y="4397795"/>
                  <a:pt x="557891" y="4526000"/>
                </a:cubicBezTo>
                <a:lnTo>
                  <a:pt x="557890" y="4526002"/>
                </a:lnTo>
                <a:lnTo>
                  <a:pt x="557890" y="4593432"/>
                </a:lnTo>
                <a:cubicBezTo>
                  <a:pt x="557890" y="4593432"/>
                  <a:pt x="557890" y="4593432"/>
                  <a:pt x="557890" y="4675016"/>
                </a:cubicBezTo>
                <a:cubicBezTo>
                  <a:pt x="557890" y="4675016"/>
                  <a:pt x="557890" y="4675016"/>
                  <a:pt x="557890" y="4675849"/>
                </a:cubicBezTo>
                <a:cubicBezTo>
                  <a:pt x="557890" y="4675849"/>
                  <a:pt x="557890" y="4675849"/>
                  <a:pt x="557890" y="4757433"/>
                </a:cubicBezTo>
                <a:cubicBezTo>
                  <a:pt x="557890" y="4757433"/>
                  <a:pt x="557890" y="4757433"/>
                  <a:pt x="557890" y="4885638"/>
                </a:cubicBezTo>
                <a:lnTo>
                  <a:pt x="557889" y="4885640"/>
                </a:lnTo>
                <a:lnTo>
                  <a:pt x="557889" y="4953070"/>
                </a:lnTo>
                <a:cubicBezTo>
                  <a:pt x="557889" y="4953070"/>
                  <a:pt x="557889" y="4953070"/>
                  <a:pt x="557889" y="5034654"/>
                </a:cubicBezTo>
                <a:cubicBezTo>
                  <a:pt x="557889" y="5034654"/>
                  <a:pt x="557889" y="5034654"/>
                  <a:pt x="557889" y="5035487"/>
                </a:cubicBezTo>
                <a:cubicBezTo>
                  <a:pt x="557889" y="5035487"/>
                  <a:pt x="557889" y="5035487"/>
                  <a:pt x="557889" y="5117071"/>
                </a:cubicBezTo>
                <a:cubicBezTo>
                  <a:pt x="557889" y="5117071"/>
                  <a:pt x="557889" y="5117071"/>
                  <a:pt x="557889" y="5245276"/>
                </a:cubicBezTo>
                <a:lnTo>
                  <a:pt x="557888" y="5245278"/>
                </a:lnTo>
                <a:lnTo>
                  <a:pt x="557888" y="5312707"/>
                </a:lnTo>
                <a:cubicBezTo>
                  <a:pt x="557888" y="5312707"/>
                  <a:pt x="557888" y="5312707"/>
                  <a:pt x="557888" y="5394292"/>
                </a:cubicBezTo>
                <a:cubicBezTo>
                  <a:pt x="557888" y="5394292"/>
                  <a:pt x="557888" y="5394292"/>
                  <a:pt x="557888" y="5395124"/>
                </a:cubicBezTo>
                <a:cubicBezTo>
                  <a:pt x="557888" y="5395124"/>
                  <a:pt x="557888" y="5395124"/>
                  <a:pt x="557888" y="5476709"/>
                </a:cubicBezTo>
                <a:cubicBezTo>
                  <a:pt x="557888" y="5476709"/>
                  <a:pt x="557888" y="5476709"/>
                  <a:pt x="557888" y="5604914"/>
                </a:cubicBezTo>
                <a:lnTo>
                  <a:pt x="557887" y="5604916"/>
                </a:lnTo>
                <a:lnTo>
                  <a:pt x="557887" y="5672345"/>
                </a:lnTo>
                <a:cubicBezTo>
                  <a:pt x="557887" y="5672345"/>
                  <a:pt x="557887" y="5672345"/>
                  <a:pt x="557887" y="5753930"/>
                </a:cubicBezTo>
                <a:cubicBezTo>
                  <a:pt x="557887" y="5753930"/>
                  <a:pt x="557887" y="5753930"/>
                  <a:pt x="557887" y="5754762"/>
                </a:cubicBezTo>
                <a:cubicBezTo>
                  <a:pt x="557887" y="5754762"/>
                  <a:pt x="557887" y="5754762"/>
                  <a:pt x="557887" y="5836347"/>
                </a:cubicBezTo>
                <a:cubicBezTo>
                  <a:pt x="557887" y="5836347"/>
                  <a:pt x="557887" y="5836347"/>
                  <a:pt x="557887" y="5964551"/>
                </a:cubicBezTo>
                <a:lnTo>
                  <a:pt x="557886" y="5964554"/>
                </a:lnTo>
                <a:lnTo>
                  <a:pt x="557886" y="6031983"/>
                </a:lnTo>
                <a:cubicBezTo>
                  <a:pt x="557886" y="6031983"/>
                  <a:pt x="557886" y="6031983"/>
                  <a:pt x="557886" y="6113568"/>
                </a:cubicBezTo>
                <a:cubicBezTo>
                  <a:pt x="557886" y="6113568"/>
                  <a:pt x="557886" y="6113568"/>
                  <a:pt x="557886" y="6114400"/>
                </a:cubicBezTo>
                <a:cubicBezTo>
                  <a:pt x="557886" y="6114400"/>
                  <a:pt x="557886" y="6114400"/>
                  <a:pt x="557886" y="6195985"/>
                </a:cubicBezTo>
                <a:cubicBezTo>
                  <a:pt x="557886" y="6195985"/>
                  <a:pt x="557886" y="6195985"/>
                  <a:pt x="557886" y="6324189"/>
                </a:cubicBezTo>
                <a:cubicBezTo>
                  <a:pt x="557886" y="6344447"/>
                  <a:pt x="541428" y="6360820"/>
                  <a:pt x="521344" y="6360820"/>
                </a:cubicBezTo>
                <a:cubicBezTo>
                  <a:pt x="510186" y="6360820"/>
                  <a:pt x="499866" y="6365815"/>
                  <a:pt x="492892" y="6374140"/>
                </a:cubicBezTo>
                <a:cubicBezTo>
                  <a:pt x="441845" y="6434912"/>
                  <a:pt x="364857" y="6473484"/>
                  <a:pt x="278943" y="6473484"/>
                </a:cubicBezTo>
                <a:cubicBezTo>
                  <a:pt x="193028" y="6473484"/>
                  <a:pt x="116319" y="6434912"/>
                  <a:pt x="64994" y="6374140"/>
                </a:cubicBezTo>
                <a:cubicBezTo>
                  <a:pt x="58020" y="6365815"/>
                  <a:pt x="47699" y="6360820"/>
                  <a:pt x="36820" y="6360820"/>
                </a:cubicBezTo>
                <a:cubicBezTo>
                  <a:pt x="16458" y="6360820"/>
                  <a:pt x="0" y="6344447"/>
                  <a:pt x="0" y="6324189"/>
                </a:cubicBez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rgbClr val="FF0000"/>
                </a:gs>
                <a:gs pos="54000">
                  <a:srgbClr val="C80606"/>
                </a:gs>
                <a:gs pos="100000">
                  <a:srgbClr val="FF0000"/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ID">
              <a:gradFill>
                <a:gsLst>
                  <a:gs pos="0">
                    <a:srgbClr val="CBA977"/>
                  </a:gs>
                  <a:gs pos="96000">
                    <a:srgbClr val="CBA977"/>
                  </a:gs>
                  <a:gs pos="50000">
                    <a:srgbClr val="F8ECCB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C7BF68B-B1B0-D8D4-50D5-8DC52F797812}"/>
              </a:ext>
            </a:extLst>
          </p:cNvPr>
          <p:cNvSpPr txBox="1"/>
          <p:nvPr/>
        </p:nvSpPr>
        <p:spPr>
          <a:xfrm>
            <a:off x="3504258" y="3759245"/>
            <a:ext cx="5163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新年龙年工作计划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4C004A8-313E-8039-859C-AB0C47BE69E9}"/>
              </a:ext>
            </a:extLst>
          </p:cNvPr>
          <p:cNvGrpSpPr/>
          <p:nvPr/>
        </p:nvGrpSpPr>
        <p:grpSpPr>
          <a:xfrm>
            <a:off x="3735179" y="4641870"/>
            <a:ext cx="4746416" cy="315056"/>
            <a:chOff x="1253246" y="4118390"/>
            <a:chExt cx="4746416" cy="31505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524199D-86EB-922E-B3CA-A8E69533078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63" name="iconfont-10019-4889788">
              <a:extLst>
                <a:ext uri="{FF2B5EF4-FFF2-40B4-BE49-F238E27FC236}">
                  <a16:creationId xmlns:a16="http://schemas.microsoft.com/office/drawing/2014/main" id="{D96B5C03-1D9D-9431-E0EC-454427962BF7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05AEE755-CC75-DB03-E87F-A724F5FE604B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2024.01.25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29" name="iconfont-11899-5651509">
              <a:extLst>
                <a:ext uri="{FF2B5EF4-FFF2-40B4-BE49-F238E27FC236}">
                  <a16:creationId xmlns:a16="http://schemas.microsoft.com/office/drawing/2014/main" id="{DD8C4F59-AD6F-ABCC-E1C1-03F8C1071A87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808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9FB3400-5BDA-30C3-2ACC-108593196E35}"/>
              </a:ext>
            </a:extLst>
          </p:cNvPr>
          <p:cNvSpPr txBox="1"/>
          <p:nvPr/>
        </p:nvSpPr>
        <p:spPr>
          <a:xfrm>
            <a:off x="1498176" y="426786"/>
            <a:ext cx="466025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defRPr>
            </a:lvl1pPr>
          </a:lstStyle>
          <a:p>
            <a:r>
              <a:rPr lang="en-US" altLang="zh-CN" sz="28700" dirty="0">
                <a:gradFill>
                  <a:gsLst>
                    <a:gs pos="15000">
                      <a:srgbClr val="FF0103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rPr>
              <a:t>01</a:t>
            </a:r>
            <a:endParaRPr lang="zh-CN" altLang="en-US" sz="28700" dirty="0">
              <a:gradFill>
                <a:gsLst>
                  <a:gs pos="15000">
                    <a:srgbClr val="FF0103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DD8E9-90EE-CD3F-B746-FA7B90CFEB07}"/>
              </a:ext>
            </a:extLst>
          </p:cNvPr>
          <p:cNvSpPr txBox="1"/>
          <p:nvPr/>
        </p:nvSpPr>
        <p:spPr>
          <a:xfrm>
            <a:off x="6000750" y="3109476"/>
            <a:ext cx="4857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8F4B4C-67A4-71DF-4ADE-32EEF6A0EAB5}"/>
              </a:ext>
            </a:extLst>
          </p:cNvPr>
          <p:cNvGrpSpPr/>
          <p:nvPr/>
        </p:nvGrpSpPr>
        <p:grpSpPr>
          <a:xfrm>
            <a:off x="5889536" y="2260783"/>
            <a:ext cx="4061937" cy="685449"/>
            <a:chOff x="1541103" y="2377050"/>
            <a:chExt cx="4061937" cy="68544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3C81080-4215-01C6-C051-D6D6763CAF66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8E31386-EB91-79BE-9134-6F0777AF7B74}"/>
                </a:ext>
              </a:extLst>
            </p:cNvPr>
            <p:cNvSpPr txBox="1"/>
            <p:nvPr/>
          </p:nvSpPr>
          <p:spPr>
            <a:xfrm>
              <a:off x="2556408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24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10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F6A5DF45-A48C-89C5-7D33-A62423807C1A}"/>
              </a:ext>
            </a:extLst>
          </p:cNvPr>
          <p:cNvSpPr/>
          <p:nvPr/>
        </p:nvSpPr>
        <p:spPr>
          <a:xfrm>
            <a:off x="6096000" y="1725085"/>
            <a:ext cx="2734733" cy="2751667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noProof="1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490F648-8043-1B05-566D-F764BA391A44}"/>
              </a:ext>
            </a:extLst>
          </p:cNvPr>
          <p:cNvSpPr/>
          <p:nvPr/>
        </p:nvSpPr>
        <p:spPr>
          <a:xfrm>
            <a:off x="8348133" y="2688167"/>
            <a:ext cx="2736851" cy="2753784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noProof="1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" name="平行四边形 2">
            <a:extLst>
              <a:ext uri="{FF2B5EF4-FFF2-40B4-BE49-F238E27FC236}">
                <a16:creationId xmlns:a16="http://schemas.microsoft.com/office/drawing/2014/main" id="{6655770F-FF3F-C917-FC86-70C1F393D2A4}"/>
              </a:ext>
            </a:extLst>
          </p:cNvPr>
          <p:cNvSpPr/>
          <p:nvPr/>
        </p:nvSpPr>
        <p:spPr>
          <a:xfrm>
            <a:off x="1104900" y="1725085"/>
            <a:ext cx="2734733" cy="2751667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noProof="1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5" name="平行四边形 3">
            <a:extLst>
              <a:ext uri="{FF2B5EF4-FFF2-40B4-BE49-F238E27FC236}">
                <a16:creationId xmlns:a16="http://schemas.microsoft.com/office/drawing/2014/main" id="{929F8939-D334-73CB-D208-F3085FFDA861}"/>
              </a:ext>
            </a:extLst>
          </p:cNvPr>
          <p:cNvSpPr/>
          <p:nvPr/>
        </p:nvSpPr>
        <p:spPr>
          <a:xfrm>
            <a:off x="3359153" y="2688167"/>
            <a:ext cx="2736849" cy="2753784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noProof="1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6" name="任意多边形 13">
            <a:extLst>
              <a:ext uri="{FF2B5EF4-FFF2-40B4-BE49-F238E27FC236}">
                <a16:creationId xmlns:a16="http://schemas.microsoft.com/office/drawing/2014/main" id="{8F0CD13A-58E8-43DF-1408-980BA16CABD2}"/>
              </a:ext>
            </a:extLst>
          </p:cNvPr>
          <p:cNvSpPr/>
          <p:nvPr/>
        </p:nvSpPr>
        <p:spPr>
          <a:xfrm>
            <a:off x="874184" y="4631267"/>
            <a:ext cx="2252133" cy="810684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noProof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rPr>
              <a:t>添加文本</a:t>
            </a:r>
          </a:p>
        </p:txBody>
      </p:sp>
      <p:sp>
        <p:nvSpPr>
          <p:cNvPr id="7" name="任意多边形 14">
            <a:extLst>
              <a:ext uri="{FF2B5EF4-FFF2-40B4-BE49-F238E27FC236}">
                <a16:creationId xmlns:a16="http://schemas.microsoft.com/office/drawing/2014/main" id="{E2707F9E-337A-4A4F-212E-24700B5FC589}"/>
              </a:ext>
            </a:extLst>
          </p:cNvPr>
          <p:cNvSpPr/>
          <p:nvPr/>
        </p:nvSpPr>
        <p:spPr>
          <a:xfrm>
            <a:off x="4074586" y="1725086"/>
            <a:ext cx="2254249" cy="808567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noProof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rPr>
              <a:t>添加文本</a:t>
            </a:r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455673F7-3EF1-9181-799C-9091D897424E}"/>
              </a:ext>
            </a:extLst>
          </p:cNvPr>
          <p:cNvSpPr/>
          <p:nvPr/>
        </p:nvSpPr>
        <p:spPr>
          <a:xfrm>
            <a:off x="5863168" y="4631267"/>
            <a:ext cx="2254251" cy="810684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noProof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rPr>
              <a:t>添加文本</a:t>
            </a:r>
          </a:p>
        </p:txBody>
      </p:sp>
      <p:sp>
        <p:nvSpPr>
          <p:cNvPr id="9" name="任意多边形 16">
            <a:extLst>
              <a:ext uri="{FF2B5EF4-FFF2-40B4-BE49-F238E27FC236}">
                <a16:creationId xmlns:a16="http://schemas.microsoft.com/office/drawing/2014/main" id="{C9DE91AB-F323-681C-4787-76E3C4B76A22}"/>
              </a:ext>
            </a:extLst>
          </p:cNvPr>
          <p:cNvSpPr/>
          <p:nvPr/>
        </p:nvSpPr>
        <p:spPr>
          <a:xfrm>
            <a:off x="9065684" y="1725086"/>
            <a:ext cx="2252133" cy="808567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noProof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rPr>
              <a:t>添加文本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A74A82A-B697-9A36-732B-E5604EF25AAB}"/>
              </a:ext>
            </a:extLst>
          </p:cNvPr>
          <p:cNvSpPr txBox="1"/>
          <p:nvPr/>
        </p:nvSpPr>
        <p:spPr>
          <a:xfrm>
            <a:off x="1594805" y="3150392"/>
            <a:ext cx="16134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E1AD58-D95C-B65C-A84C-55B3B3400D1A}"/>
              </a:ext>
            </a:extLst>
          </p:cNvPr>
          <p:cNvSpPr txBox="1"/>
          <p:nvPr/>
        </p:nvSpPr>
        <p:spPr>
          <a:xfrm>
            <a:off x="6585905" y="3150392"/>
            <a:ext cx="16134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67C30B3-D7BF-1C09-923E-419DE7C4727E}"/>
              </a:ext>
            </a:extLst>
          </p:cNvPr>
          <p:cNvSpPr txBox="1"/>
          <p:nvPr/>
        </p:nvSpPr>
        <p:spPr>
          <a:xfrm>
            <a:off x="4093188" y="3128685"/>
            <a:ext cx="16134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9DE9620-940F-8B79-8614-16F24D32443A}"/>
              </a:ext>
            </a:extLst>
          </p:cNvPr>
          <p:cNvSpPr txBox="1"/>
          <p:nvPr/>
        </p:nvSpPr>
        <p:spPr>
          <a:xfrm>
            <a:off x="9073703" y="3128685"/>
            <a:ext cx="16134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Freeform 71">
            <a:extLst>
              <a:ext uri="{FF2B5EF4-FFF2-40B4-BE49-F238E27FC236}">
                <a16:creationId xmlns:a16="http://schemas.microsoft.com/office/drawing/2014/main" id="{DBDCFEBF-276B-634A-FAB1-B92A71737C89}"/>
              </a:ext>
            </a:extLst>
          </p:cNvPr>
          <p:cNvSpPr>
            <a:spLocks noEditPoints="1"/>
          </p:cNvSpPr>
          <p:nvPr/>
        </p:nvSpPr>
        <p:spPr bwMode="auto">
          <a:xfrm>
            <a:off x="9251347" y="4386680"/>
            <a:ext cx="629097" cy="766384"/>
          </a:xfrm>
          <a:custGeom>
            <a:avLst/>
            <a:gdLst>
              <a:gd name="T0" fmla="*/ 273 w 475"/>
              <a:gd name="T1" fmla="*/ 64 h 579"/>
              <a:gd name="T2" fmla="*/ 308 w 475"/>
              <a:gd name="T3" fmla="*/ 156 h 579"/>
              <a:gd name="T4" fmla="*/ 401 w 475"/>
              <a:gd name="T5" fmla="*/ 191 h 579"/>
              <a:gd name="T6" fmla="*/ 392 w 475"/>
              <a:gd name="T7" fmla="*/ 343 h 579"/>
              <a:gd name="T8" fmla="*/ 245 w 475"/>
              <a:gd name="T9" fmla="*/ 384 h 579"/>
              <a:gd name="T10" fmla="*/ 270 w 475"/>
              <a:gd name="T11" fmla="*/ 448 h 579"/>
              <a:gd name="T12" fmla="*/ 234 w 475"/>
              <a:gd name="T13" fmla="*/ 579 h 579"/>
              <a:gd name="T14" fmla="*/ 202 w 475"/>
              <a:gd name="T15" fmla="*/ 450 h 579"/>
              <a:gd name="T16" fmla="*/ 223 w 475"/>
              <a:gd name="T17" fmla="*/ 398 h 579"/>
              <a:gd name="T18" fmla="*/ 142 w 475"/>
              <a:gd name="T19" fmla="*/ 338 h 579"/>
              <a:gd name="T20" fmla="*/ 131 w 475"/>
              <a:gd name="T21" fmla="*/ 338 h 579"/>
              <a:gd name="T22" fmla="*/ 0 w 475"/>
              <a:gd name="T23" fmla="*/ 266 h 579"/>
              <a:gd name="T24" fmla="*/ 146 w 475"/>
              <a:gd name="T25" fmla="*/ 201 h 579"/>
              <a:gd name="T26" fmla="*/ 200 w 475"/>
              <a:gd name="T27" fmla="*/ 57 h 579"/>
              <a:gd name="T28" fmla="*/ 249 w 475"/>
              <a:gd name="T29" fmla="*/ 0 h 579"/>
              <a:gd name="T30" fmla="*/ 122 w 475"/>
              <a:gd name="T31" fmla="*/ 266 h 579"/>
              <a:gd name="T32" fmla="*/ 86 w 475"/>
              <a:gd name="T33" fmla="*/ 253 h 579"/>
              <a:gd name="T34" fmla="*/ 143 w 475"/>
              <a:gd name="T35" fmla="*/ 291 h 579"/>
              <a:gd name="T36" fmla="*/ 388 w 475"/>
              <a:gd name="T37" fmla="*/ 280 h 579"/>
              <a:gd name="T38" fmla="*/ 330 w 475"/>
              <a:gd name="T39" fmla="*/ 243 h 579"/>
              <a:gd name="T40" fmla="*/ 328 w 475"/>
              <a:gd name="T41" fmla="*/ 291 h 579"/>
              <a:gd name="T42" fmla="*/ 242 w 475"/>
              <a:gd name="T43" fmla="*/ 130 h 579"/>
              <a:gd name="T44" fmla="*/ 236 w 475"/>
              <a:gd name="T45" fmla="*/ 28 h 579"/>
              <a:gd name="T46" fmla="*/ 230 w 475"/>
              <a:gd name="T47" fmla="*/ 129 h 579"/>
              <a:gd name="T48" fmla="*/ 444 w 475"/>
              <a:gd name="T49" fmla="*/ 264 h 579"/>
              <a:gd name="T50" fmla="*/ 403 w 475"/>
              <a:gd name="T51" fmla="*/ 310 h 579"/>
              <a:gd name="T52" fmla="*/ 29 w 475"/>
              <a:gd name="T53" fmla="*/ 267 h 579"/>
              <a:gd name="T54" fmla="*/ 69 w 475"/>
              <a:gd name="T55" fmla="*/ 224 h 579"/>
              <a:gd name="T56" fmla="*/ 301 w 475"/>
              <a:gd name="T57" fmla="*/ 357 h 579"/>
              <a:gd name="T58" fmla="*/ 264 w 475"/>
              <a:gd name="T59" fmla="*/ 355 h 579"/>
              <a:gd name="T60" fmla="*/ 249 w 475"/>
              <a:gd name="T61" fmla="*/ 451 h 579"/>
              <a:gd name="T62" fmla="*/ 252 w 475"/>
              <a:gd name="T63" fmla="*/ 560 h 579"/>
              <a:gd name="T64" fmla="*/ 274 w 475"/>
              <a:gd name="T65" fmla="*/ 178 h 579"/>
              <a:gd name="T66" fmla="*/ 303 w 475"/>
              <a:gd name="T67" fmla="*/ 216 h 579"/>
              <a:gd name="T68" fmla="*/ 301 w 475"/>
              <a:gd name="T69" fmla="*/ 186 h 579"/>
              <a:gd name="T70" fmla="*/ 209 w 475"/>
              <a:gd name="T71" fmla="*/ 367 h 579"/>
              <a:gd name="T72" fmla="*/ 182 w 475"/>
              <a:gd name="T73" fmla="*/ 330 h 579"/>
              <a:gd name="T74" fmla="*/ 183 w 475"/>
              <a:gd name="T75" fmla="*/ 356 h 579"/>
              <a:gd name="T76" fmla="*/ 225 w 475"/>
              <a:gd name="T77" fmla="*/ 451 h 579"/>
              <a:gd name="T78" fmla="*/ 221 w 475"/>
              <a:gd name="T79" fmla="*/ 560 h 579"/>
              <a:gd name="T80" fmla="*/ 225 w 475"/>
              <a:gd name="T81" fmla="*/ 451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5" h="579">
                <a:moveTo>
                  <a:pt x="249" y="0"/>
                </a:moveTo>
                <a:cubicBezTo>
                  <a:pt x="270" y="17"/>
                  <a:pt x="276" y="39"/>
                  <a:pt x="273" y="64"/>
                </a:cubicBezTo>
                <a:cubicBezTo>
                  <a:pt x="270" y="93"/>
                  <a:pt x="266" y="123"/>
                  <a:pt x="262" y="150"/>
                </a:cubicBezTo>
                <a:cubicBezTo>
                  <a:pt x="275" y="151"/>
                  <a:pt x="294" y="149"/>
                  <a:pt x="308" y="156"/>
                </a:cubicBezTo>
                <a:cubicBezTo>
                  <a:pt x="322" y="163"/>
                  <a:pt x="331" y="179"/>
                  <a:pt x="342" y="191"/>
                </a:cubicBezTo>
                <a:cubicBezTo>
                  <a:pt x="360" y="191"/>
                  <a:pt x="381" y="188"/>
                  <a:pt x="401" y="191"/>
                </a:cubicBezTo>
                <a:cubicBezTo>
                  <a:pt x="446" y="199"/>
                  <a:pt x="475" y="233"/>
                  <a:pt x="473" y="271"/>
                </a:cubicBezTo>
                <a:cubicBezTo>
                  <a:pt x="471" y="308"/>
                  <a:pt x="436" y="340"/>
                  <a:pt x="392" y="343"/>
                </a:cubicBezTo>
                <a:cubicBezTo>
                  <a:pt x="375" y="344"/>
                  <a:pt x="358" y="342"/>
                  <a:pt x="341" y="341"/>
                </a:cubicBezTo>
                <a:cubicBezTo>
                  <a:pt x="323" y="393"/>
                  <a:pt x="303" y="403"/>
                  <a:pt x="245" y="384"/>
                </a:cubicBezTo>
                <a:cubicBezTo>
                  <a:pt x="251" y="401"/>
                  <a:pt x="257" y="413"/>
                  <a:pt x="262" y="426"/>
                </a:cubicBezTo>
                <a:cubicBezTo>
                  <a:pt x="265" y="433"/>
                  <a:pt x="269" y="440"/>
                  <a:pt x="270" y="448"/>
                </a:cubicBezTo>
                <a:cubicBezTo>
                  <a:pt x="270" y="482"/>
                  <a:pt x="270" y="516"/>
                  <a:pt x="270" y="550"/>
                </a:cubicBezTo>
                <a:cubicBezTo>
                  <a:pt x="269" y="572"/>
                  <a:pt x="260" y="579"/>
                  <a:pt x="234" y="579"/>
                </a:cubicBezTo>
                <a:cubicBezTo>
                  <a:pt x="210" y="579"/>
                  <a:pt x="201" y="572"/>
                  <a:pt x="201" y="550"/>
                </a:cubicBezTo>
                <a:cubicBezTo>
                  <a:pt x="201" y="516"/>
                  <a:pt x="199" y="483"/>
                  <a:pt x="202" y="450"/>
                </a:cubicBezTo>
                <a:cubicBezTo>
                  <a:pt x="204" y="433"/>
                  <a:pt x="215" y="418"/>
                  <a:pt x="222" y="402"/>
                </a:cubicBezTo>
                <a:cubicBezTo>
                  <a:pt x="223" y="400"/>
                  <a:pt x="224" y="397"/>
                  <a:pt x="223" y="398"/>
                </a:cubicBezTo>
                <a:cubicBezTo>
                  <a:pt x="205" y="393"/>
                  <a:pt x="184" y="393"/>
                  <a:pt x="170" y="383"/>
                </a:cubicBezTo>
                <a:cubicBezTo>
                  <a:pt x="157" y="373"/>
                  <a:pt x="151" y="353"/>
                  <a:pt x="142" y="338"/>
                </a:cubicBezTo>
                <a:cubicBezTo>
                  <a:pt x="143" y="336"/>
                  <a:pt x="145" y="335"/>
                  <a:pt x="146" y="333"/>
                </a:cubicBezTo>
                <a:cubicBezTo>
                  <a:pt x="141" y="335"/>
                  <a:pt x="136" y="336"/>
                  <a:pt x="131" y="338"/>
                </a:cubicBezTo>
                <a:cubicBezTo>
                  <a:pt x="103" y="347"/>
                  <a:pt x="75" y="347"/>
                  <a:pt x="49" y="335"/>
                </a:cubicBezTo>
                <a:cubicBezTo>
                  <a:pt x="19" y="322"/>
                  <a:pt x="0" y="300"/>
                  <a:pt x="0" y="266"/>
                </a:cubicBezTo>
                <a:cubicBezTo>
                  <a:pt x="1" y="233"/>
                  <a:pt x="20" y="212"/>
                  <a:pt x="48" y="198"/>
                </a:cubicBezTo>
                <a:cubicBezTo>
                  <a:pt x="81" y="183"/>
                  <a:pt x="113" y="186"/>
                  <a:pt x="146" y="201"/>
                </a:cubicBezTo>
                <a:cubicBezTo>
                  <a:pt x="153" y="164"/>
                  <a:pt x="175" y="148"/>
                  <a:pt x="209" y="148"/>
                </a:cubicBezTo>
                <a:cubicBezTo>
                  <a:pt x="206" y="117"/>
                  <a:pt x="203" y="87"/>
                  <a:pt x="200" y="57"/>
                </a:cubicBezTo>
                <a:cubicBezTo>
                  <a:pt x="198" y="34"/>
                  <a:pt x="205" y="14"/>
                  <a:pt x="225" y="0"/>
                </a:cubicBezTo>
                <a:cubicBezTo>
                  <a:pt x="233" y="0"/>
                  <a:pt x="241" y="0"/>
                  <a:pt x="249" y="0"/>
                </a:cubicBezTo>
                <a:close/>
                <a:moveTo>
                  <a:pt x="143" y="291"/>
                </a:moveTo>
                <a:cubicBezTo>
                  <a:pt x="136" y="283"/>
                  <a:pt x="129" y="274"/>
                  <a:pt x="122" y="266"/>
                </a:cubicBezTo>
                <a:cubicBezTo>
                  <a:pt x="130" y="258"/>
                  <a:pt x="137" y="250"/>
                  <a:pt x="145" y="242"/>
                </a:cubicBezTo>
                <a:cubicBezTo>
                  <a:pt x="120" y="232"/>
                  <a:pt x="94" y="236"/>
                  <a:pt x="86" y="253"/>
                </a:cubicBezTo>
                <a:cubicBezTo>
                  <a:pt x="82" y="261"/>
                  <a:pt x="82" y="274"/>
                  <a:pt x="87" y="282"/>
                </a:cubicBezTo>
                <a:cubicBezTo>
                  <a:pt x="97" y="298"/>
                  <a:pt x="121" y="301"/>
                  <a:pt x="143" y="291"/>
                </a:cubicBezTo>
                <a:close/>
                <a:moveTo>
                  <a:pt x="328" y="291"/>
                </a:moveTo>
                <a:cubicBezTo>
                  <a:pt x="353" y="301"/>
                  <a:pt x="377" y="297"/>
                  <a:pt x="388" y="280"/>
                </a:cubicBezTo>
                <a:cubicBezTo>
                  <a:pt x="396" y="269"/>
                  <a:pt x="394" y="259"/>
                  <a:pt x="385" y="250"/>
                </a:cubicBezTo>
                <a:cubicBezTo>
                  <a:pt x="371" y="234"/>
                  <a:pt x="349" y="232"/>
                  <a:pt x="330" y="243"/>
                </a:cubicBezTo>
                <a:cubicBezTo>
                  <a:pt x="337" y="251"/>
                  <a:pt x="344" y="259"/>
                  <a:pt x="351" y="267"/>
                </a:cubicBezTo>
                <a:cubicBezTo>
                  <a:pt x="343" y="275"/>
                  <a:pt x="336" y="282"/>
                  <a:pt x="328" y="291"/>
                </a:cubicBezTo>
                <a:close/>
                <a:moveTo>
                  <a:pt x="230" y="129"/>
                </a:moveTo>
                <a:cubicBezTo>
                  <a:pt x="234" y="129"/>
                  <a:pt x="238" y="129"/>
                  <a:pt x="242" y="130"/>
                </a:cubicBezTo>
                <a:cubicBezTo>
                  <a:pt x="244" y="101"/>
                  <a:pt x="246" y="73"/>
                  <a:pt x="247" y="44"/>
                </a:cubicBezTo>
                <a:cubicBezTo>
                  <a:pt x="247" y="39"/>
                  <a:pt x="240" y="33"/>
                  <a:pt x="236" y="28"/>
                </a:cubicBezTo>
                <a:cubicBezTo>
                  <a:pt x="233" y="33"/>
                  <a:pt x="226" y="39"/>
                  <a:pt x="226" y="45"/>
                </a:cubicBezTo>
                <a:cubicBezTo>
                  <a:pt x="226" y="73"/>
                  <a:pt x="229" y="101"/>
                  <a:pt x="230" y="129"/>
                </a:cubicBezTo>
                <a:close/>
                <a:moveTo>
                  <a:pt x="403" y="310"/>
                </a:moveTo>
                <a:cubicBezTo>
                  <a:pt x="430" y="301"/>
                  <a:pt x="446" y="283"/>
                  <a:pt x="444" y="264"/>
                </a:cubicBezTo>
                <a:cubicBezTo>
                  <a:pt x="442" y="245"/>
                  <a:pt x="426" y="229"/>
                  <a:pt x="406" y="226"/>
                </a:cubicBezTo>
                <a:cubicBezTo>
                  <a:pt x="428" y="260"/>
                  <a:pt x="428" y="277"/>
                  <a:pt x="403" y="310"/>
                </a:cubicBezTo>
                <a:close/>
                <a:moveTo>
                  <a:pt x="69" y="224"/>
                </a:moveTo>
                <a:cubicBezTo>
                  <a:pt x="43" y="232"/>
                  <a:pt x="29" y="247"/>
                  <a:pt x="29" y="267"/>
                </a:cubicBezTo>
                <a:cubicBezTo>
                  <a:pt x="29" y="287"/>
                  <a:pt x="45" y="303"/>
                  <a:pt x="69" y="309"/>
                </a:cubicBezTo>
                <a:cubicBezTo>
                  <a:pt x="45" y="275"/>
                  <a:pt x="45" y="258"/>
                  <a:pt x="69" y="224"/>
                </a:cubicBezTo>
                <a:close/>
                <a:moveTo>
                  <a:pt x="264" y="355"/>
                </a:moveTo>
                <a:cubicBezTo>
                  <a:pt x="277" y="368"/>
                  <a:pt x="289" y="369"/>
                  <a:pt x="301" y="357"/>
                </a:cubicBezTo>
                <a:cubicBezTo>
                  <a:pt x="313" y="345"/>
                  <a:pt x="311" y="333"/>
                  <a:pt x="299" y="321"/>
                </a:cubicBezTo>
                <a:cubicBezTo>
                  <a:pt x="287" y="332"/>
                  <a:pt x="276" y="343"/>
                  <a:pt x="264" y="355"/>
                </a:cubicBezTo>
                <a:close/>
                <a:moveTo>
                  <a:pt x="252" y="451"/>
                </a:moveTo>
                <a:cubicBezTo>
                  <a:pt x="251" y="451"/>
                  <a:pt x="250" y="451"/>
                  <a:pt x="249" y="451"/>
                </a:cubicBezTo>
                <a:cubicBezTo>
                  <a:pt x="249" y="488"/>
                  <a:pt x="249" y="524"/>
                  <a:pt x="249" y="560"/>
                </a:cubicBezTo>
                <a:cubicBezTo>
                  <a:pt x="250" y="560"/>
                  <a:pt x="251" y="560"/>
                  <a:pt x="252" y="560"/>
                </a:cubicBezTo>
                <a:cubicBezTo>
                  <a:pt x="252" y="524"/>
                  <a:pt x="252" y="487"/>
                  <a:pt x="252" y="451"/>
                </a:cubicBezTo>
                <a:close/>
                <a:moveTo>
                  <a:pt x="274" y="178"/>
                </a:moveTo>
                <a:cubicBezTo>
                  <a:pt x="273" y="180"/>
                  <a:pt x="273" y="182"/>
                  <a:pt x="272" y="184"/>
                </a:cubicBezTo>
                <a:cubicBezTo>
                  <a:pt x="282" y="195"/>
                  <a:pt x="293" y="205"/>
                  <a:pt x="303" y="216"/>
                </a:cubicBezTo>
                <a:cubicBezTo>
                  <a:pt x="305" y="215"/>
                  <a:pt x="308" y="214"/>
                  <a:pt x="310" y="213"/>
                </a:cubicBezTo>
                <a:cubicBezTo>
                  <a:pt x="307" y="204"/>
                  <a:pt x="307" y="192"/>
                  <a:pt x="301" y="186"/>
                </a:cubicBezTo>
                <a:cubicBezTo>
                  <a:pt x="295" y="181"/>
                  <a:pt x="283" y="180"/>
                  <a:pt x="274" y="178"/>
                </a:cubicBezTo>
                <a:close/>
                <a:moveTo>
                  <a:pt x="209" y="367"/>
                </a:moveTo>
                <a:cubicBezTo>
                  <a:pt x="210" y="365"/>
                  <a:pt x="210" y="363"/>
                  <a:pt x="210" y="362"/>
                </a:cubicBezTo>
                <a:cubicBezTo>
                  <a:pt x="200" y="351"/>
                  <a:pt x="191" y="341"/>
                  <a:pt x="182" y="330"/>
                </a:cubicBezTo>
                <a:cubicBezTo>
                  <a:pt x="180" y="331"/>
                  <a:pt x="178" y="331"/>
                  <a:pt x="176" y="332"/>
                </a:cubicBezTo>
                <a:cubicBezTo>
                  <a:pt x="179" y="340"/>
                  <a:pt x="178" y="351"/>
                  <a:pt x="183" y="356"/>
                </a:cubicBezTo>
                <a:cubicBezTo>
                  <a:pt x="190" y="362"/>
                  <a:pt x="201" y="363"/>
                  <a:pt x="209" y="367"/>
                </a:cubicBezTo>
                <a:close/>
                <a:moveTo>
                  <a:pt x="225" y="451"/>
                </a:moveTo>
                <a:cubicBezTo>
                  <a:pt x="224" y="451"/>
                  <a:pt x="223" y="451"/>
                  <a:pt x="221" y="452"/>
                </a:cubicBezTo>
                <a:cubicBezTo>
                  <a:pt x="221" y="488"/>
                  <a:pt x="221" y="524"/>
                  <a:pt x="221" y="560"/>
                </a:cubicBezTo>
                <a:cubicBezTo>
                  <a:pt x="223" y="560"/>
                  <a:pt x="224" y="560"/>
                  <a:pt x="225" y="560"/>
                </a:cubicBezTo>
                <a:cubicBezTo>
                  <a:pt x="225" y="523"/>
                  <a:pt x="225" y="487"/>
                  <a:pt x="225" y="451"/>
                </a:cubicBez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0122F17E-38B6-74EF-9A75-0B8CD0BEFC75}"/>
              </a:ext>
            </a:extLst>
          </p:cNvPr>
          <p:cNvGrpSpPr/>
          <p:nvPr/>
        </p:nvGrpSpPr>
        <p:grpSpPr>
          <a:xfrm>
            <a:off x="7201174" y="2089279"/>
            <a:ext cx="757219" cy="609157"/>
            <a:chOff x="7235634" y="1115363"/>
            <a:chExt cx="1077126" cy="866511"/>
          </a:xfr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</p:grpSpPr>
        <p:sp>
          <p:nvSpPr>
            <p:cNvPr id="22" name="Freeform 103">
              <a:extLst>
                <a:ext uri="{FF2B5EF4-FFF2-40B4-BE49-F238E27FC236}">
                  <a16:creationId xmlns:a16="http://schemas.microsoft.com/office/drawing/2014/main" id="{9F5346AB-E332-6921-6441-12B7C098E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892" y="1253593"/>
              <a:ext cx="708868" cy="333168"/>
            </a:xfrm>
            <a:custGeom>
              <a:avLst/>
              <a:gdLst>
                <a:gd name="T0" fmla="*/ 0 w 366"/>
                <a:gd name="T1" fmla="*/ 0 h 172"/>
                <a:gd name="T2" fmla="*/ 348 w 366"/>
                <a:gd name="T3" fmla="*/ 4 h 172"/>
                <a:gd name="T4" fmla="*/ 232 w 366"/>
                <a:gd name="T5" fmla="*/ 172 h 172"/>
                <a:gd name="T6" fmla="*/ 229 w 366"/>
                <a:gd name="T7" fmla="*/ 138 h 172"/>
                <a:gd name="T8" fmla="*/ 199 w 366"/>
                <a:gd name="T9" fmla="*/ 101 h 172"/>
                <a:gd name="T10" fmla="*/ 120 w 366"/>
                <a:gd name="T11" fmla="*/ 102 h 172"/>
                <a:gd name="T12" fmla="*/ 89 w 366"/>
                <a:gd name="T13" fmla="*/ 91 h 172"/>
                <a:gd name="T14" fmla="*/ 26 w 366"/>
                <a:gd name="T15" fmla="*/ 62 h 172"/>
                <a:gd name="T16" fmla="*/ 6 w 366"/>
                <a:gd name="T17" fmla="*/ 44 h 172"/>
                <a:gd name="T18" fmla="*/ 0 w 366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72">
                  <a:moveTo>
                    <a:pt x="0" y="0"/>
                  </a:moveTo>
                  <a:cubicBezTo>
                    <a:pt x="115" y="91"/>
                    <a:pt x="249" y="81"/>
                    <a:pt x="348" y="4"/>
                  </a:cubicBezTo>
                  <a:cubicBezTo>
                    <a:pt x="366" y="59"/>
                    <a:pt x="305" y="148"/>
                    <a:pt x="232" y="172"/>
                  </a:cubicBezTo>
                  <a:cubicBezTo>
                    <a:pt x="231" y="161"/>
                    <a:pt x="229" y="149"/>
                    <a:pt x="229" y="138"/>
                  </a:cubicBezTo>
                  <a:cubicBezTo>
                    <a:pt x="229" y="116"/>
                    <a:pt x="222" y="104"/>
                    <a:pt x="199" y="101"/>
                  </a:cubicBezTo>
                  <a:cubicBezTo>
                    <a:pt x="173" y="99"/>
                    <a:pt x="146" y="99"/>
                    <a:pt x="120" y="102"/>
                  </a:cubicBezTo>
                  <a:cubicBezTo>
                    <a:pt x="106" y="104"/>
                    <a:pt x="98" y="101"/>
                    <a:pt x="89" y="91"/>
                  </a:cubicBezTo>
                  <a:cubicBezTo>
                    <a:pt x="72" y="72"/>
                    <a:pt x="51" y="62"/>
                    <a:pt x="26" y="62"/>
                  </a:cubicBezTo>
                  <a:cubicBezTo>
                    <a:pt x="12" y="61"/>
                    <a:pt x="7" y="56"/>
                    <a:pt x="6" y="44"/>
                  </a:cubicBezTo>
                  <a:cubicBezTo>
                    <a:pt x="4" y="30"/>
                    <a:pt x="2" y="17"/>
                    <a:pt x="0" y="0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23" name="Freeform 115">
              <a:extLst>
                <a:ext uri="{FF2B5EF4-FFF2-40B4-BE49-F238E27FC236}">
                  <a16:creationId xmlns:a16="http://schemas.microsoft.com/office/drawing/2014/main" id="{E894F279-575A-7439-D636-DAC370123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923" y="1115363"/>
              <a:ext cx="305995" cy="238652"/>
            </a:xfrm>
            <a:custGeom>
              <a:avLst/>
              <a:gdLst>
                <a:gd name="T0" fmla="*/ 79 w 158"/>
                <a:gd name="T1" fmla="*/ 123 h 123"/>
                <a:gd name="T2" fmla="*/ 38 w 158"/>
                <a:gd name="T3" fmla="*/ 120 h 123"/>
                <a:gd name="T4" fmla="*/ 0 w 158"/>
                <a:gd name="T5" fmla="*/ 76 h 123"/>
                <a:gd name="T6" fmla="*/ 81 w 158"/>
                <a:gd name="T7" fmla="*/ 1 h 123"/>
                <a:gd name="T8" fmla="*/ 157 w 158"/>
                <a:gd name="T9" fmla="*/ 80 h 123"/>
                <a:gd name="T10" fmla="*/ 123 w 158"/>
                <a:gd name="T11" fmla="*/ 119 h 123"/>
                <a:gd name="T12" fmla="*/ 79 w 158"/>
                <a:gd name="T13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23">
                  <a:moveTo>
                    <a:pt x="79" y="123"/>
                  </a:moveTo>
                  <a:cubicBezTo>
                    <a:pt x="64" y="122"/>
                    <a:pt x="51" y="122"/>
                    <a:pt x="38" y="120"/>
                  </a:cubicBezTo>
                  <a:cubicBezTo>
                    <a:pt x="10" y="116"/>
                    <a:pt x="0" y="103"/>
                    <a:pt x="0" y="76"/>
                  </a:cubicBezTo>
                  <a:cubicBezTo>
                    <a:pt x="2" y="33"/>
                    <a:pt x="38" y="0"/>
                    <a:pt x="81" y="1"/>
                  </a:cubicBezTo>
                  <a:cubicBezTo>
                    <a:pt x="124" y="2"/>
                    <a:pt x="158" y="38"/>
                    <a:pt x="157" y="80"/>
                  </a:cubicBezTo>
                  <a:cubicBezTo>
                    <a:pt x="156" y="103"/>
                    <a:pt x="146" y="116"/>
                    <a:pt x="123" y="119"/>
                  </a:cubicBezTo>
                  <a:cubicBezTo>
                    <a:pt x="108" y="122"/>
                    <a:pt x="93" y="122"/>
                    <a:pt x="79" y="123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24" name="Freeform 153">
              <a:extLst>
                <a:ext uri="{FF2B5EF4-FFF2-40B4-BE49-F238E27FC236}">
                  <a16:creationId xmlns:a16="http://schemas.microsoft.com/office/drawing/2014/main" id="{F9620A5B-6F91-A5F9-6062-6E34FFECF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732" y="1183887"/>
              <a:ext cx="172491" cy="146499"/>
            </a:xfrm>
            <a:custGeom>
              <a:avLst/>
              <a:gdLst>
                <a:gd name="T0" fmla="*/ 0 w 89"/>
                <a:gd name="T1" fmla="*/ 1 h 76"/>
                <a:gd name="T2" fmla="*/ 73 w 89"/>
                <a:gd name="T3" fmla="*/ 1 h 76"/>
                <a:gd name="T4" fmla="*/ 88 w 89"/>
                <a:gd name="T5" fmla="*/ 12 h 76"/>
                <a:gd name="T6" fmla="*/ 80 w 89"/>
                <a:gd name="T7" fmla="*/ 28 h 76"/>
                <a:gd name="T8" fmla="*/ 5 w 89"/>
                <a:gd name="T9" fmla="*/ 76 h 76"/>
                <a:gd name="T10" fmla="*/ 0 w 89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6">
                  <a:moveTo>
                    <a:pt x="0" y="1"/>
                  </a:moveTo>
                  <a:cubicBezTo>
                    <a:pt x="24" y="1"/>
                    <a:pt x="48" y="0"/>
                    <a:pt x="73" y="1"/>
                  </a:cubicBezTo>
                  <a:cubicBezTo>
                    <a:pt x="78" y="2"/>
                    <a:pt x="87" y="7"/>
                    <a:pt x="88" y="12"/>
                  </a:cubicBezTo>
                  <a:cubicBezTo>
                    <a:pt x="89" y="16"/>
                    <a:pt x="85" y="25"/>
                    <a:pt x="80" y="28"/>
                  </a:cubicBezTo>
                  <a:cubicBezTo>
                    <a:pt x="56" y="44"/>
                    <a:pt x="30" y="60"/>
                    <a:pt x="5" y="76"/>
                  </a:cubicBezTo>
                  <a:cubicBezTo>
                    <a:pt x="4" y="49"/>
                    <a:pt x="2" y="27"/>
                    <a:pt x="0" y="1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25" name="Freeform 154">
              <a:extLst>
                <a:ext uri="{FF2B5EF4-FFF2-40B4-BE49-F238E27FC236}">
                  <a16:creationId xmlns:a16="http://schemas.microsoft.com/office/drawing/2014/main" id="{0F754CBF-3971-5244-426F-35FCCAF13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7436" y="1183887"/>
              <a:ext cx="170128" cy="148862"/>
            </a:xfrm>
            <a:custGeom>
              <a:avLst/>
              <a:gdLst>
                <a:gd name="T0" fmla="*/ 84 w 88"/>
                <a:gd name="T1" fmla="*/ 77 h 77"/>
                <a:gd name="T2" fmla="*/ 9 w 88"/>
                <a:gd name="T3" fmla="*/ 27 h 77"/>
                <a:gd name="T4" fmla="*/ 1 w 88"/>
                <a:gd name="T5" fmla="*/ 9 h 77"/>
                <a:gd name="T6" fmla="*/ 17 w 88"/>
                <a:gd name="T7" fmla="*/ 1 h 77"/>
                <a:gd name="T8" fmla="*/ 88 w 88"/>
                <a:gd name="T9" fmla="*/ 1 h 77"/>
                <a:gd name="T10" fmla="*/ 84 w 88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7">
                  <a:moveTo>
                    <a:pt x="84" y="77"/>
                  </a:moveTo>
                  <a:cubicBezTo>
                    <a:pt x="58" y="60"/>
                    <a:pt x="33" y="44"/>
                    <a:pt x="9" y="27"/>
                  </a:cubicBezTo>
                  <a:cubicBezTo>
                    <a:pt x="4" y="24"/>
                    <a:pt x="0" y="15"/>
                    <a:pt x="1" y="9"/>
                  </a:cubicBezTo>
                  <a:cubicBezTo>
                    <a:pt x="1" y="6"/>
                    <a:pt x="11" y="1"/>
                    <a:pt x="17" y="1"/>
                  </a:cubicBezTo>
                  <a:cubicBezTo>
                    <a:pt x="41" y="0"/>
                    <a:pt x="65" y="1"/>
                    <a:pt x="88" y="1"/>
                  </a:cubicBezTo>
                  <a:cubicBezTo>
                    <a:pt x="87" y="28"/>
                    <a:pt x="86" y="49"/>
                    <a:pt x="84" y="77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C9456FC-68B1-D8F1-5A05-5E943944E018}"/>
                </a:ext>
              </a:extLst>
            </p:cNvPr>
            <p:cNvGrpSpPr/>
            <p:nvPr/>
          </p:nvGrpSpPr>
          <p:grpSpPr>
            <a:xfrm>
              <a:off x="7235634" y="1398239"/>
              <a:ext cx="786844" cy="583635"/>
              <a:chOff x="7423150" y="719138"/>
              <a:chExt cx="1057276" cy="784225"/>
            </a:xfrm>
            <a:grpFill/>
          </p:grpSpPr>
          <p:sp>
            <p:nvSpPr>
              <p:cNvPr id="27" name="Freeform 82">
                <a:extLst>
                  <a:ext uri="{FF2B5EF4-FFF2-40B4-BE49-F238E27FC236}">
                    <a16:creationId xmlns:a16="http://schemas.microsoft.com/office/drawing/2014/main" id="{843A3D63-57C1-5BE2-C2B0-067B8ADE8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3150" y="930275"/>
                <a:ext cx="1038225" cy="573088"/>
              </a:xfrm>
              <a:custGeom>
                <a:avLst/>
                <a:gdLst>
                  <a:gd name="T0" fmla="*/ 399 w 399"/>
                  <a:gd name="T1" fmla="*/ 1 h 220"/>
                  <a:gd name="T2" fmla="*/ 309 w 399"/>
                  <a:gd name="T3" fmla="*/ 173 h 220"/>
                  <a:gd name="T4" fmla="*/ 105 w 399"/>
                  <a:gd name="T5" fmla="*/ 181 h 220"/>
                  <a:gd name="T6" fmla="*/ 0 w 399"/>
                  <a:gd name="T7" fmla="*/ 0 h 220"/>
                  <a:gd name="T8" fmla="*/ 399 w 399"/>
                  <a:gd name="T9" fmla="*/ 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220">
                    <a:moveTo>
                      <a:pt x="399" y="1"/>
                    </a:moveTo>
                    <a:cubicBezTo>
                      <a:pt x="399" y="75"/>
                      <a:pt x="369" y="133"/>
                      <a:pt x="309" y="173"/>
                    </a:cubicBezTo>
                    <a:cubicBezTo>
                      <a:pt x="244" y="217"/>
                      <a:pt x="174" y="220"/>
                      <a:pt x="105" y="181"/>
                    </a:cubicBezTo>
                    <a:cubicBezTo>
                      <a:pt x="36" y="143"/>
                      <a:pt x="2" y="82"/>
                      <a:pt x="0" y="0"/>
                    </a:cubicBezTo>
                    <a:cubicBezTo>
                      <a:pt x="133" y="97"/>
                      <a:pt x="265" y="96"/>
                      <a:pt x="399" y="1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28" name="Freeform 104">
                <a:extLst>
                  <a:ext uri="{FF2B5EF4-FFF2-40B4-BE49-F238E27FC236}">
                    <a16:creationId xmlns:a16="http://schemas.microsoft.com/office/drawing/2014/main" id="{484DFC43-D6CF-7A15-11F9-764F2FE77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07313" y="719138"/>
                <a:ext cx="473075" cy="368300"/>
              </a:xfrm>
              <a:custGeom>
                <a:avLst/>
                <a:gdLst>
                  <a:gd name="T0" fmla="*/ 90 w 182"/>
                  <a:gd name="T1" fmla="*/ 141 h 141"/>
                  <a:gd name="T2" fmla="*/ 38 w 182"/>
                  <a:gd name="T3" fmla="*/ 135 h 141"/>
                  <a:gd name="T4" fmla="*/ 1 w 182"/>
                  <a:gd name="T5" fmla="*/ 91 h 141"/>
                  <a:gd name="T6" fmla="*/ 91 w 182"/>
                  <a:gd name="T7" fmla="*/ 0 h 141"/>
                  <a:gd name="T8" fmla="*/ 180 w 182"/>
                  <a:gd name="T9" fmla="*/ 93 h 141"/>
                  <a:gd name="T10" fmla="*/ 144 w 182"/>
                  <a:gd name="T11" fmla="*/ 135 h 141"/>
                  <a:gd name="T12" fmla="*/ 124 w 182"/>
                  <a:gd name="T13" fmla="*/ 138 h 141"/>
                  <a:gd name="T14" fmla="*/ 90 w 182"/>
                  <a:gd name="T15" fmla="*/ 138 h 141"/>
                  <a:gd name="T16" fmla="*/ 90 w 182"/>
                  <a:gd name="T17" fmla="*/ 141 h 141"/>
                  <a:gd name="T18" fmla="*/ 119 w 182"/>
                  <a:gd name="T19" fmla="*/ 21 h 141"/>
                  <a:gd name="T20" fmla="*/ 107 w 182"/>
                  <a:gd name="T21" fmla="*/ 37 h 141"/>
                  <a:gd name="T22" fmla="*/ 119 w 182"/>
                  <a:gd name="T23" fmla="*/ 49 h 141"/>
                  <a:gd name="T24" fmla="*/ 131 w 182"/>
                  <a:gd name="T25" fmla="*/ 38 h 141"/>
                  <a:gd name="T26" fmla="*/ 119 w 182"/>
                  <a:gd name="T27" fmla="*/ 2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141">
                    <a:moveTo>
                      <a:pt x="90" y="141"/>
                    </a:moveTo>
                    <a:cubicBezTo>
                      <a:pt x="73" y="139"/>
                      <a:pt x="55" y="138"/>
                      <a:pt x="38" y="135"/>
                    </a:cubicBezTo>
                    <a:cubicBezTo>
                      <a:pt x="14" y="131"/>
                      <a:pt x="2" y="116"/>
                      <a:pt x="1" y="91"/>
                    </a:cubicBezTo>
                    <a:cubicBezTo>
                      <a:pt x="0" y="42"/>
                      <a:pt x="42" y="0"/>
                      <a:pt x="91" y="0"/>
                    </a:cubicBezTo>
                    <a:cubicBezTo>
                      <a:pt x="142" y="0"/>
                      <a:pt x="182" y="42"/>
                      <a:pt x="180" y="93"/>
                    </a:cubicBezTo>
                    <a:cubicBezTo>
                      <a:pt x="179" y="117"/>
                      <a:pt x="168" y="130"/>
                      <a:pt x="144" y="135"/>
                    </a:cubicBezTo>
                    <a:cubicBezTo>
                      <a:pt x="137" y="137"/>
                      <a:pt x="130" y="138"/>
                      <a:pt x="124" y="138"/>
                    </a:cubicBezTo>
                    <a:cubicBezTo>
                      <a:pt x="113" y="139"/>
                      <a:pt x="101" y="138"/>
                      <a:pt x="90" y="138"/>
                    </a:cubicBezTo>
                    <a:cubicBezTo>
                      <a:pt x="90" y="139"/>
                      <a:pt x="90" y="140"/>
                      <a:pt x="90" y="141"/>
                    </a:cubicBezTo>
                    <a:close/>
                    <a:moveTo>
                      <a:pt x="119" y="21"/>
                    </a:moveTo>
                    <a:cubicBezTo>
                      <a:pt x="114" y="28"/>
                      <a:pt x="107" y="33"/>
                      <a:pt x="107" y="37"/>
                    </a:cubicBezTo>
                    <a:cubicBezTo>
                      <a:pt x="108" y="42"/>
                      <a:pt x="115" y="50"/>
                      <a:pt x="119" y="49"/>
                    </a:cubicBezTo>
                    <a:cubicBezTo>
                      <a:pt x="123" y="49"/>
                      <a:pt x="131" y="42"/>
                      <a:pt x="131" y="38"/>
                    </a:cubicBezTo>
                    <a:cubicBezTo>
                      <a:pt x="132" y="34"/>
                      <a:pt x="125" y="28"/>
                      <a:pt x="119" y="21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29" name="Freeform 145">
                <a:extLst>
                  <a:ext uri="{FF2B5EF4-FFF2-40B4-BE49-F238E27FC236}">
                    <a16:creationId xmlns:a16="http://schemas.microsoft.com/office/drawing/2014/main" id="{D09E7D8B-6525-4831-DB93-A8075A3B0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6263" y="819150"/>
                <a:ext cx="284163" cy="231775"/>
              </a:xfrm>
              <a:custGeom>
                <a:avLst/>
                <a:gdLst>
                  <a:gd name="T0" fmla="*/ 5 w 109"/>
                  <a:gd name="T1" fmla="*/ 89 h 89"/>
                  <a:gd name="T2" fmla="*/ 0 w 109"/>
                  <a:gd name="T3" fmla="*/ 2 h 89"/>
                  <a:gd name="T4" fmla="*/ 83 w 109"/>
                  <a:gd name="T5" fmla="*/ 3 h 89"/>
                  <a:gd name="T6" fmla="*/ 91 w 109"/>
                  <a:gd name="T7" fmla="*/ 33 h 89"/>
                  <a:gd name="T8" fmla="*/ 5 w 109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89">
                    <a:moveTo>
                      <a:pt x="5" y="89"/>
                    </a:moveTo>
                    <a:cubicBezTo>
                      <a:pt x="3" y="58"/>
                      <a:pt x="2" y="33"/>
                      <a:pt x="0" y="2"/>
                    </a:cubicBezTo>
                    <a:cubicBezTo>
                      <a:pt x="25" y="2"/>
                      <a:pt x="54" y="0"/>
                      <a:pt x="83" y="3"/>
                    </a:cubicBezTo>
                    <a:cubicBezTo>
                      <a:pt x="105" y="5"/>
                      <a:pt x="109" y="20"/>
                      <a:pt x="91" y="33"/>
                    </a:cubicBezTo>
                    <a:cubicBezTo>
                      <a:pt x="64" y="53"/>
                      <a:pt x="34" y="70"/>
                      <a:pt x="5" y="89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30" name="Freeform 147">
                <a:extLst>
                  <a:ext uri="{FF2B5EF4-FFF2-40B4-BE49-F238E27FC236}">
                    <a16:creationId xmlns:a16="http://schemas.microsoft.com/office/drawing/2014/main" id="{2A4B0643-FE5B-F589-7203-F4B41848D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9500" y="820738"/>
                <a:ext cx="261938" cy="230188"/>
              </a:xfrm>
              <a:custGeom>
                <a:avLst/>
                <a:gdLst>
                  <a:gd name="T0" fmla="*/ 97 w 101"/>
                  <a:gd name="T1" fmla="*/ 88 h 88"/>
                  <a:gd name="T2" fmla="*/ 14 w 101"/>
                  <a:gd name="T3" fmla="*/ 35 h 88"/>
                  <a:gd name="T4" fmla="*/ 0 w 101"/>
                  <a:gd name="T5" fmla="*/ 11 h 88"/>
                  <a:gd name="T6" fmla="*/ 24 w 101"/>
                  <a:gd name="T7" fmla="*/ 1 h 88"/>
                  <a:gd name="T8" fmla="*/ 101 w 101"/>
                  <a:gd name="T9" fmla="*/ 3 h 88"/>
                  <a:gd name="T10" fmla="*/ 97 w 101"/>
                  <a:gd name="T1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8">
                    <a:moveTo>
                      <a:pt x="97" y="88"/>
                    </a:moveTo>
                    <a:cubicBezTo>
                      <a:pt x="69" y="71"/>
                      <a:pt x="41" y="54"/>
                      <a:pt x="14" y="35"/>
                    </a:cubicBezTo>
                    <a:cubicBezTo>
                      <a:pt x="7" y="30"/>
                      <a:pt x="4" y="19"/>
                      <a:pt x="0" y="11"/>
                    </a:cubicBezTo>
                    <a:cubicBezTo>
                      <a:pt x="8" y="7"/>
                      <a:pt x="16" y="1"/>
                      <a:pt x="24" y="1"/>
                    </a:cubicBezTo>
                    <a:cubicBezTo>
                      <a:pt x="51" y="0"/>
                      <a:pt x="77" y="2"/>
                      <a:pt x="101" y="3"/>
                    </a:cubicBezTo>
                    <a:cubicBezTo>
                      <a:pt x="99" y="32"/>
                      <a:pt x="98" y="57"/>
                      <a:pt x="97" y="88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31" name="Freeform 238">
                <a:extLst>
                  <a:ext uri="{FF2B5EF4-FFF2-40B4-BE49-F238E27FC236}">
                    <a16:creationId xmlns:a16="http://schemas.microsoft.com/office/drawing/2014/main" id="{E240DA56-305C-6104-C36D-5500FE77B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5125" y="774700"/>
                <a:ext cx="65088" cy="74613"/>
              </a:xfrm>
              <a:custGeom>
                <a:avLst/>
                <a:gdLst>
                  <a:gd name="T0" fmla="*/ 12 w 25"/>
                  <a:gd name="T1" fmla="*/ 0 h 29"/>
                  <a:gd name="T2" fmla="*/ 24 w 25"/>
                  <a:gd name="T3" fmla="*/ 17 h 29"/>
                  <a:gd name="T4" fmla="*/ 12 w 25"/>
                  <a:gd name="T5" fmla="*/ 28 h 29"/>
                  <a:gd name="T6" fmla="*/ 0 w 25"/>
                  <a:gd name="T7" fmla="*/ 16 h 29"/>
                  <a:gd name="T8" fmla="*/ 12 w 2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12" y="0"/>
                    </a:moveTo>
                    <a:cubicBezTo>
                      <a:pt x="18" y="7"/>
                      <a:pt x="25" y="13"/>
                      <a:pt x="24" y="17"/>
                    </a:cubicBezTo>
                    <a:cubicBezTo>
                      <a:pt x="24" y="21"/>
                      <a:pt x="16" y="28"/>
                      <a:pt x="12" y="28"/>
                    </a:cubicBezTo>
                    <a:cubicBezTo>
                      <a:pt x="8" y="29"/>
                      <a:pt x="1" y="21"/>
                      <a:pt x="0" y="16"/>
                    </a:cubicBezTo>
                    <a:cubicBezTo>
                      <a:pt x="0" y="12"/>
                      <a:pt x="7" y="7"/>
                      <a:pt x="12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5DD9CD-69A1-76F4-F929-137E525F2016}"/>
              </a:ext>
            </a:extLst>
          </p:cNvPr>
          <p:cNvGrpSpPr/>
          <p:nvPr/>
        </p:nvGrpSpPr>
        <p:grpSpPr>
          <a:xfrm>
            <a:off x="4231478" y="4498510"/>
            <a:ext cx="759366" cy="422786"/>
            <a:chOff x="3839803" y="1284311"/>
            <a:chExt cx="1196806" cy="666336"/>
          </a:xfr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</p:grpSpPr>
        <p:sp>
          <p:nvSpPr>
            <p:cNvPr id="33" name="Freeform 76">
              <a:extLst>
                <a:ext uri="{FF2B5EF4-FFF2-40B4-BE49-F238E27FC236}">
                  <a16:creationId xmlns:a16="http://schemas.microsoft.com/office/drawing/2014/main" id="{77061669-ABBD-555B-F47A-6DEB15D71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9850" y="1284311"/>
              <a:ext cx="766759" cy="666336"/>
            </a:xfrm>
            <a:custGeom>
              <a:avLst/>
              <a:gdLst>
                <a:gd name="T0" fmla="*/ 64 w 396"/>
                <a:gd name="T1" fmla="*/ 149 h 344"/>
                <a:gd name="T2" fmla="*/ 52 w 396"/>
                <a:gd name="T3" fmla="*/ 167 h 344"/>
                <a:gd name="T4" fmla="*/ 94 w 396"/>
                <a:gd name="T5" fmla="*/ 213 h 344"/>
                <a:gd name="T6" fmla="*/ 101 w 396"/>
                <a:gd name="T7" fmla="*/ 265 h 344"/>
                <a:gd name="T8" fmla="*/ 140 w 396"/>
                <a:gd name="T9" fmla="*/ 300 h 344"/>
                <a:gd name="T10" fmla="*/ 136 w 396"/>
                <a:gd name="T11" fmla="*/ 340 h 344"/>
                <a:gd name="T12" fmla="*/ 0 w 396"/>
                <a:gd name="T13" fmla="*/ 316 h 344"/>
                <a:gd name="T14" fmla="*/ 45 w 396"/>
                <a:gd name="T15" fmla="*/ 295 h 344"/>
                <a:gd name="T16" fmla="*/ 22 w 396"/>
                <a:gd name="T17" fmla="*/ 285 h 344"/>
                <a:gd name="T18" fmla="*/ 4 w 396"/>
                <a:gd name="T19" fmla="*/ 258 h 344"/>
                <a:gd name="T20" fmla="*/ 25 w 396"/>
                <a:gd name="T21" fmla="*/ 230 h 344"/>
                <a:gd name="T22" fmla="*/ 40 w 396"/>
                <a:gd name="T23" fmla="*/ 221 h 344"/>
                <a:gd name="T24" fmla="*/ 26 w 396"/>
                <a:gd name="T25" fmla="*/ 210 h 344"/>
                <a:gd name="T26" fmla="*/ 7 w 396"/>
                <a:gd name="T27" fmla="*/ 185 h 344"/>
                <a:gd name="T28" fmla="*/ 22 w 396"/>
                <a:gd name="T29" fmla="*/ 159 h 344"/>
                <a:gd name="T30" fmla="*/ 92 w 396"/>
                <a:gd name="T31" fmla="*/ 54 h 344"/>
                <a:gd name="T32" fmla="*/ 108 w 396"/>
                <a:gd name="T33" fmla="*/ 42 h 344"/>
                <a:gd name="T34" fmla="*/ 147 w 396"/>
                <a:gd name="T35" fmla="*/ 56 h 344"/>
                <a:gd name="T36" fmla="*/ 168 w 396"/>
                <a:gd name="T37" fmla="*/ 54 h 344"/>
                <a:gd name="T38" fmla="*/ 345 w 396"/>
                <a:gd name="T39" fmla="*/ 9 h 344"/>
                <a:gd name="T40" fmla="*/ 363 w 396"/>
                <a:gd name="T41" fmla="*/ 11 h 344"/>
                <a:gd name="T42" fmla="*/ 395 w 396"/>
                <a:gd name="T43" fmla="*/ 40 h 344"/>
                <a:gd name="T44" fmla="*/ 337 w 396"/>
                <a:gd name="T45" fmla="*/ 233 h 344"/>
                <a:gd name="T46" fmla="*/ 301 w 396"/>
                <a:gd name="T47" fmla="*/ 249 h 344"/>
                <a:gd name="T48" fmla="*/ 143 w 396"/>
                <a:gd name="T49" fmla="*/ 114 h 344"/>
                <a:gd name="T50" fmla="*/ 139 w 396"/>
                <a:gd name="T51" fmla="*/ 90 h 344"/>
                <a:gd name="T52" fmla="*/ 126 w 396"/>
                <a:gd name="T53" fmla="*/ 117 h 344"/>
                <a:gd name="T54" fmla="*/ 289 w 396"/>
                <a:gd name="T55" fmla="*/ 265 h 344"/>
                <a:gd name="T56" fmla="*/ 300 w 396"/>
                <a:gd name="T57" fmla="*/ 266 h 344"/>
                <a:gd name="T58" fmla="*/ 157 w 396"/>
                <a:gd name="T59" fmla="*/ 336 h 344"/>
                <a:gd name="T60" fmla="*/ 168 w 396"/>
                <a:gd name="T61" fmla="*/ 292 h 344"/>
                <a:gd name="T62" fmla="*/ 175 w 396"/>
                <a:gd name="T63" fmla="*/ 277 h 344"/>
                <a:gd name="T64" fmla="*/ 160 w 396"/>
                <a:gd name="T65" fmla="*/ 276 h 344"/>
                <a:gd name="T66" fmla="*/ 115 w 396"/>
                <a:gd name="T67" fmla="*/ 258 h 344"/>
                <a:gd name="T68" fmla="*/ 126 w 396"/>
                <a:gd name="T69" fmla="*/ 210 h 344"/>
                <a:gd name="T70" fmla="*/ 133 w 396"/>
                <a:gd name="T71" fmla="*/ 197 h 344"/>
                <a:gd name="T72" fmla="*/ 122 w 396"/>
                <a:gd name="T73" fmla="*/ 193 h 344"/>
                <a:gd name="T74" fmla="*/ 64 w 396"/>
                <a:gd name="T75" fmla="*/ 149 h 344"/>
                <a:gd name="T76" fmla="*/ 214 w 396"/>
                <a:gd name="T77" fmla="*/ 85 h 344"/>
                <a:gd name="T78" fmla="*/ 263 w 396"/>
                <a:gd name="T79" fmla="*/ 133 h 344"/>
                <a:gd name="T80" fmla="*/ 310 w 396"/>
                <a:gd name="T81" fmla="*/ 83 h 344"/>
                <a:gd name="T82" fmla="*/ 261 w 396"/>
                <a:gd name="T83" fmla="*/ 36 h 344"/>
                <a:gd name="T84" fmla="*/ 214 w 396"/>
                <a:gd name="T85" fmla="*/ 8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6" h="344">
                  <a:moveTo>
                    <a:pt x="64" y="149"/>
                  </a:moveTo>
                  <a:cubicBezTo>
                    <a:pt x="59" y="157"/>
                    <a:pt x="52" y="162"/>
                    <a:pt x="52" y="167"/>
                  </a:cubicBezTo>
                  <a:cubicBezTo>
                    <a:pt x="55" y="193"/>
                    <a:pt x="73" y="207"/>
                    <a:pt x="94" y="213"/>
                  </a:cubicBezTo>
                  <a:cubicBezTo>
                    <a:pt x="96" y="232"/>
                    <a:pt x="94" y="251"/>
                    <a:pt x="101" y="265"/>
                  </a:cubicBezTo>
                  <a:cubicBezTo>
                    <a:pt x="109" y="279"/>
                    <a:pt x="125" y="288"/>
                    <a:pt x="140" y="300"/>
                  </a:cubicBezTo>
                  <a:cubicBezTo>
                    <a:pt x="139" y="309"/>
                    <a:pt x="138" y="323"/>
                    <a:pt x="136" y="340"/>
                  </a:cubicBezTo>
                  <a:cubicBezTo>
                    <a:pt x="92" y="344"/>
                    <a:pt x="48" y="337"/>
                    <a:pt x="0" y="316"/>
                  </a:cubicBezTo>
                  <a:cubicBezTo>
                    <a:pt x="16" y="308"/>
                    <a:pt x="28" y="303"/>
                    <a:pt x="45" y="295"/>
                  </a:cubicBezTo>
                  <a:cubicBezTo>
                    <a:pt x="33" y="290"/>
                    <a:pt x="26" y="289"/>
                    <a:pt x="22" y="285"/>
                  </a:cubicBezTo>
                  <a:cubicBezTo>
                    <a:pt x="15" y="277"/>
                    <a:pt x="4" y="266"/>
                    <a:pt x="4" y="258"/>
                  </a:cubicBezTo>
                  <a:cubicBezTo>
                    <a:pt x="5" y="248"/>
                    <a:pt x="17" y="239"/>
                    <a:pt x="25" y="230"/>
                  </a:cubicBezTo>
                  <a:cubicBezTo>
                    <a:pt x="29" y="226"/>
                    <a:pt x="35" y="224"/>
                    <a:pt x="40" y="221"/>
                  </a:cubicBezTo>
                  <a:cubicBezTo>
                    <a:pt x="35" y="217"/>
                    <a:pt x="30" y="215"/>
                    <a:pt x="26" y="210"/>
                  </a:cubicBezTo>
                  <a:cubicBezTo>
                    <a:pt x="18" y="203"/>
                    <a:pt x="8" y="194"/>
                    <a:pt x="7" y="185"/>
                  </a:cubicBezTo>
                  <a:cubicBezTo>
                    <a:pt x="6" y="177"/>
                    <a:pt x="14" y="163"/>
                    <a:pt x="22" y="159"/>
                  </a:cubicBezTo>
                  <a:cubicBezTo>
                    <a:pt x="64" y="136"/>
                    <a:pt x="92" y="105"/>
                    <a:pt x="92" y="54"/>
                  </a:cubicBezTo>
                  <a:cubicBezTo>
                    <a:pt x="92" y="42"/>
                    <a:pt x="99" y="40"/>
                    <a:pt x="108" y="42"/>
                  </a:cubicBezTo>
                  <a:cubicBezTo>
                    <a:pt x="121" y="46"/>
                    <a:pt x="134" y="53"/>
                    <a:pt x="147" y="56"/>
                  </a:cubicBezTo>
                  <a:cubicBezTo>
                    <a:pt x="154" y="58"/>
                    <a:pt x="163" y="58"/>
                    <a:pt x="168" y="54"/>
                  </a:cubicBezTo>
                  <a:cubicBezTo>
                    <a:pt x="221" y="13"/>
                    <a:pt x="280" y="0"/>
                    <a:pt x="345" y="9"/>
                  </a:cubicBezTo>
                  <a:cubicBezTo>
                    <a:pt x="351" y="10"/>
                    <a:pt x="357" y="11"/>
                    <a:pt x="363" y="11"/>
                  </a:cubicBezTo>
                  <a:cubicBezTo>
                    <a:pt x="391" y="10"/>
                    <a:pt x="396" y="13"/>
                    <a:pt x="395" y="40"/>
                  </a:cubicBezTo>
                  <a:cubicBezTo>
                    <a:pt x="393" y="109"/>
                    <a:pt x="380" y="176"/>
                    <a:pt x="337" y="233"/>
                  </a:cubicBezTo>
                  <a:cubicBezTo>
                    <a:pt x="328" y="246"/>
                    <a:pt x="317" y="250"/>
                    <a:pt x="301" y="249"/>
                  </a:cubicBezTo>
                  <a:cubicBezTo>
                    <a:pt x="224" y="244"/>
                    <a:pt x="160" y="190"/>
                    <a:pt x="143" y="114"/>
                  </a:cubicBezTo>
                  <a:cubicBezTo>
                    <a:pt x="142" y="106"/>
                    <a:pt x="140" y="98"/>
                    <a:pt x="139" y="90"/>
                  </a:cubicBezTo>
                  <a:cubicBezTo>
                    <a:pt x="126" y="95"/>
                    <a:pt x="124" y="104"/>
                    <a:pt x="126" y="117"/>
                  </a:cubicBezTo>
                  <a:cubicBezTo>
                    <a:pt x="143" y="194"/>
                    <a:pt x="208" y="254"/>
                    <a:pt x="289" y="265"/>
                  </a:cubicBezTo>
                  <a:cubicBezTo>
                    <a:pt x="292" y="265"/>
                    <a:pt x="296" y="266"/>
                    <a:pt x="300" y="266"/>
                  </a:cubicBezTo>
                  <a:cubicBezTo>
                    <a:pt x="277" y="297"/>
                    <a:pt x="207" y="331"/>
                    <a:pt x="157" y="336"/>
                  </a:cubicBezTo>
                  <a:cubicBezTo>
                    <a:pt x="149" y="318"/>
                    <a:pt x="155" y="305"/>
                    <a:pt x="168" y="292"/>
                  </a:cubicBezTo>
                  <a:cubicBezTo>
                    <a:pt x="171" y="288"/>
                    <a:pt x="173" y="282"/>
                    <a:pt x="175" y="277"/>
                  </a:cubicBezTo>
                  <a:cubicBezTo>
                    <a:pt x="170" y="277"/>
                    <a:pt x="165" y="275"/>
                    <a:pt x="160" y="276"/>
                  </a:cubicBezTo>
                  <a:cubicBezTo>
                    <a:pt x="140" y="280"/>
                    <a:pt x="125" y="276"/>
                    <a:pt x="115" y="258"/>
                  </a:cubicBezTo>
                  <a:cubicBezTo>
                    <a:pt x="106" y="242"/>
                    <a:pt x="111" y="224"/>
                    <a:pt x="126" y="210"/>
                  </a:cubicBezTo>
                  <a:cubicBezTo>
                    <a:pt x="129" y="206"/>
                    <a:pt x="131" y="201"/>
                    <a:pt x="133" y="197"/>
                  </a:cubicBezTo>
                  <a:cubicBezTo>
                    <a:pt x="129" y="196"/>
                    <a:pt x="125" y="193"/>
                    <a:pt x="122" y="193"/>
                  </a:cubicBezTo>
                  <a:cubicBezTo>
                    <a:pt x="84" y="199"/>
                    <a:pt x="75" y="193"/>
                    <a:pt x="64" y="149"/>
                  </a:cubicBezTo>
                  <a:close/>
                  <a:moveTo>
                    <a:pt x="214" y="85"/>
                  </a:moveTo>
                  <a:cubicBezTo>
                    <a:pt x="214" y="111"/>
                    <a:pt x="237" y="133"/>
                    <a:pt x="263" y="133"/>
                  </a:cubicBezTo>
                  <a:cubicBezTo>
                    <a:pt x="289" y="132"/>
                    <a:pt x="311" y="108"/>
                    <a:pt x="310" y="83"/>
                  </a:cubicBezTo>
                  <a:cubicBezTo>
                    <a:pt x="310" y="57"/>
                    <a:pt x="287" y="35"/>
                    <a:pt x="261" y="36"/>
                  </a:cubicBezTo>
                  <a:cubicBezTo>
                    <a:pt x="234" y="37"/>
                    <a:pt x="214" y="58"/>
                    <a:pt x="214" y="85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34" name="Freeform 118">
              <a:extLst>
                <a:ext uri="{FF2B5EF4-FFF2-40B4-BE49-F238E27FC236}">
                  <a16:creationId xmlns:a16="http://schemas.microsoft.com/office/drawing/2014/main" id="{A23DCA43-765D-0811-63FE-C5B79403A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803" y="1320935"/>
              <a:ext cx="298906" cy="391059"/>
            </a:xfrm>
            <a:custGeom>
              <a:avLst/>
              <a:gdLst>
                <a:gd name="T0" fmla="*/ 0 w 154"/>
                <a:gd name="T1" fmla="*/ 71 h 202"/>
                <a:gd name="T2" fmla="*/ 81 w 154"/>
                <a:gd name="T3" fmla="*/ 26 h 202"/>
                <a:gd name="T4" fmla="*/ 148 w 154"/>
                <a:gd name="T5" fmla="*/ 33 h 202"/>
                <a:gd name="T6" fmla="*/ 111 w 154"/>
                <a:gd name="T7" fmla="*/ 64 h 202"/>
                <a:gd name="T8" fmla="*/ 154 w 154"/>
                <a:gd name="T9" fmla="*/ 122 h 202"/>
                <a:gd name="T10" fmla="*/ 139 w 154"/>
                <a:gd name="T11" fmla="*/ 175 h 202"/>
                <a:gd name="T12" fmla="*/ 145 w 154"/>
                <a:gd name="T13" fmla="*/ 177 h 202"/>
                <a:gd name="T14" fmla="*/ 115 w 154"/>
                <a:gd name="T15" fmla="*/ 202 h 202"/>
                <a:gd name="T16" fmla="*/ 90 w 154"/>
                <a:gd name="T17" fmla="*/ 150 h 202"/>
                <a:gd name="T18" fmla="*/ 67 w 154"/>
                <a:gd name="T19" fmla="*/ 101 h 202"/>
                <a:gd name="T20" fmla="*/ 0 w 154"/>
                <a:gd name="T21" fmla="*/ 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2">
                  <a:moveTo>
                    <a:pt x="0" y="71"/>
                  </a:moveTo>
                  <a:cubicBezTo>
                    <a:pt x="5" y="24"/>
                    <a:pt x="33" y="9"/>
                    <a:pt x="81" y="26"/>
                  </a:cubicBezTo>
                  <a:cubicBezTo>
                    <a:pt x="111" y="0"/>
                    <a:pt x="134" y="2"/>
                    <a:pt x="148" y="33"/>
                  </a:cubicBezTo>
                  <a:cubicBezTo>
                    <a:pt x="130" y="36"/>
                    <a:pt x="114" y="43"/>
                    <a:pt x="111" y="64"/>
                  </a:cubicBezTo>
                  <a:cubicBezTo>
                    <a:pt x="108" y="82"/>
                    <a:pt x="118" y="95"/>
                    <a:pt x="154" y="122"/>
                  </a:cubicBezTo>
                  <a:cubicBezTo>
                    <a:pt x="149" y="141"/>
                    <a:pt x="144" y="158"/>
                    <a:pt x="139" y="175"/>
                  </a:cubicBezTo>
                  <a:cubicBezTo>
                    <a:pt x="141" y="176"/>
                    <a:pt x="143" y="176"/>
                    <a:pt x="145" y="177"/>
                  </a:cubicBezTo>
                  <a:cubicBezTo>
                    <a:pt x="135" y="185"/>
                    <a:pt x="126" y="193"/>
                    <a:pt x="115" y="202"/>
                  </a:cubicBezTo>
                  <a:cubicBezTo>
                    <a:pt x="106" y="184"/>
                    <a:pt x="98" y="167"/>
                    <a:pt x="90" y="150"/>
                  </a:cubicBezTo>
                  <a:cubicBezTo>
                    <a:pt x="82" y="134"/>
                    <a:pt x="75" y="117"/>
                    <a:pt x="67" y="101"/>
                  </a:cubicBezTo>
                  <a:cubicBezTo>
                    <a:pt x="49" y="68"/>
                    <a:pt x="37" y="62"/>
                    <a:pt x="0" y="71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35" name="Freeform 131">
              <a:extLst>
                <a:ext uri="{FF2B5EF4-FFF2-40B4-BE49-F238E27FC236}">
                  <a16:creationId xmlns:a16="http://schemas.microsoft.com/office/drawing/2014/main" id="{B6146A33-8A9E-3D83-FBD8-3C2B24FFF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7358" y="1587942"/>
              <a:ext cx="174854" cy="300087"/>
            </a:xfrm>
            <a:custGeom>
              <a:avLst/>
              <a:gdLst>
                <a:gd name="T0" fmla="*/ 74 w 90"/>
                <a:gd name="T1" fmla="*/ 155 h 155"/>
                <a:gd name="T2" fmla="*/ 8 w 90"/>
                <a:gd name="T3" fmla="*/ 96 h 155"/>
                <a:gd name="T4" fmla="*/ 3 w 90"/>
                <a:gd name="T5" fmla="*/ 70 h 155"/>
                <a:gd name="T6" fmla="*/ 27 w 90"/>
                <a:gd name="T7" fmla="*/ 58 h 155"/>
                <a:gd name="T8" fmla="*/ 43 w 90"/>
                <a:gd name="T9" fmla="*/ 55 h 155"/>
                <a:gd name="T10" fmla="*/ 35 w 90"/>
                <a:gd name="T11" fmla="*/ 41 h 155"/>
                <a:gd name="T12" fmla="*/ 30 w 90"/>
                <a:gd name="T13" fmla="*/ 9 h 155"/>
                <a:gd name="T14" fmla="*/ 59 w 90"/>
                <a:gd name="T15" fmla="*/ 1 h 155"/>
                <a:gd name="T16" fmla="*/ 75 w 90"/>
                <a:gd name="T17" fmla="*/ 4 h 155"/>
                <a:gd name="T18" fmla="*/ 90 w 90"/>
                <a:gd name="T19" fmla="*/ 66 h 155"/>
                <a:gd name="T20" fmla="*/ 90 w 90"/>
                <a:gd name="T21" fmla="*/ 137 h 155"/>
                <a:gd name="T22" fmla="*/ 74 w 90"/>
                <a:gd name="T2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55">
                  <a:moveTo>
                    <a:pt x="74" y="155"/>
                  </a:moveTo>
                  <a:cubicBezTo>
                    <a:pt x="51" y="135"/>
                    <a:pt x="29" y="116"/>
                    <a:pt x="8" y="96"/>
                  </a:cubicBezTo>
                  <a:cubicBezTo>
                    <a:pt x="3" y="90"/>
                    <a:pt x="0" y="76"/>
                    <a:pt x="3" y="70"/>
                  </a:cubicBezTo>
                  <a:cubicBezTo>
                    <a:pt x="6" y="63"/>
                    <a:pt x="18" y="61"/>
                    <a:pt x="27" y="58"/>
                  </a:cubicBezTo>
                  <a:cubicBezTo>
                    <a:pt x="32" y="56"/>
                    <a:pt x="38" y="56"/>
                    <a:pt x="43" y="55"/>
                  </a:cubicBezTo>
                  <a:cubicBezTo>
                    <a:pt x="40" y="50"/>
                    <a:pt x="39" y="44"/>
                    <a:pt x="35" y="41"/>
                  </a:cubicBezTo>
                  <a:cubicBezTo>
                    <a:pt x="25" y="31"/>
                    <a:pt x="21" y="19"/>
                    <a:pt x="30" y="9"/>
                  </a:cubicBezTo>
                  <a:cubicBezTo>
                    <a:pt x="36" y="3"/>
                    <a:pt x="49" y="2"/>
                    <a:pt x="59" y="1"/>
                  </a:cubicBezTo>
                  <a:cubicBezTo>
                    <a:pt x="66" y="0"/>
                    <a:pt x="73" y="4"/>
                    <a:pt x="75" y="4"/>
                  </a:cubicBezTo>
                  <a:cubicBezTo>
                    <a:pt x="80" y="26"/>
                    <a:pt x="84" y="44"/>
                    <a:pt x="90" y="66"/>
                  </a:cubicBezTo>
                  <a:cubicBezTo>
                    <a:pt x="69" y="94"/>
                    <a:pt x="69" y="107"/>
                    <a:pt x="90" y="137"/>
                  </a:cubicBezTo>
                  <a:cubicBezTo>
                    <a:pt x="86" y="142"/>
                    <a:pt x="82" y="146"/>
                    <a:pt x="74" y="155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36" name="Freeform 242">
              <a:extLst>
                <a:ext uri="{FF2B5EF4-FFF2-40B4-BE49-F238E27FC236}">
                  <a16:creationId xmlns:a16="http://schemas.microsoft.com/office/drawing/2014/main" id="{F777CD46-597D-2547-3E25-CC5ACB42B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5255" y="1384733"/>
              <a:ext cx="122870" cy="124052"/>
            </a:xfrm>
            <a:custGeom>
              <a:avLst/>
              <a:gdLst>
                <a:gd name="T0" fmla="*/ 32 w 63"/>
                <a:gd name="T1" fmla="*/ 64 h 64"/>
                <a:gd name="T2" fmla="*/ 0 w 63"/>
                <a:gd name="T3" fmla="*/ 32 h 64"/>
                <a:gd name="T4" fmla="*/ 32 w 63"/>
                <a:gd name="T5" fmla="*/ 1 h 64"/>
                <a:gd name="T6" fmla="*/ 63 w 63"/>
                <a:gd name="T7" fmla="*/ 32 h 64"/>
                <a:gd name="T8" fmla="*/ 32 w 63"/>
                <a:gd name="T9" fmla="*/ 64 h 64"/>
                <a:gd name="T10" fmla="*/ 49 w 63"/>
                <a:gd name="T11" fmla="*/ 24 h 64"/>
                <a:gd name="T12" fmla="*/ 32 w 63"/>
                <a:gd name="T13" fmla="*/ 12 h 64"/>
                <a:gd name="T14" fmla="*/ 19 w 63"/>
                <a:gd name="T15" fmla="*/ 23 h 64"/>
                <a:gd name="T16" fmla="*/ 32 w 63"/>
                <a:gd name="T17" fmla="*/ 36 h 64"/>
                <a:gd name="T18" fmla="*/ 49 w 63"/>
                <a:gd name="T1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4">
                  <a:moveTo>
                    <a:pt x="32" y="64"/>
                  </a:move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1"/>
                  </a:cubicBezTo>
                  <a:cubicBezTo>
                    <a:pt x="50" y="1"/>
                    <a:pt x="63" y="14"/>
                    <a:pt x="63" y="32"/>
                  </a:cubicBezTo>
                  <a:cubicBezTo>
                    <a:pt x="63" y="50"/>
                    <a:pt x="49" y="64"/>
                    <a:pt x="32" y="64"/>
                  </a:cubicBezTo>
                  <a:close/>
                  <a:moveTo>
                    <a:pt x="49" y="24"/>
                  </a:moveTo>
                  <a:cubicBezTo>
                    <a:pt x="42" y="19"/>
                    <a:pt x="37" y="12"/>
                    <a:pt x="32" y="12"/>
                  </a:cubicBezTo>
                  <a:cubicBezTo>
                    <a:pt x="28" y="12"/>
                    <a:pt x="23" y="19"/>
                    <a:pt x="19" y="23"/>
                  </a:cubicBezTo>
                  <a:cubicBezTo>
                    <a:pt x="23" y="28"/>
                    <a:pt x="27" y="35"/>
                    <a:pt x="32" y="36"/>
                  </a:cubicBezTo>
                  <a:cubicBezTo>
                    <a:pt x="36" y="37"/>
                    <a:pt x="42" y="30"/>
                    <a:pt x="49" y="2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37" name="组合 36" descr="D:\51PPT模板网\51pptmoban.com\图片.jpg">
            <a:extLst>
              <a:ext uri="{FF2B5EF4-FFF2-40B4-BE49-F238E27FC236}">
                <a16:creationId xmlns:a16="http://schemas.microsoft.com/office/drawing/2014/main" id="{B5346C77-1A86-081C-D28D-A8ADDDE62DD7}"/>
              </a:ext>
            </a:extLst>
          </p:cNvPr>
          <p:cNvGrpSpPr/>
          <p:nvPr/>
        </p:nvGrpSpPr>
        <p:grpSpPr>
          <a:xfrm>
            <a:off x="2259856" y="1991194"/>
            <a:ext cx="728355" cy="730104"/>
            <a:chOff x="2276749" y="1082283"/>
            <a:chExt cx="984145" cy="986508"/>
          </a:xfr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</p:grpSpPr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C86F7624-664B-549D-4F0C-FC8748C0D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6749" y="1082283"/>
              <a:ext cx="984145" cy="986508"/>
            </a:xfrm>
            <a:custGeom>
              <a:avLst/>
              <a:gdLst>
                <a:gd name="T0" fmla="*/ 508 w 508"/>
                <a:gd name="T1" fmla="*/ 256 h 509"/>
                <a:gd name="T2" fmla="*/ 255 w 508"/>
                <a:gd name="T3" fmla="*/ 509 h 509"/>
                <a:gd name="T4" fmla="*/ 0 w 508"/>
                <a:gd name="T5" fmla="*/ 253 h 509"/>
                <a:gd name="T6" fmla="*/ 253 w 508"/>
                <a:gd name="T7" fmla="*/ 0 h 509"/>
                <a:gd name="T8" fmla="*/ 508 w 508"/>
                <a:gd name="T9" fmla="*/ 256 h 509"/>
                <a:gd name="T10" fmla="*/ 451 w 508"/>
                <a:gd name="T11" fmla="*/ 255 h 509"/>
                <a:gd name="T12" fmla="*/ 441 w 508"/>
                <a:gd name="T13" fmla="*/ 242 h 509"/>
                <a:gd name="T14" fmla="*/ 267 w 508"/>
                <a:gd name="T15" fmla="*/ 67 h 509"/>
                <a:gd name="T16" fmla="*/ 241 w 508"/>
                <a:gd name="T17" fmla="*/ 67 h 509"/>
                <a:gd name="T18" fmla="*/ 67 w 508"/>
                <a:gd name="T19" fmla="*/ 241 h 509"/>
                <a:gd name="T20" fmla="*/ 67 w 508"/>
                <a:gd name="T21" fmla="*/ 269 h 509"/>
                <a:gd name="T22" fmla="*/ 241 w 508"/>
                <a:gd name="T23" fmla="*/ 443 h 509"/>
                <a:gd name="T24" fmla="*/ 266 w 508"/>
                <a:gd name="T25" fmla="*/ 443 h 509"/>
                <a:gd name="T26" fmla="*/ 441 w 508"/>
                <a:gd name="T27" fmla="*/ 267 h 509"/>
                <a:gd name="T28" fmla="*/ 451 w 508"/>
                <a:gd name="T29" fmla="*/ 25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509">
                  <a:moveTo>
                    <a:pt x="508" y="256"/>
                  </a:moveTo>
                  <a:cubicBezTo>
                    <a:pt x="425" y="340"/>
                    <a:pt x="339" y="425"/>
                    <a:pt x="255" y="509"/>
                  </a:cubicBezTo>
                  <a:cubicBezTo>
                    <a:pt x="170" y="424"/>
                    <a:pt x="85" y="338"/>
                    <a:pt x="0" y="253"/>
                  </a:cubicBezTo>
                  <a:cubicBezTo>
                    <a:pt x="83" y="170"/>
                    <a:pt x="168" y="84"/>
                    <a:pt x="253" y="0"/>
                  </a:cubicBezTo>
                  <a:cubicBezTo>
                    <a:pt x="337" y="85"/>
                    <a:pt x="423" y="171"/>
                    <a:pt x="508" y="256"/>
                  </a:cubicBezTo>
                  <a:close/>
                  <a:moveTo>
                    <a:pt x="451" y="255"/>
                  </a:moveTo>
                  <a:cubicBezTo>
                    <a:pt x="447" y="250"/>
                    <a:pt x="444" y="245"/>
                    <a:pt x="441" y="242"/>
                  </a:cubicBezTo>
                  <a:cubicBezTo>
                    <a:pt x="383" y="184"/>
                    <a:pt x="325" y="126"/>
                    <a:pt x="267" y="67"/>
                  </a:cubicBezTo>
                  <a:cubicBezTo>
                    <a:pt x="257" y="58"/>
                    <a:pt x="251" y="57"/>
                    <a:pt x="241" y="67"/>
                  </a:cubicBezTo>
                  <a:cubicBezTo>
                    <a:pt x="183" y="126"/>
                    <a:pt x="125" y="184"/>
                    <a:pt x="67" y="241"/>
                  </a:cubicBezTo>
                  <a:cubicBezTo>
                    <a:pt x="56" y="252"/>
                    <a:pt x="57" y="259"/>
                    <a:pt x="67" y="269"/>
                  </a:cubicBezTo>
                  <a:cubicBezTo>
                    <a:pt x="126" y="326"/>
                    <a:pt x="184" y="384"/>
                    <a:pt x="241" y="443"/>
                  </a:cubicBezTo>
                  <a:cubicBezTo>
                    <a:pt x="250" y="452"/>
                    <a:pt x="257" y="452"/>
                    <a:pt x="266" y="443"/>
                  </a:cubicBezTo>
                  <a:cubicBezTo>
                    <a:pt x="324" y="384"/>
                    <a:pt x="383" y="326"/>
                    <a:pt x="441" y="267"/>
                  </a:cubicBezTo>
                  <a:cubicBezTo>
                    <a:pt x="445" y="264"/>
                    <a:pt x="448" y="259"/>
                    <a:pt x="451" y="2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3">
              <a:extLst>
                <a:ext uri="{FF2B5EF4-FFF2-40B4-BE49-F238E27FC236}">
                  <a16:creationId xmlns:a16="http://schemas.microsoft.com/office/drawing/2014/main" id="{1C390A1B-7957-3B20-5297-1EE6E8812B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3882" y="1238234"/>
              <a:ext cx="672243" cy="669881"/>
            </a:xfrm>
            <a:custGeom>
              <a:avLst/>
              <a:gdLst>
                <a:gd name="T0" fmla="*/ 241 w 347"/>
                <a:gd name="T1" fmla="*/ 72 h 346"/>
                <a:gd name="T2" fmla="*/ 264 w 347"/>
                <a:gd name="T3" fmla="*/ 90 h 346"/>
                <a:gd name="T4" fmla="*/ 347 w 347"/>
                <a:gd name="T5" fmla="*/ 172 h 346"/>
                <a:gd name="T6" fmla="*/ 172 w 347"/>
                <a:gd name="T7" fmla="*/ 346 h 346"/>
                <a:gd name="T8" fmla="*/ 114 w 347"/>
                <a:gd name="T9" fmla="*/ 287 h 346"/>
                <a:gd name="T10" fmla="*/ 171 w 347"/>
                <a:gd name="T11" fmla="*/ 270 h 346"/>
                <a:gd name="T12" fmla="*/ 157 w 347"/>
                <a:gd name="T13" fmla="*/ 248 h 346"/>
                <a:gd name="T14" fmla="*/ 168 w 347"/>
                <a:gd name="T15" fmla="*/ 182 h 346"/>
                <a:gd name="T16" fmla="*/ 183 w 347"/>
                <a:gd name="T17" fmla="*/ 170 h 346"/>
                <a:gd name="T18" fmla="*/ 175 w 347"/>
                <a:gd name="T19" fmla="*/ 169 h 346"/>
                <a:gd name="T20" fmla="*/ 119 w 347"/>
                <a:gd name="T21" fmla="*/ 188 h 346"/>
                <a:gd name="T22" fmla="*/ 102 w 347"/>
                <a:gd name="T23" fmla="*/ 228 h 346"/>
                <a:gd name="T24" fmla="*/ 122 w 347"/>
                <a:gd name="T25" fmla="*/ 241 h 346"/>
                <a:gd name="T26" fmla="*/ 148 w 347"/>
                <a:gd name="T27" fmla="*/ 238 h 346"/>
                <a:gd name="T28" fmla="*/ 94 w 347"/>
                <a:gd name="T29" fmla="*/ 270 h 346"/>
                <a:gd name="T30" fmla="*/ 0 w 347"/>
                <a:gd name="T31" fmla="*/ 175 h 346"/>
                <a:gd name="T32" fmla="*/ 86 w 347"/>
                <a:gd name="T33" fmla="*/ 89 h 346"/>
                <a:gd name="T34" fmla="*/ 73 w 347"/>
                <a:gd name="T35" fmla="*/ 131 h 346"/>
                <a:gd name="T36" fmla="*/ 109 w 347"/>
                <a:gd name="T37" fmla="*/ 173 h 346"/>
                <a:gd name="T38" fmla="*/ 180 w 347"/>
                <a:gd name="T39" fmla="*/ 142 h 346"/>
                <a:gd name="T40" fmla="*/ 194 w 347"/>
                <a:gd name="T41" fmla="*/ 159 h 346"/>
                <a:gd name="T42" fmla="*/ 200 w 347"/>
                <a:gd name="T43" fmla="*/ 158 h 346"/>
                <a:gd name="T44" fmla="*/ 184 w 347"/>
                <a:gd name="T45" fmla="*/ 91 h 346"/>
                <a:gd name="T46" fmla="*/ 161 w 347"/>
                <a:gd name="T47" fmla="*/ 82 h 346"/>
                <a:gd name="T48" fmla="*/ 108 w 347"/>
                <a:gd name="T49" fmla="*/ 65 h 346"/>
                <a:gd name="T50" fmla="*/ 176 w 347"/>
                <a:gd name="T51" fmla="*/ 0 h 346"/>
                <a:gd name="T52" fmla="*/ 237 w 347"/>
                <a:gd name="T53" fmla="*/ 67 h 346"/>
                <a:gd name="T54" fmla="*/ 228 w 347"/>
                <a:gd name="T55" fmla="*/ 79 h 346"/>
                <a:gd name="T56" fmla="*/ 206 w 347"/>
                <a:gd name="T57" fmla="*/ 184 h 346"/>
                <a:gd name="T58" fmla="*/ 186 w 347"/>
                <a:gd name="T59" fmla="*/ 222 h 346"/>
                <a:gd name="T60" fmla="*/ 198 w 347"/>
                <a:gd name="T61" fmla="*/ 212 h 346"/>
                <a:gd name="T62" fmla="*/ 206 w 347"/>
                <a:gd name="T63" fmla="*/ 201 h 346"/>
                <a:gd name="T64" fmla="*/ 254 w 347"/>
                <a:gd name="T65" fmla="*/ 209 h 346"/>
                <a:gd name="T66" fmla="*/ 301 w 347"/>
                <a:gd name="T67" fmla="*/ 190 h 346"/>
                <a:gd name="T68" fmla="*/ 239 w 347"/>
                <a:gd name="T69" fmla="*/ 187 h 346"/>
                <a:gd name="T70" fmla="*/ 263 w 347"/>
                <a:gd name="T71" fmla="*/ 147 h 346"/>
                <a:gd name="T72" fmla="*/ 273 w 347"/>
                <a:gd name="T73" fmla="*/ 115 h 346"/>
                <a:gd name="T74" fmla="*/ 246 w 347"/>
                <a:gd name="T75" fmla="*/ 111 h 346"/>
                <a:gd name="T76" fmla="*/ 241 w 347"/>
                <a:gd name="T77" fmla="*/ 72 h 346"/>
                <a:gd name="T78" fmla="*/ 248 w 347"/>
                <a:gd name="T79" fmla="*/ 253 h 346"/>
                <a:gd name="T80" fmla="*/ 207 w 347"/>
                <a:gd name="T81" fmla="*/ 250 h 346"/>
                <a:gd name="T82" fmla="*/ 194 w 347"/>
                <a:gd name="T83" fmla="*/ 255 h 346"/>
                <a:gd name="T84" fmla="*/ 199 w 347"/>
                <a:gd name="T85" fmla="*/ 271 h 346"/>
                <a:gd name="T86" fmla="*/ 230 w 347"/>
                <a:gd name="T87" fmla="*/ 284 h 346"/>
                <a:gd name="T88" fmla="*/ 248 w 347"/>
                <a:gd name="T89" fmla="*/ 25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7" h="346">
                  <a:moveTo>
                    <a:pt x="241" y="72"/>
                  </a:moveTo>
                  <a:cubicBezTo>
                    <a:pt x="249" y="78"/>
                    <a:pt x="257" y="83"/>
                    <a:pt x="264" y="90"/>
                  </a:cubicBezTo>
                  <a:cubicBezTo>
                    <a:pt x="292" y="117"/>
                    <a:pt x="320" y="145"/>
                    <a:pt x="347" y="172"/>
                  </a:cubicBezTo>
                  <a:cubicBezTo>
                    <a:pt x="288" y="231"/>
                    <a:pt x="229" y="289"/>
                    <a:pt x="172" y="346"/>
                  </a:cubicBezTo>
                  <a:cubicBezTo>
                    <a:pt x="154" y="328"/>
                    <a:pt x="135" y="308"/>
                    <a:pt x="114" y="287"/>
                  </a:cubicBezTo>
                  <a:cubicBezTo>
                    <a:pt x="131" y="282"/>
                    <a:pt x="150" y="276"/>
                    <a:pt x="171" y="270"/>
                  </a:cubicBezTo>
                  <a:cubicBezTo>
                    <a:pt x="166" y="263"/>
                    <a:pt x="162" y="255"/>
                    <a:pt x="157" y="248"/>
                  </a:cubicBezTo>
                  <a:cubicBezTo>
                    <a:pt x="182" y="215"/>
                    <a:pt x="182" y="215"/>
                    <a:pt x="168" y="182"/>
                  </a:cubicBezTo>
                  <a:cubicBezTo>
                    <a:pt x="172" y="179"/>
                    <a:pt x="177" y="175"/>
                    <a:pt x="183" y="170"/>
                  </a:cubicBezTo>
                  <a:cubicBezTo>
                    <a:pt x="179" y="170"/>
                    <a:pt x="177" y="169"/>
                    <a:pt x="175" y="169"/>
                  </a:cubicBezTo>
                  <a:cubicBezTo>
                    <a:pt x="156" y="175"/>
                    <a:pt x="135" y="177"/>
                    <a:pt x="119" y="188"/>
                  </a:cubicBezTo>
                  <a:cubicBezTo>
                    <a:pt x="109" y="195"/>
                    <a:pt x="105" y="214"/>
                    <a:pt x="102" y="228"/>
                  </a:cubicBezTo>
                  <a:cubicBezTo>
                    <a:pt x="101" y="231"/>
                    <a:pt x="114" y="240"/>
                    <a:pt x="122" y="241"/>
                  </a:cubicBezTo>
                  <a:cubicBezTo>
                    <a:pt x="129" y="242"/>
                    <a:pt x="138" y="237"/>
                    <a:pt x="148" y="238"/>
                  </a:cubicBezTo>
                  <a:cubicBezTo>
                    <a:pt x="130" y="248"/>
                    <a:pt x="112" y="259"/>
                    <a:pt x="94" y="270"/>
                  </a:cubicBezTo>
                  <a:cubicBezTo>
                    <a:pt x="63" y="239"/>
                    <a:pt x="31" y="207"/>
                    <a:pt x="0" y="175"/>
                  </a:cubicBezTo>
                  <a:cubicBezTo>
                    <a:pt x="28" y="146"/>
                    <a:pt x="58" y="117"/>
                    <a:pt x="86" y="89"/>
                  </a:cubicBezTo>
                  <a:cubicBezTo>
                    <a:pt x="82" y="102"/>
                    <a:pt x="77" y="116"/>
                    <a:pt x="73" y="131"/>
                  </a:cubicBezTo>
                  <a:cubicBezTo>
                    <a:pt x="65" y="159"/>
                    <a:pt x="80" y="177"/>
                    <a:pt x="109" y="173"/>
                  </a:cubicBezTo>
                  <a:cubicBezTo>
                    <a:pt x="135" y="170"/>
                    <a:pt x="162" y="167"/>
                    <a:pt x="180" y="142"/>
                  </a:cubicBezTo>
                  <a:cubicBezTo>
                    <a:pt x="186" y="148"/>
                    <a:pt x="190" y="154"/>
                    <a:pt x="194" y="159"/>
                  </a:cubicBezTo>
                  <a:cubicBezTo>
                    <a:pt x="196" y="159"/>
                    <a:pt x="198" y="158"/>
                    <a:pt x="200" y="158"/>
                  </a:cubicBezTo>
                  <a:cubicBezTo>
                    <a:pt x="195" y="135"/>
                    <a:pt x="191" y="113"/>
                    <a:pt x="184" y="91"/>
                  </a:cubicBezTo>
                  <a:cubicBezTo>
                    <a:pt x="182" y="86"/>
                    <a:pt x="166" y="79"/>
                    <a:pt x="161" y="82"/>
                  </a:cubicBezTo>
                  <a:cubicBezTo>
                    <a:pt x="137" y="93"/>
                    <a:pt x="122" y="81"/>
                    <a:pt x="108" y="65"/>
                  </a:cubicBezTo>
                  <a:cubicBezTo>
                    <a:pt x="130" y="44"/>
                    <a:pt x="151" y="24"/>
                    <a:pt x="176" y="0"/>
                  </a:cubicBezTo>
                  <a:cubicBezTo>
                    <a:pt x="195" y="21"/>
                    <a:pt x="216" y="44"/>
                    <a:pt x="237" y="67"/>
                  </a:cubicBezTo>
                  <a:cubicBezTo>
                    <a:pt x="220" y="60"/>
                    <a:pt x="226" y="73"/>
                    <a:pt x="228" y="79"/>
                  </a:cubicBezTo>
                  <a:cubicBezTo>
                    <a:pt x="237" y="118"/>
                    <a:pt x="231" y="152"/>
                    <a:pt x="206" y="184"/>
                  </a:cubicBezTo>
                  <a:cubicBezTo>
                    <a:pt x="197" y="195"/>
                    <a:pt x="193" y="209"/>
                    <a:pt x="186" y="222"/>
                  </a:cubicBezTo>
                  <a:cubicBezTo>
                    <a:pt x="193" y="220"/>
                    <a:pt x="195" y="216"/>
                    <a:pt x="198" y="212"/>
                  </a:cubicBezTo>
                  <a:cubicBezTo>
                    <a:pt x="201" y="209"/>
                    <a:pt x="203" y="205"/>
                    <a:pt x="206" y="201"/>
                  </a:cubicBezTo>
                  <a:cubicBezTo>
                    <a:pt x="225" y="229"/>
                    <a:pt x="225" y="228"/>
                    <a:pt x="254" y="209"/>
                  </a:cubicBezTo>
                  <a:cubicBezTo>
                    <a:pt x="268" y="200"/>
                    <a:pt x="285" y="196"/>
                    <a:pt x="301" y="190"/>
                  </a:cubicBezTo>
                  <a:cubicBezTo>
                    <a:pt x="288" y="161"/>
                    <a:pt x="282" y="160"/>
                    <a:pt x="239" y="187"/>
                  </a:cubicBezTo>
                  <a:cubicBezTo>
                    <a:pt x="238" y="168"/>
                    <a:pt x="247" y="155"/>
                    <a:pt x="263" y="147"/>
                  </a:cubicBezTo>
                  <a:cubicBezTo>
                    <a:pt x="276" y="139"/>
                    <a:pt x="281" y="127"/>
                    <a:pt x="273" y="115"/>
                  </a:cubicBezTo>
                  <a:cubicBezTo>
                    <a:pt x="270" y="110"/>
                    <a:pt x="256" y="112"/>
                    <a:pt x="246" y="111"/>
                  </a:cubicBezTo>
                  <a:cubicBezTo>
                    <a:pt x="245" y="101"/>
                    <a:pt x="243" y="87"/>
                    <a:pt x="241" y="72"/>
                  </a:cubicBezTo>
                  <a:close/>
                  <a:moveTo>
                    <a:pt x="248" y="253"/>
                  </a:moveTo>
                  <a:cubicBezTo>
                    <a:pt x="234" y="252"/>
                    <a:pt x="220" y="250"/>
                    <a:pt x="207" y="250"/>
                  </a:cubicBezTo>
                  <a:cubicBezTo>
                    <a:pt x="203" y="250"/>
                    <a:pt x="194" y="253"/>
                    <a:pt x="194" y="255"/>
                  </a:cubicBezTo>
                  <a:cubicBezTo>
                    <a:pt x="193" y="260"/>
                    <a:pt x="195" y="268"/>
                    <a:pt x="199" y="271"/>
                  </a:cubicBezTo>
                  <a:cubicBezTo>
                    <a:pt x="208" y="276"/>
                    <a:pt x="220" y="280"/>
                    <a:pt x="230" y="284"/>
                  </a:cubicBezTo>
                  <a:cubicBezTo>
                    <a:pt x="216" y="260"/>
                    <a:pt x="241" y="263"/>
                    <a:pt x="248" y="2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5">
              <a:extLst>
                <a:ext uri="{FF2B5EF4-FFF2-40B4-BE49-F238E27FC236}">
                  <a16:creationId xmlns:a16="http://schemas.microsoft.com/office/drawing/2014/main" id="{A8BE9580-5D78-FEF7-EE65-B25FF5185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5276" y="1408362"/>
              <a:ext cx="63798" cy="131141"/>
            </a:xfrm>
            <a:custGeom>
              <a:avLst/>
              <a:gdLst>
                <a:gd name="T0" fmla="*/ 9 w 33"/>
                <a:gd name="T1" fmla="*/ 0 h 68"/>
                <a:gd name="T2" fmla="*/ 33 w 33"/>
                <a:gd name="T3" fmla="*/ 18 h 68"/>
                <a:gd name="T4" fmla="*/ 29 w 33"/>
                <a:gd name="T5" fmla="*/ 56 h 68"/>
                <a:gd name="T6" fmla="*/ 28 w 33"/>
                <a:gd name="T7" fmla="*/ 64 h 68"/>
                <a:gd name="T8" fmla="*/ 10 w 33"/>
                <a:gd name="T9" fmla="*/ 67 h 68"/>
                <a:gd name="T10" fmla="*/ 0 w 33"/>
                <a:gd name="T11" fmla="*/ 58 h 68"/>
                <a:gd name="T12" fmla="*/ 9 w 3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68">
                  <a:moveTo>
                    <a:pt x="9" y="0"/>
                  </a:moveTo>
                  <a:cubicBezTo>
                    <a:pt x="21" y="9"/>
                    <a:pt x="26" y="13"/>
                    <a:pt x="33" y="18"/>
                  </a:cubicBezTo>
                  <a:cubicBezTo>
                    <a:pt x="21" y="29"/>
                    <a:pt x="8" y="41"/>
                    <a:pt x="29" y="56"/>
                  </a:cubicBezTo>
                  <a:cubicBezTo>
                    <a:pt x="30" y="56"/>
                    <a:pt x="29" y="64"/>
                    <a:pt x="28" y="64"/>
                  </a:cubicBezTo>
                  <a:cubicBezTo>
                    <a:pt x="22" y="66"/>
                    <a:pt x="16" y="68"/>
                    <a:pt x="10" y="67"/>
                  </a:cubicBezTo>
                  <a:cubicBezTo>
                    <a:pt x="6" y="67"/>
                    <a:pt x="0" y="61"/>
                    <a:pt x="0" y="58"/>
                  </a:cubicBezTo>
                  <a:cubicBezTo>
                    <a:pt x="2" y="40"/>
                    <a:pt x="5" y="2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6">
              <a:extLst>
                <a:ext uri="{FF2B5EF4-FFF2-40B4-BE49-F238E27FC236}">
                  <a16:creationId xmlns:a16="http://schemas.microsoft.com/office/drawing/2014/main" id="{C0C07F31-ED3D-BC1E-80A3-EFEECB988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066" y="1417814"/>
              <a:ext cx="61435" cy="100423"/>
            </a:xfrm>
            <a:custGeom>
              <a:avLst/>
              <a:gdLst>
                <a:gd name="T0" fmla="*/ 0 w 32"/>
                <a:gd name="T1" fmla="*/ 46 h 52"/>
                <a:gd name="T2" fmla="*/ 24 w 32"/>
                <a:gd name="T3" fmla="*/ 31 h 52"/>
                <a:gd name="T4" fmla="*/ 6 w 32"/>
                <a:gd name="T5" fmla="*/ 16 h 52"/>
                <a:gd name="T6" fmla="*/ 28 w 32"/>
                <a:gd name="T7" fmla="*/ 0 h 52"/>
                <a:gd name="T8" fmla="*/ 29 w 32"/>
                <a:gd name="T9" fmla="*/ 42 h 52"/>
                <a:gd name="T10" fmla="*/ 3 w 32"/>
                <a:gd name="T11" fmla="*/ 52 h 52"/>
                <a:gd name="T12" fmla="*/ 0 w 32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46"/>
                  </a:moveTo>
                  <a:cubicBezTo>
                    <a:pt x="7" y="41"/>
                    <a:pt x="15" y="37"/>
                    <a:pt x="24" y="31"/>
                  </a:cubicBezTo>
                  <a:cubicBezTo>
                    <a:pt x="18" y="26"/>
                    <a:pt x="13" y="21"/>
                    <a:pt x="6" y="16"/>
                  </a:cubicBezTo>
                  <a:cubicBezTo>
                    <a:pt x="11" y="12"/>
                    <a:pt x="16" y="9"/>
                    <a:pt x="28" y="0"/>
                  </a:cubicBezTo>
                  <a:cubicBezTo>
                    <a:pt x="29" y="18"/>
                    <a:pt x="32" y="32"/>
                    <a:pt x="29" y="42"/>
                  </a:cubicBezTo>
                  <a:cubicBezTo>
                    <a:pt x="26" y="48"/>
                    <a:pt x="12" y="49"/>
                    <a:pt x="3" y="52"/>
                  </a:cubicBezTo>
                  <a:cubicBezTo>
                    <a:pt x="2" y="50"/>
                    <a:pt x="1" y="48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14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Freeform 2714">
            <a:extLst>
              <a:ext uri="{FF2B5EF4-FFF2-40B4-BE49-F238E27FC236}">
                <a16:creationId xmlns:a16="http://schemas.microsoft.com/office/drawing/2014/main" id="{C53F158D-14F0-C232-6A01-DF6948D9D48D}"/>
              </a:ext>
            </a:extLst>
          </p:cNvPr>
          <p:cNvSpPr/>
          <p:nvPr/>
        </p:nvSpPr>
        <p:spPr bwMode="auto">
          <a:xfrm>
            <a:off x="5469731" y="2301877"/>
            <a:ext cx="2249488" cy="1331913"/>
          </a:xfrm>
          <a:custGeom>
            <a:avLst/>
            <a:gdLst>
              <a:gd name="T0" fmla="*/ 0 w 1296"/>
              <a:gd name="T1" fmla="*/ 0 h 768"/>
              <a:gd name="T2" fmla="*/ 2147483647 w 1296"/>
              <a:gd name="T3" fmla="*/ 2147483647 h 768"/>
              <a:gd name="T4" fmla="*/ 2147483647 w 1296"/>
              <a:gd name="T5" fmla="*/ 2147483647 h 768"/>
              <a:gd name="T6" fmla="*/ 2147483647 w 1296"/>
              <a:gd name="T7" fmla="*/ 0 h 768"/>
              <a:gd name="T8" fmla="*/ 0 w 1296"/>
              <a:gd name="T9" fmla="*/ 0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0"/>
                </a:moveTo>
                <a:lnTo>
                  <a:pt x="432" y="768"/>
                </a:lnTo>
                <a:lnTo>
                  <a:pt x="1296" y="768"/>
                </a:lnTo>
                <a:lnTo>
                  <a:pt x="864" y="0"/>
                </a:lnTo>
                <a:lnTo>
                  <a:pt x="0" y="0"/>
                </a:ln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3" name="Freeform 2715">
            <a:extLst>
              <a:ext uri="{FF2B5EF4-FFF2-40B4-BE49-F238E27FC236}">
                <a16:creationId xmlns:a16="http://schemas.microsoft.com/office/drawing/2014/main" id="{917482E5-D9AA-8928-6C56-BF3C01D69657}"/>
              </a:ext>
            </a:extLst>
          </p:cNvPr>
          <p:cNvSpPr/>
          <p:nvPr/>
        </p:nvSpPr>
        <p:spPr bwMode="auto">
          <a:xfrm>
            <a:off x="5458622" y="3717925"/>
            <a:ext cx="2249487" cy="1335088"/>
          </a:xfrm>
          <a:custGeom>
            <a:avLst/>
            <a:gdLst>
              <a:gd name="T0" fmla="*/ 0 w 1296"/>
              <a:gd name="T1" fmla="*/ 2147483647 h 768"/>
              <a:gd name="T2" fmla="*/ 2147483647 w 1296"/>
              <a:gd name="T3" fmla="*/ 2147483647 h 768"/>
              <a:gd name="T4" fmla="*/ 2147483647 w 1296"/>
              <a:gd name="T5" fmla="*/ 0 h 768"/>
              <a:gd name="T6" fmla="*/ 2147483647 w 1296"/>
              <a:gd name="T7" fmla="*/ 0 h 768"/>
              <a:gd name="T8" fmla="*/ 0 w 1296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768"/>
                </a:moveTo>
                <a:lnTo>
                  <a:pt x="864" y="768"/>
                </a:lnTo>
                <a:lnTo>
                  <a:pt x="1296" y="0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" name="Freeform 2716">
            <a:extLst>
              <a:ext uri="{FF2B5EF4-FFF2-40B4-BE49-F238E27FC236}">
                <a16:creationId xmlns:a16="http://schemas.microsoft.com/office/drawing/2014/main" id="{BC65D0B8-380E-4EF8-F2A6-40FE7EB10BBC}"/>
              </a:ext>
            </a:extLst>
          </p:cNvPr>
          <p:cNvSpPr/>
          <p:nvPr/>
        </p:nvSpPr>
        <p:spPr bwMode="auto">
          <a:xfrm>
            <a:off x="4647407" y="2327276"/>
            <a:ext cx="1500188" cy="2665413"/>
          </a:xfrm>
          <a:custGeom>
            <a:avLst/>
            <a:gdLst>
              <a:gd name="T0" fmla="*/ 0 w 864"/>
              <a:gd name="T1" fmla="*/ 2147483647 h 1536"/>
              <a:gd name="T2" fmla="*/ 2147483647 w 864"/>
              <a:gd name="T3" fmla="*/ 2147483647 h 1536"/>
              <a:gd name="T4" fmla="*/ 2147483647 w 864"/>
              <a:gd name="T5" fmla="*/ 2147483647 h 1536"/>
              <a:gd name="T6" fmla="*/ 2147483647 w 864"/>
              <a:gd name="T7" fmla="*/ 0 h 1536"/>
              <a:gd name="T8" fmla="*/ 0 w 864"/>
              <a:gd name="T9" fmla="*/ 2147483647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4"/>
              <a:gd name="T16" fmla="*/ 0 h 1536"/>
              <a:gd name="T17" fmla="*/ 864 w 864"/>
              <a:gd name="T18" fmla="*/ 1536 h 1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4" h="1536">
                <a:moveTo>
                  <a:pt x="0" y="768"/>
                </a:moveTo>
                <a:lnTo>
                  <a:pt x="432" y="1536"/>
                </a:lnTo>
                <a:lnTo>
                  <a:pt x="864" y="768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solidFill>
            <a:srgbClr val="C80606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cxnSp>
        <p:nvCxnSpPr>
          <p:cNvPr id="5" name="AutoShape 2730">
            <a:extLst>
              <a:ext uri="{FF2B5EF4-FFF2-40B4-BE49-F238E27FC236}">
                <a16:creationId xmlns:a16="http://schemas.microsoft.com/office/drawing/2014/main" id="{6D072CC2-37AE-5633-CEE2-BEA3AC381D8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952457" y="1509713"/>
            <a:ext cx="1835151" cy="792163"/>
          </a:xfrm>
          <a:prstGeom prst="bentConnector3">
            <a:avLst>
              <a:gd name="adj1" fmla="val 171"/>
            </a:avLst>
          </a:prstGeom>
          <a:noFill/>
          <a:ln w="12700" cap="rnd">
            <a:solidFill>
              <a:srgbClr val="A6A6A6"/>
            </a:solidFill>
            <a:prstDash val="dash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AutoShape 2732">
            <a:extLst>
              <a:ext uri="{FF2B5EF4-FFF2-40B4-BE49-F238E27FC236}">
                <a16:creationId xmlns:a16="http://schemas.microsoft.com/office/drawing/2014/main" id="{9851FEA2-2E14-674A-A7F3-B3571F817D91}"/>
              </a:ext>
            </a:extLst>
          </p:cNvPr>
          <p:cNvCxnSpPr>
            <a:cxnSpLocks noChangeShapeType="1"/>
            <a:stCxn id="4" idx="4"/>
          </p:cNvCxnSpPr>
          <p:nvPr/>
        </p:nvCxnSpPr>
        <p:spPr bwMode="auto">
          <a:xfrm rot="10800000">
            <a:off x="3352007" y="2373314"/>
            <a:ext cx="1295400" cy="1287463"/>
          </a:xfrm>
          <a:prstGeom prst="bentConnector3">
            <a:avLst>
              <a:gd name="adj1" fmla="val 24264"/>
            </a:avLst>
          </a:prstGeom>
          <a:noFill/>
          <a:ln w="12700" cap="rnd">
            <a:solidFill>
              <a:srgbClr val="A6A6A6"/>
            </a:solidFill>
            <a:prstDash val="dash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AutoShape 2733">
            <a:extLst>
              <a:ext uri="{FF2B5EF4-FFF2-40B4-BE49-F238E27FC236}">
                <a16:creationId xmlns:a16="http://schemas.microsoft.com/office/drawing/2014/main" id="{17B9AF67-AB26-2317-C9F0-076C00530287}"/>
              </a:ext>
            </a:extLst>
          </p:cNvPr>
          <p:cNvCxnSpPr>
            <a:cxnSpLocks noChangeShapeType="1"/>
            <a:stCxn id="4" idx="4"/>
          </p:cNvCxnSpPr>
          <p:nvPr/>
        </p:nvCxnSpPr>
        <p:spPr bwMode="auto">
          <a:xfrm>
            <a:off x="6700046" y="5038728"/>
            <a:ext cx="3132137" cy="936625"/>
          </a:xfrm>
          <a:prstGeom prst="bentConnector3">
            <a:avLst>
              <a:gd name="adj1" fmla="val 305"/>
            </a:avLst>
          </a:prstGeom>
          <a:noFill/>
          <a:ln w="12700" cap="rnd">
            <a:solidFill>
              <a:srgbClr val="A6A6A6"/>
            </a:solidFill>
            <a:prstDash val="dash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 Box 2737">
            <a:extLst>
              <a:ext uri="{FF2B5EF4-FFF2-40B4-BE49-F238E27FC236}">
                <a16:creationId xmlns:a16="http://schemas.microsoft.com/office/drawing/2014/main" id="{785E38FD-1B65-2E6A-5726-2857F055D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3754" y="2454277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/>
            <a:r>
              <a:rPr lang="en-US" altLang="ko-KR" sz="2000" dirty="0">
                <a:solidFill>
                  <a:srgbClr val="595959"/>
                </a:solidFill>
                <a:latin typeface="+mn-lt"/>
                <a:ea typeface="Gulim" panose="020B0600000101010101" pitchFamily="34" charset="-127"/>
              </a:rPr>
              <a:t>98%</a:t>
            </a:r>
          </a:p>
        </p:txBody>
      </p:sp>
      <p:sp>
        <p:nvSpPr>
          <p:cNvPr id="10" name="Freeform 2739">
            <a:extLst>
              <a:ext uri="{FF2B5EF4-FFF2-40B4-BE49-F238E27FC236}">
                <a16:creationId xmlns:a16="http://schemas.microsoft.com/office/drawing/2014/main" id="{5D475941-29F8-4924-4A0E-16DB76D9F7C0}"/>
              </a:ext>
            </a:extLst>
          </p:cNvPr>
          <p:cNvSpPr>
            <a:spLocks noEditPoints="1"/>
          </p:cNvSpPr>
          <p:nvPr/>
        </p:nvSpPr>
        <p:spPr bwMode="auto">
          <a:xfrm>
            <a:off x="5163344" y="3424392"/>
            <a:ext cx="468314" cy="471182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2741">
            <a:extLst>
              <a:ext uri="{FF2B5EF4-FFF2-40B4-BE49-F238E27FC236}">
                <a16:creationId xmlns:a16="http://schemas.microsoft.com/office/drawing/2014/main" id="{AA4EBDC1-95C9-B3B6-F179-757AEBBFC33B}"/>
              </a:ext>
            </a:extLst>
          </p:cNvPr>
          <p:cNvSpPr>
            <a:spLocks noEditPoints="1"/>
          </p:cNvSpPr>
          <p:nvPr/>
        </p:nvSpPr>
        <p:spPr bwMode="auto">
          <a:xfrm>
            <a:off x="6399712" y="4119213"/>
            <a:ext cx="463552" cy="461693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4" name="Text Box 2751">
            <a:extLst>
              <a:ext uri="{FF2B5EF4-FFF2-40B4-BE49-F238E27FC236}">
                <a16:creationId xmlns:a16="http://schemas.microsoft.com/office/drawing/2014/main" id="{FC7BD286-0448-3258-B4CF-362554D5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2766" y="1587502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/>
            <a:r>
              <a:rPr lang="en-US" altLang="ko-KR" sz="2000">
                <a:solidFill>
                  <a:srgbClr val="595959"/>
                </a:solidFill>
                <a:latin typeface="+mn-lt"/>
                <a:ea typeface="Gulim" panose="020B0600000101010101" pitchFamily="34" charset="-127"/>
              </a:rPr>
              <a:t>36%</a:t>
            </a:r>
          </a:p>
        </p:txBody>
      </p:sp>
      <p:sp>
        <p:nvSpPr>
          <p:cNvPr id="15" name="Line 2757">
            <a:extLst>
              <a:ext uri="{FF2B5EF4-FFF2-40B4-BE49-F238E27FC236}">
                <a16:creationId xmlns:a16="http://schemas.microsoft.com/office/drawing/2014/main" id="{F20FEECF-8D18-05F8-BCBB-EB24DD27A6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7433" y="2590800"/>
            <a:ext cx="792163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8" name="Text Box 2762">
            <a:extLst>
              <a:ext uri="{FF2B5EF4-FFF2-40B4-BE49-F238E27FC236}">
                <a16:creationId xmlns:a16="http://schemas.microsoft.com/office/drawing/2014/main" id="{2324E046-C88E-06E3-C810-396E9DD11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8505" y="5501599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/>
            <a:r>
              <a:rPr lang="en-US" altLang="ko-KR" sz="2000" dirty="0">
                <a:solidFill>
                  <a:srgbClr val="595959"/>
                </a:solidFill>
                <a:latin typeface="+mn-lt"/>
                <a:ea typeface="Gulim" panose="020B0600000101010101" pitchFamily="34" charset="-127"/>
              </a:rPr>
              <a:t>54%</a:t>
            </a:r>
          </a:p>
        </p:txBody>
      </p:sp>
      <p:grpSp>
        <p:nvGrpSpPr>
          <p:cNvPr id="21" name="Group 152" descr="D:\51PPT模板网\51pptmoban.com\图片.jpg">
            <a:extLst>
              <a:ext uri="{FF2B5EF4-FFF2-40B4-BE49-F238E27FC236}">
                <a16:creationId xmlns:a16="http://schemas.microsoft.com/office/drawing/2014/main" id="{3CFAB092-3BDC-DF78-89A9-DC1BCA99AB6C}"/>
              </a:ext>
            </a:extLst>
          </p:cNvPr>
          <p:cNvGrpSpPr/>
          <p:nvPr/>
        </p:nvGrpSpPr>
        <p:grpSpPr>
          <a:xfrm>
            <a:off x="6296921" y="2667423"/>
            <a:ext cx="595107" cy="595107"/>
            <a:chOff x="425449" y="5729248"/>
            <a:chExt cx="717549" cy="717545"/>
          </a:xfrm>
          <a:solidFill>
            <a:srgbClr val="FFFFFF"/>
          </a:solidFill>
        </p:grpSpPr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702D9523-28C4-0FDA-6275-BDC46CAF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449" y="5729248"/>
              <a:ext cx="717549" cy="717545"/>
            </a:xfrm>
            <a:custGeom>
              <a:avLst/>
              <a:gdLst>
                <a:gd name="T0" fmla="*/ 320 w 358"/>
                <a:gd name="T1" fmla="*/ 70 h 358"/>
                <a:gd name="T2" fmla="*/ 178 w 358"/>
                <a:gd name="T3" fmla="*/ 0 h 358"/>
                <a:gd name="T4" fmla="*/ 69 w 358"/>
                <a:gd name="T5" fmla="*/ 38 h 358"/>
                <a:gd name="T6" fmla="*/ 0 w 358"/>
                <a:gd name="T7" fmla="*/ 180 h 358"/>
                <a:gd name="T8" fmla="*/ 37 w 358"/>
                <a:gd name="T9" fmla="*/ 289 h 358"/>
                <a:gd name="T10" fmla="*/ 179 w 358"/>
                <a:gd name="T11" fmla="*/ 358 h 358"/>
                <a:gd name="T12" fmla="*/ 179 w 358"/>
                <a:gd name="T13" fmla="*/ 358 h 358"/>
                <a:gd name="T14" fmla="*/ 288 w 358"/>
                <a:gd name="T15" fmla="*/ 321 h 358"/>
                <a:gd name="T16" fmla="*/ 358 w 358"/>
                <a:gd name="T17" fmla="*/ 179 h 358"/>
                <a:gd name="T18" fmla="*/ 320 w 358"/>
                <a:gd name="T19" fmla="*/ 70 h 358"/>
                <a:gd name="T20" fmla="*/ 297 w 358"/>
                <a:gd name="T21" fmla="*/ 210 h 358"/>
                <a:gd name="T22" fmla="*/ 291 w 358"/>
                <a:gd name="T23" fmla="*/ 216 h 358"/>
                <a:gd name="T24" fmla="*/ 284 w 358"/>
                <a:gd name="T25" fmla="*/ 220 h 358"/>
                <a:gd name="T26" fmla="*/ 303 w 358"/>
                <a:gd name="T27" fmla="*/ 269 h 358"/>
                <a:gd name="T28" fmla="*/ 272 w 358"/>
                <a:gd name="T29" fmla="*/ 300 h 358"/>
                <a:gd name="T30" fmla="*/ 196 w 358"/>
                <a:gd name="T31" fmla="*/ 331 h 358"/>
                <a:gd name="T32" fmla="*/ 176 w 358"/>
                <a:gd name="T33" fmla="*/ 299 h 358"/>
                <a:gd name="T34" fmla="*/ 162 w 358"/>
                <a:gd name="T35" fmla="*/ 305 h 358"/>
                <a:gd name="T36" fmla="*/ 177 w 358"/>
                <a:gd name="T37" fmla="*/ 332 h 358"/>
                <a:gd name="T38" fmla="*/ 77 w 358"/>
                <a:gd name="T39" fmla="*/ 294 h 358"/>
                <a:gd name="T40" fmla="*/ 78 w 358"/>
                <a:gd name="T41" fmla="*/ 294 h 358"/>
                <a:gd name="T42" fmla="*/ 122 w 358"/>
                <a:gd name="T43" fmla="*/ 288 h 358"/>
                <a:gd name="T44" fmla="*/ 117 w 358"/>
                <a:gd name="T45" fmla="*/ 272 h 358"/>
                <a:gd name="T46" fmla="*/ 78 w 358"/>
                <a:gd name="T47" fmla="*/ 278 h 358"/>
                <a:gd name="T48" fmla="*/ 60 w 358"/>
                <a:gd name="T49" fmla="*/ 276 h 358"/>
                <a:gd name="T50" fmla="*/ 58 w 358"/>
                <a:gd name="T51" fmla="*/ 273 h 358"/>
                <a:gd name="T52" fmla="*/ 26 w 358"/>
                <a:gd name="T53" fmla="*/ 180 h 358"/>
                <a:gd name="T54" fmla="*/ 43 w 358"/>
                <a:gd name="T55" fmla="*/ 110 h 358"/>
                <a:gd name="T56" fmla="*/ 82 w 358"/>
                <a:gd name="T57" fmla="*/ 102 h 358"/>
                <a:gd name="T58" fmla="*/ 105 w 358"/>
                <a:gd name="T59" fmla="*/ 104 h 358"/>
                <a:gd name="T60" fmla="*/ 109 w 358"/>
                <a:gd name="T61" fmla="*/ 88 h 358"/>
                <a:gd name="T62" fmla="*/ 82 w 358"/>
                <a:gd name="T63" fmla="*/ 86 h 358"/>
                <a:gd name="T64" fmla="*/ 55 w 358"/>
                <a:gd name="T65" fmla="*/ 89 h 358"/>
                <a:gd name="T66" fmla="*/ 85 w 358"/>
                <a:gd name="T67" fmla="*/ 58 h 358"/>
                <a:gd name="T68" fmla="*/ 167 w 358"/>
                <a:gd name="T69" fmla="*/ 27 h 358"/>
                <a:gd name="T70" fmla="*/ 146 w 358"/>
                <a:gd name="T71" fmla="*/ 68 h 358"/>
                <a:gd name="T72" fmla="*/ 162 w 358"/>
                <a:gd name="T73" fmla="*/ 72 h 358"/>
                <a:gd name="T74" fmla="*/ 187 w 358"/>
                <a:gd name="T75" fmla="*/ 27 h 358"/>
                <a:gd name="T76" fmla="*/ 300 w 358"/>
                <a:gd name="T77" fmla="*/ 86 h 358"/>
                <a:gd name="T78" fmla="*/ 304 w 358"/>
                <a:gd name="T79" fmla="*/ 92 h 358"/>
                <a:gd name="T80" fmla="*/ 283 w 358"/>
                <a:gd name="T81" fmla="*/ 152 h 358"/>
                <a:gd name="T82" fmla="*/ 296 w 358"/>
                <a:gd name="T83" fmla="*/ 161 h 358"/>
                <a:gd name="T84" fmla="*/ 317 w 358"/>
                <a:gd name="T85" fmla="*/ 114 h 358"/>
                <a:gd name="T86" fmla="*/ 332 w 358"/>
                <a:gd name="T87" fmla="*/ 179 h 358"/>
                <a:gd name="T88" fmla="*/ 315 w 358"/>
                <a:gd name="T89" fmla="*/ 248 h 358"/>
                <a:gd name="T90" fmla="*/ 297 w 358"/>
                <a:gd name="T91" fmla="*/ 21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" h="358">
                  <a:moveTo>
                    <a:pt x="320" y="70"/>
                  </a:moveTo>
                  <a:cubicBezTo>
                    <a:pt x="285" y="24"/>
                    <a:pt x="232" y="0"/>
                    <a:pt x="178" y="0"/>
                  </a:cubicBezTo>
                  <a:cubicBezTo>
                    <a:pt x="140" y="0"/>
                    <a:pt x="102" y="13"/>
                    <a:pt x="69" y="38"/>
                  </a:cubicBezTo>
                  <a:cubicBezTo>
                    <a:pt x="23" y="73"/>
                    <a:pt x="0" y="126"/>
                    <a:pt x="0" y="180"/>
                  </a:cubicBezTo>
                  <a:cubicBezTo>
                    <a:pt x="0" y="218"/>
                    <a:pt x="12" y="256"/>
                    <a:pt x="37" y="289"/>
                  </a:cubicBezTo>
                  <a:cubicBezTo>
                    <a:pt x="72" y="335"/>
                    <a:pt x="125" y="358"/>
                    <a:pt x="179" y="358"/>
                  </a:cubicBezTo>
                  <a:cubicBezTo>
                    <a:pt x="179" y="358"/>
                    <a:pt x="179" y="358"/>
                    <a:pt x="179" y="358"/>
                  </a:cubicBezTo>
                  <a:cubicBezTo>
                    <a:pt x="217" y="358"/>
                    <a:pt x="256" y="346"/>
                    <a:pt x="288" y="321"/>
                  </a:cubicBezTo>
                  <a:cubicBezTo>
                    <a:pt x="334" y="286"/>
                    <a:pt x="358" y="233"/>
                    <a:pt x="358" y="179"/>
                  </a:cubicBezTo>
                  <a:cubicBezTo>
                    <a:pt x="358" y="141"/>
                    <a:pt x="345" y="102"/>
                    <a:pt x="320" y="70"/>
                  </a:cubicBezTo>
                  <a:close/>
                  <a:moveTo>
                    <a:pt x="297" y="210"/>
                  </a:moveTo>
                  <a:cubicBezTo>
                    <a:pt x="295" y="212"/>
                    <a:pt x="293" y="214"/>
                    <a:pt x="291" y="216"/>
                  </a:cubicBezTo>
                  <a:cubicBezTo>
                    <a:pt x="289" y="218"/>
                    <a:pt x="286" y="219"/>
                    <a:pt x="284" y="220"/>
                  </a:cubicBezTo>
                  <a:cubicBezTo>
                    <a:pt x="295" y="237"/>
                    <a:pt x="302" y="254"/>
                    <a:pt x="303" y="269"/>
                  </a:cubicBezTo>
                  <a:cubicBezTo>
                    <a:pt x="294" y="280"/>
                    <a:pt x="284" y="291"/>
                    <a:pt x="272" y="300"/>
                  </a:cubicBezTo>
                  <a:cubicBezTo>
                    <a:pt x="249" y="318"/>
                    <a:pt x="223" y="328"/>
                    <a:pt x="196" y="331"/>
                  </a:cubicBezTo>
                  <a:cubicBezTo>
                    <a:pt x="189" y="321"/>
                    <a:pt x="182" y="310"/>
                    <a:pt x="176" y="299"/>
                  </a:cubicBezTo>
                  <a:cubicBezTo>
                    <a:pt x="172" y="302"/>
                    <a:pt x="167" y="304"/>
                    <a:pt x="162" y="305"/>
                  </a:cubicBezTo>
                  <a:cubicBezTo>
                    <a:pt x="166" y="314"/>
                    <a:pt x="172" y="324"/>
                    <a:pt x="177" y="332"/>
                  </a:cubicBezTo>
                  <a:cubicBezTo>
                    <a:pt x="141" y="332"/>
                    <a:pt x="105" y="319"/>
                    <a:pt x="77" y="294"/>
                  </a:cubicBezTo>
                  <a:cubicBezTo>
                    <a:pt x="77" y="294"/>
                    <a:pt x="78" y="294"/>
                    <a:pt x="78" y="294"/>
                  </a:cubicBezTo>
                  <a:cubicBezTo>
                    <a:pt x="92" y="294"/>
                    <a:pt x="107" y="291"/>
                    <a:pt x="122" y="288"/>
                  </a:cubicBezTo>
                  <a:cubicBezTo>
                    <a:pt x="119" y="283"/>
                    <a:pt x="117" y="278"/>
                    <a:pt x="117" y="272"/>
                  </a:cubicBezTo>
                  <a:cubicBezTo>
                    <a:pt x="103" y="276"/>
                    <a:pt x="90" y="278"/>
                    <a:pt x="78" y="278"/>
                  </a:cubicBezTo>
                  <a:cubicBezTo>
                    <a:pt x="72" y="278"/>
                    <a:pt x="66" y="277"/>
                    <a:pt x="60" y="276"/>
                  </a:cubicBezTo>
                  <a:cubicBezTo>
                    <a:pt x="59" y="275"/>
                    <a:pt x="58" y="274"/>
                    <a:pt x="58" y="273"/>
                  </a:cubicBezTo>
                  <a:cubicBezTo>
                    <a:pt x="36" y="245"/>
                    <a:pt x="26" y="212"/>
                    <a:pt x="26" y="180"/>
                  </a:cubicBezTo>
                  <a:cubicBezTo>
                    <a:pt x="26" y="155"/>
                    <a:pt x="31" y="131"/>
                    <a:pt x="43" y="110"/>
                  </a:cubicBezTo>
                  <a:cubicBezTo>
                    <a:pt x="54" y="104"/>
                    <a:pt x="68" y="102"/>
                    <a:pt x="82" y="102"/>
                  </a:cubicBezTo>
                  <a:cubicBezTo>
                    <a:pt x="90" y="102"/>
                    <a:pt x="97" y="103"/>
                    <a:pt x="105" y="104"/>
                  </a:cubicBezTo>
                  <a:cubicBezTo>
                    <a:pt x="105" y="99"/>
                    <a:pt x="107" y="93"/>
                    <a:pt x="109" y="88"/>
                  </a:cubicBezTo>
                  <a:cubicBezTo>
                    <a:pt x="100" y="87"/>
                    <a:pt x="91" y="86"/>
                    <a:pt x="82" y="86"/>
                  </a:cubicBezTo>
                  <a:cubicBezTo>
                    <a:pt x="73" y="86"/>
                    <a:pt x="64" y="87"/>
                    <a:pt x="55" y="89"/>
                  </a:cubicBezTo>
                  <a:cubicBezTo>
                    <a:pt x="64" y="78"/>
                    <a:pt x="73" y="67"/>
                    <a:pt x="85" y="58"/>
                  </a:cubicBezTo>
                  <a:cubicBezTo>
                    <a:pt x="110" y="39"/>
                    <a:pt x="138" y="29"/>
                    <a:pt x="167" y="27"/>
                  </a:cubicBezTo>
                  <a:cubicBezTo>
                    <a:pt x="159" y="40"/>
                    <a:pt x="152" y="53"/>
                    <a:pt x="146" y="68"/>
                  </a:cubicBezTo>
                  <a:cubicBezTo>
                    <a:pt x="152" y="68"/>
                    <a:pt x="157" y="70"/>
                    <a:pt x="162" y="72"/>
                  </a:cubicBezTo>
                  <a:cubicBezTo>
                    <a:pt x="168" y="56"/>
                    <a:pt x="177" y="40"/>
                    <a:pt x="187" y="27"/>
                  </a:cubicBezTo>
                  <a:cubicBezTo>
                    <a:pt x="230" y="29"/>
                    <a:pt x="271" y="49"/>
                    <a:pt x="300" y="86"/>
                  </a:cubicBezTo>
                  <a:cubicBezTo>
                    <a:pt x="301" y="88"/>
                    <a:pt x="303" y="90"/>
                    <a:pt x="304" y="92"/>
                  </a:cubicBezTo>
                  <a:cubicBezTo>
                    <a:pt x="303" y="111"/>
                    <a:pt x="296" y="132"/>
                    <a:pt x="283" y="152"/>
                  </a:cubicBezTo>
                  <a:cubicBezTo>
                    <a:pt x="288" y="154"/>
                    <a:pt x="292" y="157"/>
                    <a:pt x="296" y="161"/>
                  </a:cubicBezTo>
                  <a:cubicBezTo>
                    <a:pt x="306" y="146"/>
                    <a:pt x="313" y="130"/>
                    <a:pt x="317" y="114"/>
                  </a:cubicBezTo>
                  <a:cubicBezTo>
                    <a:pt x="327" y="135"/>
                    <a:pt x="332" y="157"/>
                    <a:pt x="332" y="179"/>
                  </a:cubicBezTo>
                  <a:cubicBezTo>
                    <a:pt x="332" y="203"/>
                    <a:pt x="326" y="227"/>
                    <a:pt x="315" y="248"/>
                  </a:cubicBezTo>
                  <a:cubicBezTo>
                    <a:pt x="312" y="235"/>
                    <a:pt x="305" y="223"/>
                    <a:pt x="297" y="2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D9745D00-3B9E-8DD1-4066-DE2294995CEA}"/>
                </a:ext>
              </a:extLst>
            </p:cNvPr>
            <p:cNvSpPr/>
            <p:nvPr/>
          </p:nvSpPr>
          <p:spPr bwMode="auto">
            <a:xfrm>
              <a:off x="793748" y="6143582"/>
              <a:ext cx="127000" cy="103187"/>
            </a:xfrm>
            <a:custGeom>
              <a:avLst/>
              <a:gdLst>
                <a:gd name="T0" fmla="*/ 0 w 63"/>
                <a:gd name="T1" fmla="*/ 37 h 51"/>
                <a:gd name="T2" fmla="*/ 0 w 63"/>
                <a:gd name="T3" fmla="*/ 38 h 51"/>
                <a:gd name="T4" fmla="*/ 7 w 63"/>
                <a:gd name="T5" fmla="*/ 51 h 51"/>
                <a:gd name="T6" fmla="*/ 52 w 63"/>
                <a:gd name="T7" fmla="*/ 20 h 51"/>
                <a:gd name="T8" fmla="*/ 63 w 63"/>
                <a:gd name="T9" fmla="*/ 11 h 51"/>
                <a:gd name="T10" fmla="*/ 53 w 63"/>
                <a:gd name="T11" fmla="*/ 2 h 51"/>
                <a:gd name="T12" fmla="*/ 52 w 63"/>
                <a:gd name="T13" fmla="*/ 0 h 51"/>
                <a:gd name="T14" fmla="*/ 42 w 63"/>
                <a:gd name="T15" fmla="*/ 8 h 51"/>
                <a:gd name="T16" fmla="*/ 0 w 63"/>
                <a:gd name="T1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1">
                  <a:moveTo>
                    <a:pt x="0" y="37"/>
                  </a:moveTo>
                  <a:cubicBezTo>
                    <a:pt x="0" y="37"/>
                    <a:pt x="0" y="37"/>
                    <a:pt x="0" y="38"/>
                  </a:cubicBezTo>
                  <a:cubicBezTo>
                    <a:pt x="4" y="42"/>
                    <a:pt x="6" y="46"/>
                    <a:pt x="7" y="51"/>
                  </a:cubicBezTo>
                  <a:cubicBezTo>
                    <a:pt x="23" y="42"/>
                    <a:pt x="38" y="32"/>
                    <a:pt x="52" y="20"/>
                  </a:cubicBezTo>
                  <a:cubicBezTo>
                    <a:pt x="56" y="17"/>
                    <a:pt x="59" y="14"/>
                    <a:pt x="63" y="11"/>
                  </a:cubicBezTo>
                  <a:cubicBezTo>
                    <a:pt x="59" y="9"/>
                    <a:pt x="56" y="6"/>
                    <a:pt x="53" y="2"/>
                  </a:cubicBezTo>
                  <a:cubicBezTo>
                    <a:pt x="53" y="1"/>
                    <a:pt x="52" y="1"/>
                    <a:pt x="52" y="0"/>
                  </a:cubicBezTo>
                  <a:cubicBezTo>
                    <a:pt x="48" y="2"/>
                    <a:pt x="45" y="5"/>
                    <a:pt x="42" y="8"/>
                  </a:cubicBezTo>
                  <a:cubicBezTo>
                    <a:pt x="29" y="19"/>
                    <a:pt x="14" y="28"/>
                    <a:pt x="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6C7E34C5-6CF6-B621-6F9E-DD5365728B25}"/>
                </a:ext>
              </a:extLst>
            </p:cNvPr>
            <p:cNvSpPr/>
            <p:nvPr/>
          </p:nvSpPr>
          <p:spPr bwMode="auto">
            <a:xfrm>
              <a:off x="773112" y="5953084"/>
              <a:ext cx="144462" cy="111124"/>
            </a:xfrm>
            <a:custGeom>
              <a:avLst/>
              <a:gdLst>
                <a:gd name="T0" fmla="*/ 6 w 72"/>
                <a:gd name="T1" fmla="*/ 0 h 55"/>
                <a:gd name="T2" fmla="*/ 0 w 72"/>
                <a:gd name="T3" fmla="*/ 15 h 55"/>
                <a:gd name="T4" fmla="*/ 54 w 72"/>
                <a:gd name="T5" fmla="*/ 49 h 55"/>
                <a:gd name="T6" fmla="*/ 61 w 72"/>
                <a:gd name="T7" fmla="*/ 55 h 55"/>
                <a:gd name="T8" fmla="*/ 70 w 72"/>
                <a:gd name="T9" fmla="*/ 44 h 55"/>
                <a:gd name="T10" fmla="*/ 72 w 72"/>
                <a:gd name="T11" fmla="*/ 43 h 55"/>
                <a:gd name="T12" fmla="*/ 64 w 72"/>
                <a:gd name="T13" fmla="*/ 37 h 55"/>
                <a:gd name="T14" fmla="*/ 6 w 7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55">
                  <a:moveTo>
                    <a:pt x="6" y="0"/>
                  </a:moveTo>
                  <a:cubicBezTo>
                    <a:pt x="5" y="6"/>
                    <a:pt x="3" y="11"/>
                    <a:pt x="0" y="15"/>
                  </a:cubicBezTo>
                  <a:cubicBezTo>
                    <a:pt x="19" y="25"/>
                    <a:pt x="38" y="36"/>
                    <a:pt x="54" y="49"/>
                  </a:cubicBezTo>
                  <a:cubicBezTo>
                    <a:pt x="57" y="51"/>
                    <a:pt x="59" y="53"/>
                    <a:pt x="61" y="55"/>
                  </a:cubicBezTo>
                  <a:cubicBezTo>
                    <a:pt x="63" y="51"/>
                    <a:pt x="66" y="47"/>
                    <a:pt x="70" y="44"/>
                  </a:cubicBezTo>
                  <a:cubicBezTo>
                    <a:pt x="71" y="44"/>
                    <a:pt x="71" y="43"/>
                    <a:pt x="72" y="43"/>
                  </a:cubicBezTo>
                  <a:cubicBezTo>
                    <a:pt x="69" y="41"/>
                    <a:pt x="67" y="39"/>
                    <a:pt x="64" y="37"/>
                  </a:cubicBezTo>
                  <a:cubicBezTo>
                    <a:pt x="46" y="23"/>
                    <a:pt x="27" y="10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7C81B43-8802-0A36-2D01-6B4CD909EB8A}"/>
                </a:ext>
              </a:extLst>
            </p:cNvPr>
            <p:cNvSpPr/>
            <p:nvPr/>
          </p:nvSpPr>
          <p:spPr bwMode="auto">
            <a:xfrm>
              <a:off x="684211" y="6011822"/>
              <a:ext cx="46037" cy="185737"/>
            </a:xfrm>
            <a:custGeom>
              <a:avLst/>
              <a:gdLst>
                <a:gd name="T0" fmla="*/ 17 w 23"/>
                <a:gd name="T1" fmla="*/ 2 h 93"/>
                <a:gd name="T2" fmla="*/ 14 w 23"/>
                <a:gd name="T3" fmla="*/ 2 h 93"/>
                <a:gd name="T4" fmla="*/ 1 w 23"/>
                <a:gd name="T5" fmla="*/ 0 h 93"/>
                <a:gd name="T6" fmla="*/ 0 w 23"/>
                <a:gd name="T7" fmla="*/ 24 h 93"/>
                <a:gd name="T8" fmla="*/ 7 w 23"/>
                <a:gd name="T9" fmla="*/ 93 h 93"/>
                <a:gd name="T10" fmla="*/ 23 w 23"/>
                <a:gd name="T11" fmla="*/ 89 h 93"/>
                <a:gd name="T12" fmla="*/ 16 w 23"/>
                <a:gd name="T13" fmla="*/ 24 h 93"/>
                <a:gd name="T14" fmla="*/ 17 w 23"/>
                <a:gd name="T15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3"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9" y="2"/>
                    <a:pt x="5" y="1"/>
                    <a:pt x="1" y="0"/>
                  </a:cubicBezTo>
                  <a:cubicBezTo>
                    <a:pt x="0" y="8"/>
                    <a:pt x="0" y="16"/>
                    <a:pt x="0" y="24"/>
                  </a:cubicBezTo>
                  <a:cubicBezTo>
                    <a:pt x="0" y="47"/>
                    <a:pt x="2" y="71"/>
                    <a:pt x="7" y="93"/>
                  </a:cubicBezTo>
                  <a:cubicBezTo>
                    <a:pt x="12" y="91"/>
                    <a:pt x="17" y="89"/>
                    <a:pt x="23" y="89"/>
                  </a:cubicBezTo>
                  <a:cubicBezTo>
                    <a:pt x="18" y="68"/>
                    <a:pt x="16" y="46"/>
                    <a:pt x="16" y="24"/>
                  </a:cubicBezTo>
                  <a:cubicBezTo>
                    <a:pt x="16" y="17"/>
                    <a:pt x="16" y="9"/>
                    <a:pt x="17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03EBBCAF-B860-CACE-4F44-54A60F4E6CCE}"/>
                </a:ext>
              </a:extLst>
            </p:cNvPr>
            <p:cNvSpPr/>
            <p:nvPr/>
          </p:nvSpPr>
          <p:spPr bwMode="auto">
            <a:xfrm>
              <a:off x="685798" y="6222959"/>
              <a:ext cx="98425" cy="87313"/>
            </a:xfrm>
            <a:custGeom>
              <a:avLst/>
              <a:gdLst>
                <a:gd name="T0" fmla="*/ 42 w 49"/>
                <a:gd name="T1" fmla="*/ 8 h 44"/>
                <a:gd name="T2" fmla="*/ 24 w 49"/>
                <a:gd name="T3" fmla="*/ 0 h 44"/>
                <a:gd name="T4" fmla="*/ 11 w 49"/>
                <a:gd name="T5" fmla="*/ 4 h 44"/>
                <a:gd name="T6" fmla="*/ 7 w 49"/>
                <a:gd name="T7" fmla="*/ 35 h 44"/>
                <a:gd name="T8" fmla="*/ 24 w 49"/>
                <a:gd name="T9" fmla="*/ 44 h 44"/>
                <a:gd name="T10" fmla="*/ 38 w 49"/>
                <a:gd name="T11" fmla="*/ 39 h 44"/>
                <a:gd name="T12" fmla="*/ 42 w 49"/>
                <a:gd name="T1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2" y="8"/>
                  </a:moveTo>
                  <a:cubicBezTo>
                    <a:pt x="37" y="3"/>
                    <a:pt x="31" y="0"/>
                    <a:pt x="24" y="0"/>
                  </a:cubicBezTo>
                  <a:cubicBezTo>
                    <a:pt x="20" y="0"/>
                    <a:pt x="15" y="1"/>
                    <a:pt x="11" y="4"/>
                  </a:cubicBezTo>
                  <a:cubicBezTo>
                    <a:pt x="1" y="12"/>
                    <a:pt x="0" y="26"/>
                    <a:pt x="7" y="35"/>
                  </a:cubicBezTo>
                  <a:cubicBezTo>
                    <a:pt x="11" y="41"/>
                    <a:pt x="18" y="44"/>
                    <a:pt x="24" y="44"/>
                  </a:cubicBezTo>
                  <a:cubicBezTo>
                    <a:pt x="29" y="44"/>
                    <a:pt x="34" y="42"/>
                    <a:pt x="38" y="39"/>
                  </a:cubicBezTo>
                  <a:cubicBezTo>
                    <a:pt x="47" y="32"/>
                    <a:pt x="49" y="18"/>
                    <a:pt x="42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09749796-1478-BF4A-5D64-53063C49D71B}"/>
                </a:ext>
              </a:extLst>
            </p:cNvPr>
            <p:cNvSpPr/>
            <p:nvPr/>
          </p:nvSpPr>
          <p:spPr bwMode="auto">
            <a:xfrm>
              <a:off x="912811" y="6057871"/>
              <a:ext cx="98425" cy="88899"/>
            </a:xfrm>
            <a:custGeom>
              <a:avLst/>
              <a:gdLst>
                <a:gd name="T0" fmla="*/ 42 w 49"/>
                <a:gd name="T1" fmla="*/ 9 h 44"/>
                <a:gd name="T2" fmla="*/ 24 w 49"/>
                <a:gd name="T3" fmla="*/ 0 h 44"/>
                <a:gd name="T4" fmla="*/ 11 w 49"/>
                <a:gd name="T5" fmla="*/ 5 h 44"/>
                <a:gd name="T6" fmla="*/ 7 w 49"/>
                <a:gd name="T7" fmla="*/ 36 h 44"/>
                <a:gd name="T8" fmla="*/ 24 w 49"/>
                <a:gd name="T9" fmla="*/ 44 h 44"/>
                <a:gd name="T10" fmla="*/ 38 w 49"/>
                <a:gd name="T11" fmla="*/ 40 h 44"/>
                <a:gd name="T12" fmla="*/ 42 w 49"/>
                <a:gd name="T13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2" y="9"/>
                  </a:moveTo>
                  <a:cubicBezTo>
                    <a:pt x="37" y="3"/>
                    <a:pt x="31" y="0"/>
                    <a:pt x="24" y="0"/>
                  </a:cubicBezTo>
                  <a:cubicBezTo>
                    <a:pt x="20" y="0"/>
                    <a:pt x="15" y="2"/>
                    <a:pt x="11" y="5"/>
                  </a:cubicBezTo>
                  <a:cubicBezTo>
                    <a:pt x="1" y="12"/>
                    <a:pt x="0" y="26"/>
                    <a:pt x="7" y="36"/>
                  </a:cubicBezTo>
                  <a:cubicBezTo>
                    <a:pt x="11" y="41"/>
                    <a:pt x="18" y="44"/>
                    <a:pt x="24" y="44"/>
                  </a:cubicBezTo>
                  <a:cubicBezTo>
                    <a:pt x="29" y="44"/>
                    <a:pt x="34" y="43"/>
                    <a:pt x="38" y="40"/>
                  </a:cubicBezTo>
                  <a:cubicBezTo>
                    <a:pt x="47" y="32"/>
                    <a:pt x="49" y="18"/>
                    <a:pt x="42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3A49CE8C-2F07-24CE-E7CF-A25711FEA417}"/>
                </a:ext>
              </a:extLst>
            </p:cNvPr>
            <p:cNvSpPr/>
            <p:nvPr/>
          </p:nvSpPr>
          <p:spPr bwMode="auto">
            <a:xfrm>
              <a:off x="661988" y="5895975"/>
              <a:ext cx="100013" cy="87313"/>
            </a:xfrm>
            <a:custGeom>
              <a:avLst/>
              <a:gdLst>
                <a:gd name="T0" fmla="*/ 25 w 50"/>
                <a:gd name="T1" fmla="*/ 44 h 44"/>
                <a:gd name="T2" fmla="*/ 39 w 50"/>
                <a:gd name="T3" fmla="*/ 40 h 44"/>
                <a:gd name="T4" fmla="*/ 42 w 50"/>
                <a:gd name="T5" fmla="*/ 9 h 44"/>
                <a:gd name="T6" fmla="*/ 25 w 50"/>
                <a:gd name="T7" fmla="*/ 0 h 44"/>
                <a:gd name="T8" fmla="*/ 12 w 50"/>
                <a:gd name="T9" fmla="*/ 5 h 44"/>
                <a:gd name="T10" fmla="*/ 8 w 50"/>
                <a:gd name="T11" fmla="*/ 36 h 44"/>
                <a:gd name="T12" fmla="*/ 25 w 50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4">
                  <a:moveTo>
                    <a:pt x="25" y="44"/>
                  </a:moveTo>
                  <a:cubicBezTo>
                    <a:pt x="30" y="44"/>
                    <a:pt x="35" y="43"/>
                    <a:pt x="39" y="40"/>
                  </a:cubicBezTo>
                  <a:cubicBezTo>
                    <a:pt x="48" y="32"/>
                    <a:pt x="50" y="18"/>
                    <a:pt x="42" y="9"/>
                  </a:cubicBezTo>
                  <a:cubicBezTo>
                    <a:pt x="38" y="3"/>
                    <a:pt x="32" y="0"/>
                    <a:pt x="25" y="0"/>
                  </a:cubicBezTo>
                  <a:cubicBezTo>
                    <a:pt x="20" y="0"/>
                    <a:pt x="16" y="2"/>
                    <a:pt x="12" y="5"/>
                  </a:cubicBezTo>
                  <a:cubicBezTo>
                    <a:pt x="2" y="12"/>
                    <a:pt x="0" y="26"/>
                    <a:pt x="8" y="36"/>
                  </a:cubicBezTo>
                  <a:cubicBezTo>
                    <a:pt x="12" y="41"/>
                    <a:pt x="18" y="44"/>
                    <a:pt x="25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defRPr/>
              </a:pPr>
              <a:endParaRPr lang="en-US" sz="2400" kern="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75E2A6A-E4B1-E35E-7EB4-ACC466B5DB01}"/>
              </a:ext>
            </a:extLst>
          </p:cNvPr>
          <p:cNvGrpSpPr/>
          <p:nvPr/>
        </p:nvGrpSpPr>
        <p:grpSpPr>
          <a:xfrm>
            <a:off x="7870032" y="1704454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C2E67F-7A68-B84B-5971-BAD0B460E5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B77F60-7A07-FFE8-DD68-95E5D85B14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88DD7D5-18D7-B08B-B89E-B785ADB0F15B}"/>
              </a:ext>
            </a:extLst>
          </p:cNvPr>
          <p:cNvGrpSpPr/>
          <p:nvPr/>
        </p:nvGrpSpPr>
        <p:grpSpPr>
          <a:xfrm>
            <a:off x="1410477" y="1345523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685F52C-E364-15D2-5C67-BE2998D04E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95F386-3822-FA31-8585-270729FC0DD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01FCD6-A72F-658D-9984-915D11B06D71}"/>
              </a:ext>
            </a:extLst>
          </p:cNvPr>
          <p:cNvGrpSpPr/>
          <p:nvPr/>
        </p:nvGrpSpPr>
        <p:grpSpPr>
          <a:xfrm>
            <a:off x="7883967" y="4999207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4E112C3-A2DC-D1B2-9C40-ABA43D1A511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93B2CA4-0BC5-5154-39A0-C1B1136F4A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961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32" name="任意多边形: 形状 31" descr="D:\51PPT模板网\51pptmoban.com\图片.jpg">
            <a:extLst>
              <a:ext uri="{FF2B5EF4-FFF2-40B4-BE49-F238E27FC236}">
                <a16:creationId xmlns:a16="http://schemas.microsoft.com/office/drawing/2014/main" id="{7B206A7C-C8E5-A89F-3503-EAEE527BCEF1}"/>
              </a:ext>
            </a:extLst>
          </p:cNvPr>
          <p:cNvSpPr/>
          <p:nvPr/>
        </p:nvSpPr>
        <p:spPr>
          <a:xfrm>
            <a:off x="3927926" y="1455055"/>
            <a:ext cx="4336146" cy="4336146"/>
          </a:xfrm>
          <a:custGeom>
            <a:avLst/>
            <a:gdLst>
              <a:gd name="connsiteX0" fmla="*/ 1938095 w 3876190"/>
              <a:gd name="connsiteY0" fmla="*/ 0 h 3876190"/>
              <a:gd name="connsiteX1" fmla="*/ 2992760 w 3876190"/>
              <a:gd name="connsiteY1" fmla="*/ 627710 h 3876190"/>
              <a:gd name="connsiteX2" fmla="*/ 3016360 w 3876190"/>
              <a:gd name="connsiteY2" fmla="*/ 676699 h 3876190"/>
              <a:gd name="connsiteX3" fmla="*/ 3047679 w 3876190"/>
              <a:gd name="connsiteY3" fmla="*/ 688162 h 3876190"/>
              <a:gd name="connsiteX4" fmla="*/ 3876190 w 3876190"/>
              <a:gd name="connsiteY4" fmla="*/ 1938095 h 3876190"/>
              <a:gd name="connsiteX5" fmla="*/ 3047679 w 3876190"/>
              <a:gd name="connsiteY5" fmla="*/ 3188028 h 3876190"/>
              <a:gd name="connsiteX6" fmla="*/ 3016360 w 3876190"/>
              <a:gd name="connsiteY6" fmla="*/ 3199491 h 3876190"/>
              <a:gd name="connsiteX7" fmla="*/ 2992760 w 3876190"/>
              <a:gd name="connsiteY7" fmla="*/ 3248480 h 3876190"/>
              <a:gd name="connsiteX8" fmla="*/ 1938095 w 3876190"/>
              <a:gd name="connsiteY8" fmla="*/ 3876190 h 3876190"/>
              <a:gd name="connsiteX9" fmla="*/ 883430 w 3876190"/>
              <a:gd name="connsiteY9" fmla="*/ 3248480 h 3876190"/>
              <a:gd name="connsiteX10" fmla="*/ 859831 w 3876190"/>
              <a:gd name="connsiteY10" fmla="*/ 3199491 h 3876190"/>
              <a:gd name="connsiteX11" fmla="*/ 828511 w 3876190"/>
              <a:gd name="connsiteY11" fmla="*/ 3188028 h 3876190"/>
              <a:gd name="connsiteX12" fmla="*/ 0 w 3876190"/>
              <a:gd name="connsiteY12" fmla="*/ 1938095 h 3876190"/>
              <a:gd name="connsiteX13" fmla="*/ 828511 w 3876190"/>
              <a:gd name="connsiteY13" fmla="*/ 688162 h 3876190"/>
              <a:gd name="connsiteX14" fmla="*/ 859831 w 3876190"/>
              <a:gd name="connsiteY14" fmla="*/ 676699 h 3876190"/>
              <a:gd name="connsiteX15" fmla="*/ 883430 w 3876190"/>
              <a:gd name="connsiteY15" fmla="*/ 627710 h 3876190"/>
              <a:gd name="connsiteX16" fmla="*/ 1938095 w 3876190"/>
              <a:gd name="connsiteY16" fmla="*/ 0 h 387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76190" h="3876190">
                <a:moveTo>
                  <a:pt x="1938095" y="0"/>
                </a:moveTo>
                <a:cubicBezTo>
                  <a:pt x="2393514" y="0"/>
                  <a:pt x="2789650" y="253818"/>
                  <a:pt x="2992760" y="627710"/>
                </a:cubicBezTo>
                <a:lnTo>
                  <a:pt x="3016360" y="676699"/>
                </a:lnTo>
                <a:lnTo>
                  <a:pt x="3047679" y="688162"/>
                </a:lnTo>
                <a:cubicBezTo>
                  <a:pt x="3534560" y="894096"/>
                  <a:pt x="3876190" y="1376200"/>
                  <a:pt x="3876190" y="1938095"/>
                </a:cubicBezTo>
                <a:cubicBezTo>
                  <a:pt x="3876190" y="2499991"/>
                  <a:pt x="3534560" y="2982094"/>
                  <a:pt x="3047679" y="3188028"/>
                </a:cubicBezTo>
                <a:lnTo>
                  <a:pt x="3016360" y="3199491"/>
                </a:lnTo>
                <a:lnTo>
                  <a:pt x="2992760" y="3248480"/>
                </a:lnTo>
                <a:cubicBezTo>
                  <a:pt x="2789650" y="3622372"/>
                  <a:pt x="2393514" y="3876190"/>
                  <a:pt x="1938095" y="3876190"/>
                </a:cubicBezTo>
                <a:cubicBezTo>
                  <a:pt x="1482677" y="3876190"/>
                  <a:pt x="1086540" y="3622372"/>
                  <a:pt x="883430" y="3248480"/>
                </a:cubicBezTo>
                <a:lnTo>
                  <a:pt x="859831" y="3199491"/>
                </a:lnTo>
                <a:lnTo>
                  <a:pt x="828511" y="3188028"/>
                </a:lnTo>
                <a:cubicBezTo>
                  <a:pt x="341630" y="2982094"/>
                  <a:pt x="0" y="2499991"/>
                  <a:pt x="0" y="1938095"/>
                </a:cubicBezTo>
                <a:cubicBezTo>
                  <a:pt x="0" y="1376200"/>
                  <a:pt x="341630" y="894096"/>
                  <a:pt x="828511" y="688162"/>
                </a:cubicBezTo>
                <a:lnTo>
                  <a:pt x="859831" y="676699"/>
                </a:lnTo>
                <a:lnTo>
                  <a:pt x="883430" y="627710"/>
                </a:lnTo>
                <a:cubicBezTo>
                  <a:pt x="1086540" y="253818"/>
                  <a:pt x="1482677" y="0"/>
                  <a:pt x="1938095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81280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35" name="Freeform 31+">
            <a:extLst>
              <a:ext uri="{FF2B5EF4-FFF2-40B4-BE49-F238E27FC236}">
                <a16:creationId xmlns:a16="http://schemas.microsoft.com/office/drawing/2014/main" id="{E8D961DA-1F2C-E439-AFC5-E4C7D6B8E6CA}"/>
              </a:ext>
            </a:extLst>
          </p:cNvPr>
          <p:cNvSpPr/>
          <p:nvPr/>
        </p:nvSpPr>
        <p:spPr>
          <a:xfrm>
            <a:off x="3439884" y="967013"/>
            <a:ext cx="5312230" cy="5312230"/>
          </a:xfrm>
          <a:custGeom>
            <a:avLst/>
            <a:gdLst>
              <a:gd name="connsiteX0" fmla="*/ 1938095 w 3876190"/>
              <a:gd name="connsiteY0" fmla="*/ 0 h 3876190"/>
              <a:gd name="connsiteX1" fmla="*/ 2992760 w 3876190"/>
              <a:gd name="connsiteY1" fmla="*/ 627710 h 3876190"/>
              <a:gd name="connsiteX2" fmla="*/ 3016360 w 3876190"/>
              <a:gd name="connsiteY2" fmla="*/ 676699 h 3876190"/>
              <a:gd name="connsiteX3" fmla="*/ 3047679 w 3876190"/>
              <a:gd name="connsiteY3" fmla="*/ 688162 h 3876190"/>
              <a:gd name="connsiteX4" fmla="*/ 3876190 w 3876190"/>
              <a:gd name="connsiteY4" fmla="*/ 1938095 h 3876190"/>
              <a:gd name="connsiteX5" fmla="*/ 3047679 w 3876190"/>
              <a:gd name="connsiteY5" fmla="*/ 3188028 h 3876190"/>
              <a:gd name="connsiteX6" fmla="*/ 3016360 w 3876190"/>
              <a:gd name="connsiteY6" fmla="*/ 3199491 h 3876190"/>
              <a:gd name="connsiteX7" fmla="*/ 2992760 w 3876190"/>
              <a:gd name="connsiteY7" fmla="*/ 3248480 h 3876190"/>
              <a:gd name="connsiteX8" fmla="*/ 1938095 w 3876190"/>
              <a:gd name="connsiteY8" fmla="*/ 3876190 h 3876190"/>
              <a:gd name="connsiteX9" fmla="*/ 883430 w 3876190"/>
              <a:gd name="connsiteY9" fmla="*/ 3248480 h 3876190"/>
              <a:gd name="connsiteX10" fmla="*/ 859831 w 3876190"/>
              <a:gd name="connsiteY10" fmla="*/ 3199491 h 3876190"/>
              <a:gd name="connsiteX11" fmla="*/ 828511 w 3876190"/>
              <a:gd name="connsiteY11" fmla="*/ 3188028 h 3876190"/>
              <a:gd name="connsiteX12" fmla="*/ 0 w 3876190"/>
              <a:gd name="connsiteY12" fmla="*/ 1938095 h 3876190"/>
              <a:gd name="connsiteX13" fmla="*/ 828511 w 3876190"/>
              <a:gd name="connsiteY13" fmla="*/ 688162 h 3876190"/>
              <a:gd name="connsiteX14" fmla="*/ 859831 w 3876190"/>
              <a:gd name="connsiteY14" fmla="*/ 676699 h 3876190"/>
              <a:gd name="connsiteX15" fmla="*/ 883430 w 3876190"/>
              <a:gd name="connsiteY15" fmla="*/ 627710 h 3876190"/>
              <a:gd name="connsiteX16" fmla="*/ 1938095 w 3876190"/>
              <a:gd name="connsiteY16" fmla="*/ 0 h 3876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76190" h="3876190">
                <a:moveTo>
                  <a:pt x="1938095" y="0"/>
                </a:moveTo>
                <a:cubicBezTo>
                  <a:pt x="2393514" y="0"/>
                  <a:pt x="2789650" y="253818"/>
                  <a:pt x="2992760" y="627710"/>
                </a:cubicBezTo>
                <a:lnTo>
                  <a:pt x="3016360" y="676699"/>
                </a:lnTo>
                <a:lnTo>
                  <a:pt x="3047679" y="688162"/>
                </a:lnTo>
                <a:cubicBezTo>
                  <a:pt x="3534560" y="894096"/>
                  <a:pt x="3876190" y="1376200"/>
                  <a:pt x="3876190" y="1938095"/>
                </a:cubicBezTo>
                <a:cubicBezTo>
                  <a:pt x="3876190" y="2499991"/>
                  <a:pt x="3534560" y="2982094"/>
                  <a:pt x="3047679" y="3188028"/>
                </a:cubicBezTo>
                <a:lnTo>
                  <a:pt x="3016360" y="3199491"/>
                </a:lnTo>
                <a:lnTo>
                  <a:pt x="2992760" y="3248480"/>
                </a:lnTo>
                <a:cubicBezTo>
                  <a:pt x="2789650" y="3622372"/>
                  <a:pt x="2393514" y="3876190"/>
                  <a:pt x="1938095" y="3876190"/>
                </a:cubicBezTo>
                <a:cubicBezTo>
                  <a:pt x="1482677" y="3876190"/>
                  <a:pt x="1086540" y="3622372"/>
                  <a:pt x="883430" y="3248480"/>
                </a:cubicBezTo>
                <a:lnTo>
                  <a:pt x="859831" y="3199491"/>
                </a:lnTo>
                <a:lnTo>
                  <a:pt x="828511" y="3188028"/>
                </a:lnTo>
                <a:cubicBezTo>
                  <a:pt x="341630" y="2982094"/>
                  <a:pt x="0" y="2499991"/>
                  <a:pt x="0" y="1938095"/>
                </a:cubicBezTo>
                <a:cubicBezTo>
                  <a:pt x="0" y="1376200"/>
                  <a:pt x="341630" y="894096"/>
                  <a:pt x="828511" y="688162"/>
                </a:cubicBezTo>
                <a:lnTo>
                  <a:pt x="859831" y="676699"/>
                </a:lnTo>
                <a:lnTo>
                  <a:pt x="883430" y="627710"/>
                </a:lnTo>
                <a:cubicBezTo>
                  <a:pt x="1086540" y="253818"/>
                  <a:pt x="1482677" y="0"/>
                  <a:pt x="1938095" y="0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9C0ABB6-33E0-114A-A1BC-38CD4A561A21}"/>
              </a:ext>
            </a:extLst>
          </p:cNvPr>
          <p:cNvSpPr/>
          <p:nvPr/>
        </p:nvSpPr>
        <p:spPr>
          <a:xfrm>
            <a:off x="4008211" y="1923143"/>
            <a:ext cx="389164" cy="389164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7761510-EA73-B3FE-46A0-0878076E76CA}"/>
              </a:ext>
            </a:extLst>
          </p:cNvPr>
          <p:cNvSpPr/>
          <p:nvPr/>
        </p:nvSpPr>
        <p:spPr>
          <a:xfrm>
            <a:off x="7794627" y="1923143"/>
            <a:ext cx="389164" cy="389164"/>
          </a:xfrm>
          <a:prstGeom prst="ellipse">
            <a:avLst/>
          </a:prstGeom>
          <a:solidFill>
            <a:schemeClr val="bg1"/>
          </a:solidFill>
          <a:ln w="254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02D4694-6FEC-0236-DF39-6410D3243FAA}"/>
              </a:ext>
            </a:extLst>
          </p:cNvPr>
          <p:cNvSpPr/>
          <p:nvPr/>
        </p:nvSpPr>
        <p:spPr>
          <a:xfrm>
            <a:off x="4008211" y="4997906"/>
            <a:ext cx="389164" cy="389164"/>
          </a:xfrm>
          <a:prstGeom prst="ellipse">
            <a:avLst/>
          </a:prstGeom>
          <a:solidFill>
            <a:schemeClr val="bg1"/>
          </a:solidFill>
          <a:ln w="254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E21F11A-B387-4F1C-B959-B8A07E86B937}"/>
              </a:ext>
            </a:extLst>
          </p:cNvPr>
          <p:cNvSpPr/>
          <p:nvPr/>
        </p:nvSpPr>
        <p:spPr>
          <a:xfrm>
            <a:off x="7794627" y="4997906"/>
            <a:ext cx="389164" cy="389164"/>
          </a:xfrm>
          <a:prstGeom prst="ellipse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62EA4F1-204D-2179-90D9-B7EA09CE03A2}"/>
              </a:ext>
            </a:extLst>
          </p:cNvPr>
          <p:cNvGrpSpPr/>
          <p:nvPr/>
        </p:nvGrpSpPr>
        <p:grpSpPr>
          <a:xfrm>
            <a:off x="8408919" y="1637766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531774-FF20-66FB-2F5F-23B5FDB8D9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A5E6AD-EAFC-555D-B2EA-9A26CC8394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2090BC8-CC17-3F00-718D-4083F0291530}"/>
              </a:ext>
            </a:extLst>
          </p:cNvPr>
          <p:cNvGrpSpPr/>
          <p:nvPr/>
        </p:nvGrpSpPr>
        <p:grpSpPr>
          <a:xfrm>
            <a:off x="809346" y="1707473"/>
            <a:ext cx="2984539" cy="816522"/>
            <a:chOff x="283598" y="1906534"/>
            <a:chExt cx="298453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54ED68D-BD82-3913-4601-E16549A199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7336D1-1DCB-E80E-C71C-A32AD37F19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4586093-B3A1-9173-BDBA-6A1068531248}"/>
              </a:ext>
            </a:extLst>
          </p:cNvPr>
          <p:cNvGrpSpPr/>
          <p:nvPr/>
        </p:nvGrpSpPr>
        <p:grpSpPr>
          <a:xfrm>
            <a:off x="8408919" y="4994684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844EA27-33F8-47E0-CCBD-E1C2FB419A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9B811B0-6D0C-1B7D-BA27-00EFD14243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7CF3FE4-48B7-C4FF-3E59-064C8C0F6640}"/>
              </a:ext>
            </a:extLst>
          </p:cNvPr>
          <p:cNvGrpSpPr/>
          <p:nvPr/>
        </p:nvGrpSpPr>
        <p:grpSpPr>
          <a:xfrm>
            <a:off x="809346" y="5064391"/>
            <a:ext cx="2984539" cy="816522"/>
            <a:chOff x="283598" y="1906534"/>
            <a:chExt cx="298453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986861D-0A02-2511-99F7-BDE5067CDD4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EE33F51-E15D-4AF0-6EB9-092F4C1FB1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746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3" name="Shape 6914">
            <a:extLst>
              <a:ext uri="{FF2B5EF4-FFF2-40B4-BE49-F238E27FC236}">
                <a16:creationId xmlns:a16="http://schemas.microsoft.com/office/drawing/2014/main" id="{1D3B1CFC-1A43-F8C2-9DC7-F75ECD4B0319}"/>
              </a:ext>
            </a:extLst>
          </p:cNvPr>
          <p:cNvSpPr/>
          <p:nvPr/>
        </p:nvSpPr>
        <p:spPr>
          <a:xfrm>
            <a:off x="4368407" y="1964623"/>
            <a:ext cx="1834098" cy="1667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" name="Shape 6915">
            <a:extLst>
              <a:ext uri="{FF2B5EF4-FFF2-40B4-BE49-F238E27FC236}">
                <a16:creationId xmlns:a16="http://schemas.microsoft.com/office/drawing/2014/main" id="{8A2B7C67-A528-72DA-3618-6A39A7418428}"/>
              </a:ext>
            </a:extLst>
          </p:cNvPr>
          <p:cNvSpPr/>
          <p:nvPr/>
        </p:nvSpPr>
        <p:spPr>
          <a:xfrm>
            <a:off x="6095162" y="1964621"/>
            <a:ext cx="1663146" cy="1849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Shape 6916">
            <a:extLst>
              <a:ext uri="{FF2B5EF4-FFF2-40B4-BE49-F238E27FC236}">
                <a16:creationId xmlns:a16="http://schemas.microsoft.com/office/drawing/2014/main" id="{E3BAEAA5-2A55-6C38-156E-87CFB751B44E}"/>
              </a:ext>
            </a:extLst>
          </p:cNvPr>
          <p:cNvSpPr/>
          <p:nvPr/>
        </p:nvSpPr>
        <p:spPr>
          <a:xfrm>
            <a:off x="4368407" y="3520387"/>
            <a:ext cx="1651218" cy="1835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阿里妈妈东方大楷" pitchFamily="2" charset="-122"/>
              <a:ea typeface="阿里妈妈东方大楷" pitchFamily="2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6917">
            <a:extLst>
              <a:ext uri="{FF2B5EF4-FFF2-40B4-BE49-F238E27FC236}">
                <a16:creationId xmlns:a16="http://schemas.microsoft.com/office/drawing/2014/main" id="{D1E0632B-40CC-994D-4275-42DB057A4E34}"/>
              </a:ext>
            </a:extLst>
          </p:cNvPr>
          <p:cNvSpPr/>
          <p:nvPr/>
        </p:nvSpPr>
        <p:spPr>
          <a:xfrm>
            <a:off x="5912284" y="3700615"/>
            <a:ext cx="1846025" cy="16551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Freeform 41" descr="D:\51PPT模板网\51pptmoban.com\图片.jpg">
            <a:extLst>
              <a:ext uri="{FF2B5EF4-FFF2-40B4-BE49-F238E27FC236}">
                <a16:creationId xmlns:a16="http://schemas.microsoft.com/office/drawing/2014/main" id="{70EBD11A-B7F8-F9CA-5B64-606D9E1A0137}"/>
              </a:ext>
            </a:extLst>
          </p:cNvPr>
          <p:cNvSpPr>
            <a:spLocks noEditPoints="1"/>
          </p:cNvSpPr>
          <p:nvPr/>
        </p:nvSpPr>
        <p:spPr bwMode="auto">
          <a:xfrm>
            <a:off x="5619579" y="3219992"/>
            <a:ext cx="895691" cy="814882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gradFill>
            <a:gsLst>
              <a:gs pos="0">
                <a:srgbClr val="E60012">
                  <a:alpha val="4000"/>
                </a:srgbClr>
              </a:gs>
              <a:gs pos="100000">
                <a:srgbClr val="E60012"/>
              </a:gs>
            </a:gsLst>
            <a:lin ang="2700000" scaled="0"/>
          </a:gradFill>
          <a:ln w="9525">
            <a:noFill/>
            <a:round/>
          </a:ln>
        </p:spPr>
        <p:txBody>
          <a:bodyPr/>
          <a:lstStyle/>
          <a:p>
            <a:endParaRPr lang="en-US" sz="2400" kern="0" dirty="0">
              <a:solidFill>
                <a:sysClr val="windowText" lastClr="000000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76AB69-C378-763F-5EF4-812D9A6562C2}"/>
              </a:ext>
            </a:extLst>
          </p:cNvPr>
          <p:cNvGrpSpPr/>
          <p:nvPr/>
        </p:nvGrpSpPr>
        <p:grpSpPr>
          <a:xfrm>
            <a:off x="7325384" y="1698114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401FD62-1E0A-0E46-D7ED-9138D166E8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BBD89C7-22F0-5605-CD6E-75A659DE44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935E57-9556-D91C-FD49-702CB519B5EB}"/>
              </a:ext>
            </a:extLst>
          </p:cNvPr>
          <p:cNvGrpSpPr/>
          <p:nvPr/>
        </p:nvGrpSpPr>
        <p:grpSpPr>
          <a:xfrm>
            <a:off x="1882079" y="1767821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C9CEE4-3C03-2FA9-1B79-AE3BA02791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7943D86-B268-9F1E-73CE-678CAFE31AE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9C6C6D7-AC88-DD8D-B64C-F8C693E20A5E}"/>
              </a:ext>
            </a:extLst>
          </p:cNvPr>
          <p:cNvGrpSpPr/>
          <p:nvPr/>
        </p:nvGrpSpPr>
        <p:grpSpPr>
          <a:xfrm>
            <a:off x="7325384" y="4695321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FBB619-8AD8-9CA7-F340-19F5313493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ECA9206-160C-B898-F308-1B9D2922741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F0BFE2-9F89-2ED5-55B6-6709177AC52E}"/>
              </a:ext>
            </a:extLst>
          </p:cNvPr>
          <p:cNvGrpSpPr/>
          <p:nvPr/>
        </p:nvGrpSpPr>
        <p:grpSpPr>
          <a:xfrm>
            <a:off x="1882079" y="4765028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FDB995-9898-4415-BC1B-900AD4A5098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1A5C71-1358-B3B7-D9C8-F0CF30640CB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245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740F46F5-14C9-49D6-9577-EC43D162E71A}"/>
              </a:ext>
            </a:extLst>
          </p:cNvPr>
          <p:cNvGrpSpPr/>
          <p:nvPr/>
        </p:nvGrpSpPr>
        <p:grpSpPr>
          <a:xfrm>
            <a:off x="5750901" y="5160600"/>
            <a:ext cx="879396" cy="587889"/>
            <a:chOff x="5933185" y="3446654"/>
            <a:chExt cx="1374648" cy="91897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DFF39DB-D9FC-F0F7-A867-843775B042E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DD0703B-96F0-0498-CB0A-EE7F9F27F3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30000"/>
                  </a:srgbClr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9FB3400-5BDA-30C3-2ACC-108593196E35}"/>
              </a:ext>
            </a:extLst>
          </p:cNvPr>
          <p:cNvSpPr txBox="1"/>
          <p:nvPr/>
        </p:nvSpPr>
        <p:spPr>
          <a:xfrm>
            <a:off x="1498176" y="426786"/>
            <a:ext cx="466025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12000"/>
                      </a:srgbClr>
                    </a:gs>
                  </a:gsLst>
                  <a:lin ang="5400000" scaled="1"/>
                </a:gradFill>
                <a:latin typeface="瀞ノクーゲル明朝" pitchFamily="50" charset="-122"/>
                <a:ea typeface="瀞ノクーゲル明朝" pitchFamily="50" charset="-122"/>
              </a:defRPr>
            </a:lvl1pPr>
          </a:lstStyle>
          <a:p>
            <a:r>
              <a:rPr lang="en-US" altLang="zh-CN" sz="28700" dirty="0">
                <a:gradFill>
                  <a:gsLst>
                    <a:gs pos="15000">
                      <a:srgbClr val="FF0103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rPr>
              <a:t>02</a:t>
            </a:r>
            <a:endParaRPr lang="zh-CN" altLang="en-US" sz="28700" dirty="0">
              <a:gradFill>
                <a:gsLst>
                  <a:gs pos="15000">
                    <a:srgbClr val="FF0103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DD8E9-90EE-CD3F-B746-FA7B90CFEB07}"/>
              </a:ext>
            </a:extLst>
          </p:cNvPr>
          <p:cNvSpPr txBox="1"/>
          <p:nvPr/>
        </p:nvSpPr>
        <p:spPr>
          <a:xfrm>
            <a:off x="6000750" y="3109476"/>
            <a:ext cx="4857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8F4B4C-67A4-71DF-4ADE-32EEF6A0EAB5}"/>
              </a:ext>
            </a:extLst>
          </p:cNvPr>
          <p:cNvGrpSpPr/>
          <p:nvPr/>
        </p:nvGrpSpPr>
        <p:grpSpPr>
          <a:xfrm>
            <a:off x="5889536" y="2260783"/>
            <a:ext cx="4061937" cy="685449"/>
            <a:chOff x="1541103" y="2377050"/>
            <a:chExt cx="4061937" cy="68544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3C81080-4215-01C6-C051-D6D6763CAF66}"/>
                </a:ext>
              </a:extLst>
            </p:cNvPr>
            <p:cNvSpPr/>
            <p:nvPr/>
          </p:nvSpPr>
          <p:spPr bwMode="auto">
            <a:xfrm rot="5400000">
              <a:off x="3229347" y="688806"/>
              <a:ext cx="685449" cy="4061937"/>
            </a:xfrm>
            <a:custGeom>
              <a:avLst/>
              <a:gdLst>
                <a:gd name="connsiteX0" fmla="*/ 0 w 685449"/>
                <a:gd name="connsiteY0" fmla="*/ 3878561 h 4061937"/>
                <a:gd name="connsiteX1" fmla="*/ 0 w 685449"/>
                <a:gd name="connsiteY1" fmla="*/ 3876264 h 4061937"/>
                <a:gd name="connsiteX2" fmla="*/ 0 w 685449"/>
                <a:gd name="connsiteY2" fmla="*/ 3718404 h 4061937"/>
                <a:gd name="connsiteX3" fmla="*/ 1 w 685449"/>
                <a:gd name="connsiteY3" fmla="*/ 3718400 h 4061937"/>
                <a:gd name="connsiteX4" fmla="*/ 1 w 685449"/>
                <a:gd name="connsiteY4" fmla="*/ 3635893 h 4061937"/>
                <a:gd name="connsiteX5" fmla="*/ 1 w 685449"/>
                <a:gd name="connsiteY5" fmla="*/ 3535655 h 4061937"/>
                <a:gd name="connsiteX6" fmla="*/ 1 w 685449"/>
                <a:gd name="connsiteY6" fmla="*/ 3534631 h 4061937"/>
                <a:gd name="connsiteX7" fmla="*/ 1 w 685449"/>
                <a:gd name="connsiteY7" fmla="*/ 3434393 h 4061937"/>
                <a:gd name="connsiteX8" fmla="*/ 1 w 685449"/>
                <a:gd name="connsiteY8" fmla="*/ 3276532 h 4061937"/>
                <a:gd name="connsiteX9" fmla="*/ 2 w 685449"/>
                <a:gd name="connsiteY9" fmla="*/ 3276529 h 4061937"/>
                <a:gd name="connsiteX10" fmla="*/ 2 w 685449"/>
                <a:gd name="connsiteY10" fmla="*/ 3194022 h 4061937"/>
                <a:gd name="connsiteX11" fmla="*/ 2 w 685449"/>
                <a:gd name="connsiteY11" fmla="*/ 3093783 h 4061937"/>
                <a:gd name="connsiteX12" fmla="*/ 2 w 685449"/>
                <a:gd name="connsiteY12" fmla="*/ 3092760 h 4061937"/>
                <a:gd name="connsiteX13" fmla="*/ 2 w 685449"/>
                <a:gd name="connsiteY13" fmla="*/ 2992521 h 4061937"/>
                <a:gd name="connsiteX14" fmla="*/ 2 w 685449"/>
                <a:gd name="connsiteY14" fmla="*/ 2834661 h 4061937"/>
                <a:gd name="connsiteX15" fmla="*/ 3 w 685449"/>
                <a:gd name="connsiteY15" fmla="*/ 2834657 h 4061937"/>
                <a:gd name="connsiteX16" fmla="*/ 4 w 685449"/>
                <a:gd name="connsiteY16" fmla="*/ 2752150 h 4061937"/>
                <a:gd name="connsiteX17" fmla="*/ 4 w 685449"/>
                <a:gd name="connsiteY17" fmla="*/ 2651911 h 4061937"/>
                <a:gd name="connsiteX18" fmla="*/ 4 w 685449"/>
                <a:gd name="connsiteY18" fmla="*/ 2650888 h 4061937"/>
                <a:gd name="connsiteX19" fmla="*/ 4 w 685449"/>
                <a:gd name="connsiteY19" fmla="*/ 2550650 h 4061937"/>
                <a:gd name="connsiteX20" fmla="*/ 4 w 685449"/>
                <a:gd name="connsiteY20" fmla="*/ 2392789 h 4061937"/>
                <a:gd name="connsiteX21" fmla="*/ 5 w 685449"/>
                <a:gd name="connsiteY21" fmla="*/ 2392786 h 4061937"/>
                <a:gd name="connsiteX22" fmla="*/ 5 w 685449"/>
                <a:gd name="connsiteY22" fmla="*/ 2310279 h 4061937"/>
                <a:gd name="connsiteX23" fmla="*/ 5 w 685449"/>
                <a:gd name="connsiteY23" fmla="*/ 2210040 h 4061937"/>
                <a:gd name="connsiteX24" fmla="*/ 5 w 685449"/>
                <a:gd name="connsiteY24" fmla="*/ 2209017 h 4061937"/>
                <a:gd name="connsiteX25" fmla="*/ 5 w 685449"/>
                <a:gd name="connsiteY25" fmla="*/ 2108778 h 4061937"/>
                <a:gd name="connsiteX26" fmla="*/ 5 w 685449"/>
                <a:gd name="connsiteY26" fmla="*/ 1950918 h 4061937"/>
                <a:gd name="connsiteX27" fmla="*/ 6 w 685449"/>
                <a:gd name="connsiteY27" fmla="*/ 1950914 h 4061937"/>
                <a:gd name="connsiteX28" fmla="*/ 6 w 685449"/>
                <a:gd name="connsiteY28" fmla="*/ 1868407 h 4061937"/>
                <a:gd name="connsiteX29" fmla="*/ 6 w 685449"/>
                <a:gd name="connsiteY29" fmla="*/ 1768169 h 4061937"/>
                <a:gd name="connsiteX30" fmla="*/ 6 w 685449"/>
                <a:gd name="connsiteY30" fmla="*/ 1767145 h 4061937"/>
                <a:gd name="connsiteX31" fmla="*/ 6 w 685449"/>
                <a:gd name="connsiteY31" fmla="*/ 1666906 h 4061937"/>
                <a:gd name="connsiteX32" fmla="*/ 6 w 685449"/>
                <a:gd name="connsiteY32" fmla="*/ 1509046 h 4061937"/>
                <a:gd name="connsiteX33" fmla="*/ 7 w 685449"/>
                <a:gd name="connsiteY33" fmla="*/ 1509043 h 4061937"/>
                <a:gd name="connsiteX34" fmla="*/ 7 w 685449"/>
                <a:gd name="connsiteY34" fmla="*/ 1426536 h 4061937"/>
                <a:gd name="connsiteX35" fmla="*/ 7 w 685449"/>
                <a:gd name="connsiteY35" fmla="*/ 1326297 h 4061937"/>
                <a:gd name="connsiteX36" fmla="*/ 7 w 685449"/>
                <a:gd name="connsiteY36" fmla="*/ 1325274 h 4061937"/>
                <a:gd name="connsiteX37" fmla="*/ 7 w 685449"/>
                <a:gd name="connsiteY37" fmla="*/ 1225035 h 4061937"/>
                <a:gd name="connsiteX38" fmla="*/ 7 w 685449"/>
                <a:gd name="connsiteY38" fmla="*/ 1067175 h 4061937"/>
                <a:gd name="connsiteX39" fmla="*/ 9 w 685449"/>
                <a:gd name="connsiteY39" fmla="*/ 1067171 h 4061937"/>
                <a:gd name="connsiteX40" fmla="*/ 9 w 685449"/>
                <a:gd name="connsiteY40" fmla="*/ 984665 h 4061937"/>
                <a:gd name="connsiteX41" fmla="*/ 9 w 685449"/>
                <a:gd name="connsiteY41" fmla="*/ 884425 h 4061937"/>
                <a:gd name="connsiteX42" fmla="*/ 9 w 685449"/>
                <a:gd name="connsiteY42" fmla="*/ 883402 h 4061937"/>
                <a:gd name="connsiteX43" fmla="*/ 9 w 685449"/>
                <a:gd name="connsiteY43" fmla="*/ 783163 h 4061937"/>
                <a:gd name="connsiteX44" fmla="*/ 9 w 685449"/>
                <a:gd name="connsiteY44" fmla="*/ 625303 h 4061937"/>
                <a:gd name="connsiteX45" fmla="*/ 10 w 685449"/>
                <a:gd name="connsiteY45" fmla="*/ 625300 h 4061937"/>
                <a:gd name="connsiteX46" fmla="*/ 10 w 685449"/>
                <a:gd name="connsiteY46" fmla="*/ 542794 h 4061937"/>
                <a:gd name="connsiteX47" fmla="*/ 10 w 685449"/>
                <a:gd name="connsiteY47" fmla="*/ 442554 h 4061937"/>
                <a:gd name="connsiteX48" fmla="*/ 10 w 685449"/>
                <a:gd name="connsiteY48" fmla="*/ 441530 h 4061937"/>
                <a:gd name="connsiteX49" fmla="*/ 10 w 685449"/>
                <a:gd name="connsiteY49" fmla="*/ 341292 h 4061937"/>
                <a:gd name="connsiteX50" fmla="*/ 10 w 685449"/>
                <a:gd name="connsiteY50" fmla="*/ 183431 h 4061937"/>
                <a:gd name="connsiteX51" fmla="*/ 45250 w 685449"/>
                <a:gd name="connsiteY51" fmla="*/ 138426 h 4061937"/>
                <a:gd name="connsiteX52" fmla="*/ 79865 w 685449"/>
                <a:gd name="connsiteY52" fmla="*/ 122401 h 4061937"/>
                <a:gd name="connsiteX53" fmla="*/ 342735 w 685449"/>
                <a:gd name="connsiteY53" fmla="*/ 0 h 4061937"/>
                <a:gd name="connsiteX54" fmla="*/ 605606 w 685449"/>
                <a:gd name="connsiteY54" fmla="*/ 122401 h 4061937"/>
                <a:gd name="connsiteX55" fmla="*/ 640564 w 685449"/>
                <a:gd name="connsiteY55" fmla="*/ 138426 h 4061937"/>
                <a:gd name="connsiteX56" fmla="*/ 681915 w 685449"/>
                <a:gd name="connsiteY56" fmla="*/ 165899 h 4061937"/>
                <a:gd name="connsiteX57" fmla="*/ 685449 w 685449"/>
                <a:gd name="connsiteY57" fmla="*/ 183374 h 4061937"/>
                <a:gd name="connsiteX58" fmla="*/ 685449 w 685449"/>
                <a:gd name="connsiteY58" fmla="*/ 186014 h 4061937"/>
                <a:gd name="connsiteX59" fmla="*/ 685449 w 685449"/>
                <a:gd name="connsiteY59" fmla="*/ 343533 h 4061937"/>
                <a:gd name="connsiteX60" fmla="*/ 685448 w 685449"/>
                <a:gd name="connsiteY60" fmla="*/ 343536 h 4061937"/>
                <a:gd name="connsiteX61" fmla="*/ 685448 w 685449"/>
                <a:gd name="connsiteY61" fmla="*/ 426384 h 4061937"/>
                <a:gd name="connsiteX62" fmla="*/ 685448 w 685449"/>
                <a:gd name="connsiteY62" fmla="*/ 526623 h 4061937"/>
                <a:gd name="connsiteX63" fmla="*/ 685448 w 685449"/>
                <a:gd name="connsiteY63" fmla="*/ 527646 h 4061937"/>
                <a:gd name="connsiteX64" fmla="*/ 685448 w 685449"/>
                <a:gd name="connsiteY64" fmla="*/ 627885 h 4061937"/>
                <a:gd name="connsiteX65" fmla="*/ 685448 w 685449"/>
                <a:gd name="connsiteY65" fmla="*/ 785405 h 4061937"/>
                <a:gd name="connsiteX66" fmla="*/ 685447 w 685449"/>
                <a:gd name="connsiteY66" fmla="*/ 785407 h 4061937"/>
                <a:gd name="connsiteX67" fmla="*/ 685447 w 685449"/>
                <a:gd name="connsiteY67" fmla="*/ 868256 h 4061937"/>
                <a:gd name="connsiteX68" fmla="*/ 685447 w 685449"/>
                <a:gd name="connsiteY68" fmla="*/ 968494 h 4061937"/>
                <a:gd name="connsiteX69" fmla="*/ 685447 w 685449"/>
                <a:gd name="connsiteY69" fmla="*/ 969518 h 4061937"/>
                <a:gd name="connsiteX70" fmla="*/ 685447 w 685449"/>
                <a:gd name="connsiteY70" fmla="*/ 1069757 h 4061937"/>
                <a:gd name="connsiteX71" fmla="*/ 685447 w 685449"/>
                <a:gd name="connsiteY71" fmla="*/ 1227277 h 4061937"/>
                <a:gd name="connsiteX72" fmla="*/ 685446 w 685449"/>
                <a:gd name="connsiteY72" fmla="*/ 1227279 h 4061937"/>
                <a:gd name="connsiteX73" fmla="*/ 685446 w 685449"/>
                <a:gd name="connsiteY73" fmla="*/ 1310127 h 4061937"/>
                <a:gd name="connsiteX74" fmla="*/ 685446 w 685449"/>
                <a:gd name="connsiteY74" fmla="*/ 1410366 h 4061937"/>
                <a:gd name="connsiteX75" fmla="*/ 685446 w 685449"/>
                <a:gd name="connsiteY75" fmla="*/ 1411389 h 4061937"/>
                <a:gd name="connsiteX76" fmla="*/ 685446 w 685449"/>
                <a:gd name="connsiteY76" fmla="*/ 1511628 h 4061937"/>
                <a:gd name="connsiteX77" fmla="*/ 685446 w 685449"/>
                <a:gd name="connsiteY77" fmla="*/ 1669148 h 4061937"/>
                <a:gd name="connsiteX78" fmla="*/ 685444 w 685449"/>
                <a:gd name="connsiteY78" fmla="*/ 1669151 h 4061937"/>
                <a:gd name="connsiteX79" fmla="*/ 685444 w 685449"/>
                <a:gd name="connsiteY79" fmla="*/ 1751999 h 4061937"/>
                <a:gd name="connsiteX80" fmla="*/ 685444 w 685449"/>
                <a:gd name="connsiteY80" fmla="*/ 1852238 h 4061937"/>
                <a:gd name="connsiteX81" fmla="*/ 685444 w 685449"/>
                <a:gd name="connsiteY81" fmla="*/ 1853261 h 4061937"/>
                <a:gd name="connsiteX82" fmla="*/ 685444 w 685449"/>
                <a:gd name="connsiteY82" fmla="*/ 1953499 h 4061937"/>
                <a:gd name="connsiteX83" fmla="*/ 685444 w 685449"/>
                <a:gd name="connsiteY83" fmla="*/ 2111019 h 4061937"/>
                <a:gd name="connsiteX84" fmla="*/ 685443 w 685449"/>
                <a:gd name="connsiteY84" fmla="*/ 2111022 h 4061937"/>
                <a:gd name="connsiteX85" fmla="*/ 685443 w 685449"/>
                <a:gd name="connsiteY85" fmla="*/ 2193870 h 4061937"/>
                <a:gd name="connsiteX86" fmla="*/ 685443 w 685449"/>
                <a:gd name="connsiteY86" fmla="*/ 2294109 h 4061937"/>
                <a:gd name="connsiteX87" fmla="*/ 685443 w 685449"/>
                <a:gd name="connsiteY87" fmla="*/ 2295132 h 4061937"/>
                <a:gd name="connsiteX88" fmla="*/ 685443 w 685449"/>
                <a:gd name="connsiteY88" fmla="*/ 2395371 h 4061937"/>
                <a:gd name="connsiteX89" fmla="*/ 685443 w 685449"/>
                <a:gd name="connsiteY89" fmla="*/ 2552891 h 4061937"/>
                <a:gd name="connsiteX90" fmla="*/ 685442 w 685449"/>
                <a:gd name="connsiteY90" fmla="*/ 2552893 h 4061937"/>
                <a:gd name="connsiteX91" fmla="*/ 685442 w 685449"/>
                <a:gd name="connsiteY91" fmla="*/ 2635741 h 4061937"/>
                <a:gd name="connsiteX92" fmla="*/ 685442 w 685449"/>
                <a:gd name="connsiteY92" fmla="*/ 2735981 h 4061937"/>
                <a:gd name="connsiteX93" fmla="*/ 685442 w 685449"/>
                <a:gd name="connsiteY93" fmla="*/ 2737003 h 4061937"/>
                <a:gd name="connsiteX94" fmla="*/ 685442 w 685449"/>
                <a:gd name="connsiteY94" fmla="*/ 2837243 h 4061937"/>
                <a:gd name="connsiteX95" fmla="*/ 685442 w 685449"/>
                <a:gd name="connsiteY95" fmla="*/ 2994762 h 4061937"/>
                <a:gd name="connsiteX96" fmla="*/ 685440 w 685449"/>
                <a:gd name="connsiteY96" fmla="*/ 2994765 h 4061937"/>
                <a:gd name="connsiteX97" fmla="*/ 685440 w 685449"/>
                <a:gd name="connsiteY97" fmla="*/ 3077612 h 4061937"/>
                <a:gd name="connsiteX98" fmla="*/ 685440 w 685449"/>
                <a:gd name="connsiteY98" fmla="*/ 3177852 h 4061937"/>
                <a:gd name="connsiteX99" fmla="*/ 685440 w 685449"/>
                <a:gd name="connsiteY99" fmla="*/ 3178874 h 4061937"/>
                <a:gd name="connsiteX100" fmla="*/ 685440 w 685449"/>
                <a:gd name="connsiteY100" fmla="*/ 3279115 h 4061937"/>
                <a:gd name="connsiteX101" fmla="*/ 685440 w 685449"/>
                <a:gd name="connsiteY101" fmla="*/ 3436633 h 4061937"/>
                <a:gd name="connsiteX102" fmla="*/ 685439 w 685449"/>
                <a:gd name="connsiteY102" fmla="*/ 3436637 h 4061937"/>
                <a:gd name="connsiteX103" fmla="*/ 685439 w 685449"/>
                <a:gd name="connsiteY103" fmla="*/ 3519484 h 4061937"/>
                <a:gd name="connsiteX104" fmla="*/ 685439 w 685449"/>
                <a:gd name="connsiteY104" fmla="*/ 3619724 h 4061937"/>
                <a:gd name="connsiteX105" fmla="*/ 685439 w 685449"/>
                <a:gd name="connsiteY105" fmla="*/ 3620746 h 4061937"/>
                <a:gd name="connsiteX106" fmla="*/ 685439 w 685449"/>
                <a:gd name="connsiteY106" fmla="*/ 3720986 h 4061937"/>
                <a:gd name="connsiteX107" fmla="*/ 685439 w 685449"/>
                <a:gd name="connsiteY107" fmla="*/ 3878504 h 4061937"/>
                <a:gd name="connsiteX108" fmla="*/ 640542 w 685449"/>
                <a:gd name="connsiteY108" fmla="*/ 3923512 h 4061937"/>
                <a:gd name="connsiteX109" fmla="*/ 605584 w 685449"/>
                <a:gd name="connsiteY109" fmla="*/ 3939878 h 4061937"/>
                <a:gd name="connsiteX110" fmla="*/ 342714 w 685449"/>
                <a:gd name="connsiteY110" fmla="*/ 4061937 h 4061937"/>
                <a:gd name="connsiteX111" fmla="*/ 79844 w 685449"/>
                <a:gd name="connsiteY111" fmla="*/ 3939878 h 4061937"/>
                <a:gd name="connsiteX112" fmla="*/ 45228 w 685449"/>
                <a:gd name="connsiteY112" fmla="*/ 3923512 h 4061937"/>
                <a:gd name="connsiteX113" fmla="*/ 3539 w 685449"/>
                <a:gd name="connsiteY113" fmla="*/ 3896037 h 40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85449" h="4061937">
                  <a:moveTo>
                    <a:pt x="0" y="3878561"/>
                  </a:moveTo>
                  <a:lnTo>
                    <a:pt x="0" y="3876264"/>
                  </a:lnTo>
                  <a:cubicBezTo>
                    <a:pt x="0" y="3876264"/>
                    <a:pt x="0" y="3876264"/>
                    <a:pt x="0" y="3718404"/>
                  </a:cubicBezTo>
                  <a:lnTo>
                    <a:pt x="1" y="3718400"/>
                  </a:lnTo>
                  <a:lnTo>
                    <a:pt x="1" y="3635893"/>
                  </a:lnTo>
                  <a:cubicBezTo>
                    <a:pt x="1" y="3635893"/>
                    <a:pt x="1" y="3635893"/>
                    <a:pt x="1" y="3535655"/>
                  </a:cubicBezTo>
                  <a:cubicBezTo>
                    <a:pt x="1" y="3535655"/>
                    <a:pt x="1" y="3535655"/>
                    <a:pt x="1" y="3534631"/>
                  </a:cubicBezTo>
                  <a:cubicBezTo>
                    <a:pt x="1" y="3534631"/>
                    <a:pt x="1" y="3534631"/>
                    <a:pt x="1" y="3434393"/>
                  </a:cubicBezTo>
                  <a:cubicBezTo>
                    <a:pt x="1" y="3434393"/>
                    <a:pt x="1" y="3434393"/>
                    <a:pt x="1" y="3276532"/>
                  </a:cubicBezTo>
                  <a:lnTo>
                    <a:pt x="2" y="3276529"/>
                  </a:lnTo>
                  <a:lnTo>
                    <a:pt x="2" y="3194022"/>
                  </a:lnTo>
                  <a:cubicBezTo>
                    <a:pt x="2" y="3194022"/>
                    <a:pt x="2" y="3194022"/>
                    <a:pt x="2" y="3093783"/>
                  </a:cubicBezTo>
                  <a:cubicBezTo>
                    <a:pt x="2" y="3093783"/>
                    <a:pt x="2" y="3093783"/>
                    <a:pt x="2" y="3092760"/>
                  </a:cubicBezTo>
                  <a:cubicBezTo>
                    <a:pt x="2" y="3092760"/>
                    <a:pt x="2" y="3092760"/>
                    <a:pt x="2" y="2992521"/>
                  </a:cubicBezTo>
                  <a:cubicBezTo>
                    <a:pt x="2" y="2992521"/>
                    <a:pt x="2" y="2992521"/>
                    <a:pt x="2" y="2834661"/>
                  </a:cubicBezTo>
                  <a:lnTo>
                    <a:pt x="3" y="2834657"/>
                  </a:lnTo>
                  <a:lnTo>
                    <a:pt x="4" y="2752150"/>
                  </a:lnTo>
                  <a:cubicBezTo>
                    <a:pt x="4" y="2752150"/>
                    <a:pt x="4" y="2752150"/>
                    <a:pt x="4" y="2651911"/>
                  </a:cubicBezTo>
                  <a:cubicBezTo>
                    <a:pt x="4" y="2651911"/>
                    <a:pt x="4" y="2651911"/>
                    <a:pt x="4" y="2650888"/>
                  </a:cubicBezTo>
                  <a:cubicBezTo>
                    <a:pt x="4" y="2650888"/>
                    <a:pt x="4" y="2650888"/>
                    <a:pt x="4" y="2550650"/>
                  </a:cubicBezTo>
                  <a:cubicBezTo>
                    <a:pt x="4" y="2550650"/>
                    <a:pt x="4" y="2550650"/>
                    <a:pt x="4" y="2392789"/>
                  </a:cubicBezTo>
                  <a:lnTo>
                    <a:pt x="5" y="2392786"/>
                  </a:lnTo>
                  <a:lnTo>
                    <a:pt x="5" y="2310279"/>
                  </a:lnTo>
                  <a:cubicBezTo>
                    <a:pt x="5" y="2310279"/>
                    <a:pt x="5" y="2310279"/>
                    <a:pt x="5" y="2210040"/>
                  </a:cubicBezTo>
                  <a:cubicBezTo>
                    <a:pt x="5" y="2210040"/>
                    <a:pt x="5" y="2210040"/>
                    <a:pt x="5" y="2209017"/>
                  </a:cubicBezTo>
                  <a:cubicBezTo>
                    <a:pt x="5" y="2209017"/>
                    <a:pt x="5" y="2209017"/>
                    <a:pt x="5" y="2108778"/>
                  </a:cubicBezTo>
                  <a:cubicBezTo>
                    <a:pt x="5" y="2108778"/>
                    <a:pt x="5" y="2108778"/>
                    <a:pt x="5" y="1950918"/>
                  </a:cubicBezTo>
                  <a:lnTo>
                    <a:pt x="6" y="1950914"/>
                  </a:lnTo>
                  <a:lnTo>
                    <a:pt x="6" y="1868407"/>
                  </a:lnTo>
                  <a:cubicBezTo>
                    <a:pt x="6" y="1868407"/>
                    <a:pt x="6" y="1868407"/>
                    <a:pt x="6" y="1768169"/>
                  </a:cubicBezTo>
                  <a:cubicBezTo>
                    <a:pt x="6" y="1768169"/>
                    <a:pt x="6" y="1768169"/>
                    <a:pt x="6" y="1767145"/>
                  </a:cubicBezTo>
                  <a:cubicBezTo>
                    <a:pt x="6" y="1767145"/>
                    <a:pt x="6" y="1767145"/>
                    <a:pt x="6" y="1666906"/>
                  </a:cubicBezTo>
                  <a:cubicBezTo>
                    <a:pt x="6" y="1666906"/>
                    <a:pt x="6" y="1666906"/>
                    <a:pt x="6" y="1509046"/>
                  </a:cubicBezTo>
                  <a:lnTo>
                    <a:pt x="7" y="1509043"/>
                  </a:lnTo>
                  <a:lnTo>
                    <a:pt x="7" y="1426536"/>
                  </a:lnTo>
                  <a:cubicBezTo>
                    <a:pt x="7" y="1426536"/>
                    <a:pt x="7" y="1426536"/>
                    <a:pt x="7" y="1326297"/>
                  </a:cubicBezTo>
                  <a:cubicBezTo>
                    <a:pt x="7" y="1326297"/>
                    <a:pt x="7" y="1326297"/>
                    <a:pt x="7" y="1325274"/>
                  </a:cubicBezTo>
                  <a:cubicBezTo>
                    <a:pt x="7" y="1325274"/>
                    <a:pt x="7" y="1325274"/>
                    <a:pt x="7" y="1225035"/>
                  </a:cubicBezTo>
                  <a:cubicBezTo>
                    <a:pt x="7" y="1225035"/>
                    <a:pt x="7" y="1225035"/>
                    <a:pt x="7" y="1067175"/>
                  </a:cubicBezTo>
                  <a:lnTo>
                    <a:pt x="9" y="1067171"/>
                  </a:lnTo>
                  <a:lnTo>
                    <a:pt x="9" y="984665"/>
                  </a:lnTo>
                  <a:cubicBezTo>
                    <a:pt x="9" y="984665"/>
                    <a:pt x="9" y="984665"/>
                    <a:pt x="9" y="884425"/>
                  </a:cubicBezTo>
                  <a:cubicBezTo>
                    <a:pt x="9" y="884425"/>
                    <a:pt x="9" y="884425"/>
                    <a:pt x="9" y="883402"/>
                  </a:cubicBezTo>
                  <a:cubicBezTo>
                    <a:pt x="9" y="883402"/>
                    <a:pt x="9" y="883402"/>
                    <a:pt x="9" y="783163"/>
                  </a:cubicBezTo>
                  <a:cubicBezTo>
                    <a:pt x="9" y="783163"/>
                    <a:pt x="9" y="783163"/>
                    <a:pt x="9" y="625303"/>
                  </a:cubicBezTo>
                  <a:lnTo>
                    <a:pt x="10" y="625300"/>
                  </a:lnTo>
                  <a:lnTo>
                    <a:pt x="10" y="542794"/>
                  </a:lnTo>
                  <a:cubicBezTo>
                    <a:pt x="10" y="542794"/>
                    <a:pt x="10" y="542794"/>
                    <a:pt x="10" y="442554"/>
                  </a:cubicBezTo>
                  <a:cubicBezTo>
                    <a:pt x="10" y="442554"/>
                    <a:pt x="10" y="442554"/>
                    <a:pt x="10" y="441530"/>
                  </a:cubicBezTo>
                  <a:cubicBezTo>
                    <a:pt x="10" y="441530"/>
                    <a:pt x="10" y="441530"/>
                    <a:pt x="10" y="341292"/>
                  </a:cubicBezTo>
                  <a:cubicBezTo>
                    <a:pt x="10" y="341292"/>
                    <a:pt x="10" y="341292"/>
                    <a:pt x="10" y="183431"/>
                  </a:cubicBezTo>
                  <a:cubicBezTo>
                    <a:pt x="10" y="158541"/>
                    <a:pt x="20231" y="138426"/>
                    <a:pt x="45250" y="138426"/>
                  </a:cubicBezTo>
                  <a:cubicBezTo>
                    <a:pt x="58615" y="138426"/>
                    <a:pt x="71296" y="132630"/>
                    <a:pt x="79865" y="122401"/>
                  </a:cubicBezTo>
                  <a:cubicBezTo>
                    <a:pt x="142926" y="47732"/>
                    <a:pt x="237176" y="0"/>
                    <a:pt x="342735" y="0"/>
                  </a:cubicBezTo>
                  <a:cubicBezTo>
                    <a:pt x="448295" y="0"/>
                    <a:pt x="542887" y="47732"/>
                    <a:pt x="605606" y="122401"/>
                  </a:cubicBezTo>
                  <a:cubicBezTo>
                    <a:pt x="614173" y="132630"/>
                    <a:pt x="626854" y="138426"/>
                    <a:pt x="640564" y="138426"/>
                  </a:cubicBezTo>
                  <a:cubicBezTo>
                    <a:pt x="659071" y="138426"/>
                    <a:pt x="675072" y="149741"/>
                    <a:pt x="681915" y="165899"/>
                  </a:cubicBezTo>
                  <a:lnTo>
                    <a:pt x="685449" y="183374"/>
                  </a:lnTo>
                  <a:lnTo>
                    <a:pt x="685449" y="186014"/>
                  </a:lnTo>
                  <a:cubicBezTo>
                    <a:pt x="685449" y="186014"/>
                    <a:pt x="685449" y="186014"/>
                    <a:pt x="685449" y="343533"/>
                  </a:cubicBezTo>
                  <a:lnTo>
                    <a:pt x="685448" y="343536"/>
                  </a:lnTo>
                  <a:lnTo>
                    <a:pt x="685448" y="426384"/>
                  </a:lnTo>
                  <a:cubicBezTo>
                    <a:pt x="685448" y="426384"/>
                    <a:pt x="685448" y="426384"/>
                    <a:pt x="685448" y="526623"/>
                  </a:cubicBezTo>
                  <a:cubicBezTo>
                    <a:pt x="685448" y="526623"/>
                    <a:pt x="685448" y="526623"/>
                    <a:pt x="685448" y="527646"/>
                  </a:cubicBezTo>
                  <a:cubicBezTo>
                    <a:pt x="685448" y="527646"/>
                    <a:pt x="685448" y="527646"/>
                    <a:pt x="685448" y="627885"/>
                  </a:cubicBezTo>
                  <a:cubicBezTo>
                    <a:pt x="685448" y="627885"/>
                    <a:pt x="685448" y="627885"/>
                    <a:pt x="685448" y="785405"/>
                  </a:cubicBezTo>
                  <a:lnTo>
                    <a:pt x="685447" y="785407"/>
                  </a:lnTo>
                  <a:lnTo>
                    <a:pt x="685447" y="868256"/>
                  </a:lnTo>
                  <a:cubicBezTo>
                    <a:pt x="685447" y="868256"/>
                    <a:pt x="685447" y="868256"/>
                    <a:pt x="685447" y="968494"/>
                  </a:cubicBezTo>
                  <a:cubicBezTo>
                    <a:pt x="685447" y="968494"/>
                    <a:pt x="685447" y="968494"/>
                    <a:pt x="685447" y="969518"/>
                  </a:cubicBezTo>
                  <a:cubicBezTo>
                    <a:pt x="685447" y="969518"/>
                    <a:pt x="685447" y="969518"/>
                    <a:pt x="685447" y="1069757"/>
                  </a:cubicBezTo>
                  <a:cubicBezTo>
                    <a:pt x="685447" y="1069757"/>
                    <a:pt x="685447" y="1069757"/>
                    <a:pt x="685447" y="1227277"/>
                  </a:cubicBezTo>
                  <a:lnTo>
                    <a:pt x="685446" y="1227279"/>
                  </a:lnTo>
                  <a:lnTo>
                    <a:pt x="685446" y="1310127"/>
                  </a:lnTo>
                  <a:cubicBezTo>
                    <a:pt x="685446" y="1310127"/>
                    <a:pt x="685446" y="1310127"/>
                    <a:pt x="685446" y="1410366"/>
                  </a:cubicBezTo>
                  <a:cubicBezTo>
                    <a:pt x="685446" y="1410366"/>
                    <a:pt x="685446" y="1410366"/>
                    <a:pt x="685446" y="1411389"/>
                  </a:cubicBezTo>
                  <a:cubicBezTo>
                    <a:pt x="685446" y="1411389"/>
                    <a:pt x="685446" y="1411389"/>
                    <a:pt x="685446" y="1511628"/>
                  </a:cubicBezTo>
                  <a:cubicBezTo>
                    <a:pt x="685446" y="1511628"/>
                    <a:pt x="685446" y="1511628"/>
                    <a:pt x="685446" y="1669148"/>
                  </a:cubicBezTo>
                  <a:lnTo>
                    <a:pt x="685444" y="1669151"/>
                  </a:lnTo>
                  <a:lnTo>
                    <a:pt x="685444" y="1751999"/>
                  </a:lnTo>
                  <a:cubicBezTo>
                    <a:pt x="685444" y="1751999"/>
                    <a:pt x="685444" y="1751999"/>
                    <a:pt x="685444" y="1852238"/>
                  </a:cubicBezTo>
                  <a:cubicBezTo>
                    <a:pt x="685444" y="1852238"/>
                    <a:pt x="685444" y="1852238"/>
                    <a:pt x="685444" y="1853261"/>
                  </a:cubicBezTo>
                  <a:cubicBezTo>
                    <a:pt x="685444" y="1853261"/>
                    <a:pt x="685444" y="1853261"/>
                    <a:pt x="685444" y="1953499"/>
                  </a:cubicBezTo>
                  <a:cubicBezTo>
                    <a:pt x="685444" y="1953499"/>
                    <a:pt x="685444" y="1953499"/>
                    <a:pt x="685444" y="2111019"/>
                  </a:cubicBezTo>
                  <a:lnTo>
                    <a:pt x="685443" y="2111022"/>
                  </a:lnTo>
                  <a:lnTo>
                    <a:pt x="685443" y="2193870"/>
                  </a:lnTo>
                  <a:cubicBezTo>
                    <a:pt x="685443" y="2193870"/>
                    <a:pt x="685443" y="2193870"/>
                    <a:pt x="685443" y="2294109"/>
                  </a:cubicBezTo>
                  <a:cubicBezTo>
                    <a:pt x="685443" y="2294109"/>
                    <a:pt x="685443" y="2294109"/>
                    <a:pt x="685443" y="2295132"/>
                  </a:cubicBezTo>
                  <a:cubicBezTo>
                    <a:pt x="685443" y="2295132"/>
                    <a:pt x="685443" y="2295132"/>
                    <a:pt x="685443" y="2395371"/>
                  </a:cubicBezTo>
                  <a:cubicBezTo>
                    <a:pt x="685443" y="2395371"/>
                    <a:pt x="685443" y="2395371"/>
                    <a:pt x="685443" y="2552891"/>
                  </a:cubicBezTo>
                  <a:lnTo>
                    <a:pt x="685442" y="2552893"/>
                  </a:lnTo>
                  <a:lnTo>
                    <a:pt x="685442" y="2635741"/>
                  </a:lnTo>
                  <a:cubicBezTo>
                    <a:pt x="685442" y="2635741"/>
                    <a:pt x="685442" y="2635741"/>
                    <a:pt x="685442" y="2735981"/>
                  </a:cubicBezTo>
                  <a:cubicBezTo>
                    <a:pt x="685442" y="2735981"/>
                    <a:pt x="685442" y="2735981"/>
                    <a:pt x="685442" y="2737003"/>
                  </a:cubicBezTo>
                  <a:cubicBezTo>
                    <a:pt x="685442" y="2737003"/>
                    <a:pt x="685442" y="2737003"/>
                    <a:pt x="685442" y="2837243"/>
                  </a:cubicBezTo>
                  <a:cubicBezTo>
                    <a:pt x="685442" y="2837243"/>
                    <a:pt x="685442" y="2837243"/>
                    <a:pt x="685442" y="2994762"/>
                  </a:cubicBezTo>
                  <a:lnTo>
                    <a:pt x="685440" y="2994765"/>
                  </a:lnTo>
                  <a:lnTo>
                    <a:pt x="685440" y="3077612"/>
                  </a:lnTo>
                  <a:cubicBezTo>
                    <a:pt x="685440" y="3077612"/>
                    <a:pt x="685440" y="3077612"/>
                    <a:pt x="685440" y="3177852"/>
                  </a:cubicBezTo>
                  <a:cubicBezTo>
                    <a:pt x="685440" y="3177852"/>
                    <a:pt x="685440" y="3177852"/>
                    <a:pt x="685440" y="3178874"/>
                  </a:cubicBezTo>
                  <a:cubicBezTo>
                    <a:pt x="685440" y="3178874"/>
                    <a:pt x="685440" y="3178874"/>
                    <a:pt x="685440" y="3279115"/>
                  </a:cubicBezTo>
                  <a:cubicBezTo>
                    <a:pt x="685440" y="3279115"/>
                    <a:pt x="685440" y="3279115"/>
                    <a:pt x="685440" y="3436633"/>
                  </a:cubicBezTo>
                  <a:lnTo>
                    <a:pt x="685439" y="3436637"/>
                  </a:lnTo>
                  <a:lnTo>
                    <a:pt x="685439" y="3519484"/>
                  </a:lnTo>
                  <a:cubicBezTo>
                    <a:pt x="685439" y="3519484"/>
                    <a:pt x="685439" y="3519484"/>
                    <a:pt x="685439" y="3619724"/>
                  </a:cubicBezTo>
                  <a:cubicBezTo>
                    <a:pt x="685439" y="3619724"/>
                    <a:pt x="685439" y="3619724"/>
                    <a:pt x="685439" y="3620746"/>
                  </a:cubicBezTo>
                  <a:cubicBezTo>
                    <a:pt x="685439" y="3620746"/>
                    <a:pt x="685439" y="3620746"/>
                    <a:pt x="685439" y="3720986"/>
                  </a:cubicBezTo>
                  <a:cubicBezTo>
                    <a:pt x="685439" y="3720986"/>
                    <a:pt x="685439" y="3720986"/>
                    <a:pt x="685439" y="3878504"/>
                  </a:cubicBezTo>
                  <a:cubicBezTo>
                    <a:pt x="685439" y="3903395"/>
                    <a:pt x="665218" y="3923512"/>
                    <a:pt x="640542" y="3923512"/>
                  </a:cubicBezTo>
                  <a:cubicBezTo>
                    <a:pt x="626832" y="3923512"/>
                    <a:pt x="614153" y="3929649"/>
                    <a:pt x="605584" y="3939878"/>
                  </a:cubicBezTo>
                  <a:cubicBezTo>
                    <a:pt x="542865" y="4014546"/>
                    <a:pt x="448273" y="4061937"/>
                    <a:pt x="342714" y="4061937"/>
                  </a:cubicBezTo>
                  <a:cubicBezTo>
                    <a:pt x="237154" y="4061937"/>
                    <a:pt x="142905" y="4014546"/>
                    <a:pt x="79844" y="3939878"/>
                  </a:cubicBezTo>
                  <a:cubicBezTo>
                    <a:pt x="71276" y="3929649"/>
                    <a:pt x="58595" y="3923512"/>
                    <a:pt x="45228" y="3923512"/>
                  </a:cubicBezTo>
                  <a:cubicBezTo>
                    <a:pt x="26465" y="3923512"/>
                    <a:pt x="10399" y="3912196"/>
                    <a:pt x="3539" y="3896037"/>
                  </a:cubicBezTo>
                  <a:close/>
                </a:path>
              </a:pathLst>
            </a:custGeom>
            <a:solidFill>
              <a:srgbClr val="E60012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8E31386-EB91-79BE-9134-6F0777AF7B74}"/>
                </a:ext>
              </a:extLst>
            </p:cNvPr>
            <p:cNvSpPr txBox="1"/>
            <p:nvPr/>
          </p:nvSpPr>
          <p:spPr>
            <a:xfrm>
              <a:off x="2556408" y="24508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3000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妈妈东方大楷" pitchFamily="2" charset="-122"/>
                  <a:ea typeface="阿里妈妈东方大楷" pitchFamily="2" charset="-122"/>
                  <a:cs typeface="+mn-ea"/>
                </a:defRPr>
              </a:lvl1pPr>
            </a:lstStyle>
            <a:p>
              <a:pPr algn="ctr"/>
              <a:r>
                <a:rPr lang="zh-CN" altLang="en-US" sz="2400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12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B40C724-8C80-A9AD-151B-ED343D0309D4}"/>
              </a:ext>
            </a:extLst>
          </p:cNvPr>
          <p:cNvSpPr txBox="1"/>
          <p:nvPr/>
        </p:nvSpPr>
        <p:spPr>
          <a:xfrm>
            <a:off x="5080337" y="1905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30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</a:defRPr>
            </a:lvl1pPr>
          </a:lstStyle>
          <a:p>
            <a:pPr algn="ctr"/>
            <a:r>
              <a:rPr lang="zh-CN" altLang="en-US" sz="2400" dirty="0"/>
              <a:t>添加标题文本</a:t>
            </a:r>
          </a:p>
        </p:txBody>
      </p:sp>
      <p:sp>
        <p:nvSpPr>
          <p:cNvPr id="2" name="AutoShape 75">
            <a:extLst>
              <a:ext uri="{FF2B5EF4-FFF2-40B4-BE49-F238E27FC236}">
                <a16:creationId xmlns:a16="http://schemas.microsoft.com/office/drawing/2014/main" id="{E5D882A0-15D2-0898-C5E4-4B0CEC714363}"/>
              </a:ext>
            </a:extLst>
          </p:cNvPr>
          <p:cNvSpPr>
            <a:spLocks noChangeArrowheads="1"/>
          </p:cNvSpPr>
          <p:nvPr/>
        </p:nvSpPr>
        <p:spPr bwMode="gray">
          <a:xfrm rot="10800000">
            <a:off x="2947430" y="1189541"/>
            <a:ext cx="6297139" cy="2163259"/>
          </a:xfrm>
          <a:prstGeom prst="downArrow">
            <a:avLst>
              <a:gd name="adj1" fmla="val 80356"/>
              <a:gd name="adj2" fmla="val 54167"/>
            </a:avLst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C1BC20-07D6-EEF4-7D97-1500A1D89712}"/>
              </a:ext>
            </a:extLst>
          </p:cNvPr>
          <p:cNvSpPr/>
          <p:nvPr/>
        </p:nvSpPr>
        <p:spPr>
          <a:xfrm>
            <a:off x="3556000" y="3575061"/>
            <a:ext cx="5065486" cy="1001486"/>
          </a:xfrm>
          <a:prstGeom prst="rect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7ECD95A-0E9E-E876-560B-FFB43192220C}"/>
              </a:ext>
            </a:extLst>
          </p:cNvPr>
          <p:cNvSpPr/>
          <p:nvPr/>
        </p:nvSpPr>
        <p:spPr>
          <a:xfrm>
            <a:off x="3556000" y="4798808"/>
            <a:ext cx="5065486" cy="717252"/>
          </a:xfrm>
          <a:prstGeom prst="rect">
            <a:avLst/>
          </a:prstGeom>
          <a:solidFill>
            <a:srgbClr val="E6001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F1B0E15-0553-3E3E-5310-C100D86A3EA6}"/>
              </a:ext>
            </a:extLst>
          </p:cNvPr>
          <p:cNvSpPr/>
          <p:nvPr/>
        </p:nvSpPr>
        <p:spPr>
          <a:xfrm>
            <a:off x="3556000" y="5738321"/>
            <a:ext cx="5065486" cy="441136"/>
          </a:xfrm>
          <a:prstGeom prst="rect">
            <a:avLst/>
          </a:prstGeom>
          <a:solidFill>
            <a:schemeClr val="bg1"/>
          </a:solidFill>
          <a:ln w="12700">
            <a:solidFill>
              <a:srgbClr val="E600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妈妈东方大楷" pitchFamily="2" charset="-122"/>
              <a:ea typeface="阿里妈妈东方大楷" pitchFamily="2" charset="-122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C7EC71B-5ADF-3C92-9BC0-8F147DD915D0}"/>
              </a:ext>
            </a:extLst>
          </p:cNvPr>
          <p:cNvGrpSpPr/>
          <p:nvPr/>
        </p:nvGrpSpPr>
        <p:grpSpPr>
          <a:xfrm>
            <a:off x="4605530" y="1862909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39E59C8-C5A1-0D9F-57D7-7DE1FABB2A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1163D63-7519-4488-3983-DCBD4E95A38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70B30B7-5DA1-1FFB-EE67-CA3C04E7ED60}"/>
              </a:ext>
            </a:extLst>
          </p:cNvPr>
          <p:cNvSpPr txBox="1"/>
          <p:nvPr/>
        </p:nvSpPr>
        <p:spPr>
          <a:xfrm>
            <a:off x="4970957" y="3906527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AC6113-1B8A-BA9C-261C-66DA6FD49891}"/>
              </a:ext>
            </a:extLst>
          </p:cNvPr>
          <p:cNvSpPr txBox="1"/>
          <p:nvPr/>
        </p:nvSpPr>
        <p:spPr>
          <a:xfrm>
            <a:off x="4970957" y="4988157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C2CDAB-A6B6-6239-C332-D00445E67854}"/>
              </a:ext>
            </a:extLst>
          </p:cNvPr>
          <p:cNvSpPr txBox="1"/>
          <p:nvPr/>
        </p:nvSpPr>
        <p:spPr>
          <a:xfrm>
            <a:off x="4970957" y="5789612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4ED946-76E3-AFE2-D5E4-8F0A806D3F1F}"/>
              </a:ext>
            </a:extLst>
          </p:cNvPr>
          <p:cNvGrpSpPr/>
          <p:nvPr/>
        </p:nvGrpSpPr>
        <p:grpSpPr>
          <a:xfrm>
            <a:off x="8826709" y="3034627"/>
            <a:ext cx="2253680" cy="2201517"/>
            <a:chOff x="283599" y="1906534"/>
            <a:chExt cx="2253680" cy="220151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977D9A2-C199-65F7-23B9-2998865D3B8B}"/>
                </a:ext>
              </a:extLst>
            </p:cNvPr>
            <p:cNvSpPr txBox="1"/>
            <p:nvPr/>
          </p:nvSpPr>
          <p:spPr>
            <a:xfrm>
              <a:off x="283599" y="2190603"/>
              <a:ext cx="2253680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DAE124B-7CF2-3B6C-1A8E-0B58731FFD4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B2E7B45-9093-AD01-7900-EC92C439914D}"/>
              </a:ext>
            </a:extLst>
          </p:cNvPr>
          <p:cNvGrpSpPr/>
          <p:nvPr/>
        </p:nvGrpSpPr>
        <p:grpSpPr>
          <a:xfrm>
            <a:off x="1111612" y="3104334"/>
            <a:ext cx="2253681" cy="2201517"/>
            <a:chOff x="1014456" y="1906534"/>
            <a:chExt cx="2253681" cy="220151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6C105FC-ABBA-32C8-6E16-D177A4734625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3079709-C068-27A1-CA6C-5EAD4ED9F58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838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u5gnoh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2283</Words>
  <Application>Microsoft Office PowerPoint</Application>
  <PresentationFormat>宽屏</PresentationFormat>
  <Paragraphs>210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HarmonyOS Sans SC Medium</vt:lpstr>
      <vt:lpstr>阿里巴巴普惠体 2.0 55 Regular</vt:lpstr>
      <vt:lpstr>阿里巴巴普惠体 2.0 65 Medium</vt:lpstr>
      <vt:lpstr>阿里妈妈东方大楷</vt:lpstr>
      <vt:lpstr>等线</vt:lpstr>
      <vt:lpstr>瀞ノクーゲル明朝</vt:lpstr>
      <vt:lpstr>宋体</vt:lpstr>
      <vt:lpstr>微软雅黑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龙年大吉——新年工作计划ppt模板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93</cp:revision>
  <dcterms:created xsi:type="dcterms:W3CDTF">2024-01-24T01:57:48Z</dcterms:created>
  <dcterms:modified xsi:type="dcterms:W3CDTF">2024-01-24T15:12:55Z</dcterms:modified>
  <cp:contentStatus>龙年大吉——新年工作计划ppt模板，www.51pptmoban.com</cp:contentStatus>
  <cp:version>51pptmoban.com（V51-012402版）</cp:version>
</cp:coreProperties>
</file>