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11089402" r:id="rId2"/>
    <p:sldId id="11089405" r:id="rId3"/>
    <p:sldId id="11089406" r:id="rId4"/>
    <p:sldId id="11089407" r:id="rId5"/>
    <p:sldId id="11089408" r:id="rId6"/>
    <p:sldId id="11089409" r:id="rId7"/>
    <p:sldId id="11089410" r:id="rId8"/>
    <p:sldId id="11089414" r:id="rId9"/>
    <p:sldId id="11089411" r:id="rId10"/>
    <p:sldId id="11089415" r:id="rId11"/>
    <p:sldId id="11089416" r:id="rId12"/>
    <p:sldId id="11089417" r:id="rId13"/>
    <p:sldId id="11089420" r:id="rId14"/>
    <p:sldId id="11089418" r:id="rId15"/>
    <p:sldId id="11089421" r:id="rId16"/>
    <p:sldId id="11089422" r:id="rId17"/>
    <p:sldId id="11089423" r:id="rId18"/>
    <p:sldId id="11089426" r:id="rId19"/>
    <p:sldId id="11089425" r:id="rId20"/>
    <p:sldId id="11089427" r:id="rId21"/>
    <p:sldId id="11089428" r:id="rId22"/>
    <p:sldId id="11089429" r:id="rId23"/>
    <p:sldId id="11089431" r:id="rId24"/>
    <p:sldId id="1108943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339"/>
    <a:srgbClr val="26C6FF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1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528" y="66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569078421977299E-2"/>
          <c:y val="3.6368189783115901E-2"/>
          <c:w val="0.82708807302297505"/>
          <c:h val="0.8687215084390079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rnd">
              <a:gradFill>
                <a:gsLst>
                  <a:gs pos="0">
                    <a:srgbClr val="26C6FF"/>
                  </a:gs>
                  <a:gs pos="100000">
                    <a:srgbClr val="011339"/>
                  </a:gs>
                </a:gsLst>
                <a:lin ang="5400000" scaled="1"/>
              </a:gradFill>
              <a:round/>
            </a:ln>
            <a:effectLst/>
          </c:spPr>
          <c:marker>
            <c:symbol val="circle"/>
            <c:size val="12"/>
            <c:spPr>
              <a:solidFill>
                <a:srgbClr val="26C6FF"/>
              </a:solidFill>
              <a:ln w="25400">
                <a:solidFill>
                  <a:schemeClr val="bg1"/>
                </a:solidFill>
              </a:ln>
              <a:effectLst/>
            </c:spPr>
          </c:marker>
          <c:dPt>
            <c:idx val="5"/>
            <c:marker>
              <c:symbol val="circle"/>
              <c:size val="12"/>
              <c:spPr>
                <a:solidFill>
                  <a:srgbClr val="26C6FF"/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C685-497D-90CD-15AC440FF1DA}"/>
              </c:ext>
            </c:extLst>
          </c:dPt>
          <c:dPt>
            <c:idx val="6"/>
            <c:marker>
              <c:symbol val="circle"/>
              <c:size val="12"/>
              <c:spPr>
                <a:solidFill>
                  <a:srgbClr val="26C6FF"/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C685-497D-90CD-15AC440FF1DA}"/>
              </c:ext>
            </c:extLst>
          </c:dPt>
          <c:dPt>
            <c:idx val="7"/>
            <c:marker>
              <c:symbol val="circle"/>
              <c:size val="12"/>
              <c:spPr>
                <a:solidFill>
                  <a:srgbClr val="26C6FF"/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C685-497D-90CD-15AC440FF1DA}"/>
              </c:ext>
            </c:extLst>
          </c:dPt>
          <c:dPt>
            <c:idx val="8"/>
            <c:marker>
              <c:symbol val="circle"/>
              <c:size val="12"/>
              <c:spPr>
                <a:solidFill>
                  <a:srgbClr val="26C6FF"/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C685-497D-90CD-15AC440FF1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400" b="0" i="0" u="none" strike="noStrike" kern="1200" baseline="0">
                    <a:solidFill>
                      <a:srgbClr val="26C6FF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  <c:pt idx="6">
                  <c:v>2028</c:v>
                </c:pt>
                <c:pt idx="7">
                  <c:v>2029</c:v>
                </c:pt>
                <c:pt idx="8">
                  <c:v>2030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5555</c:v>
                </c:pt>
                <c:pt idx="1">
                  <c:v>2222</c:v>
                </c:pt>
                <c:pt idx="2">
                  <c:v>5555</c:v>
                </c:pt>
                <c:pt idx="3">
                  <c:v>3333</c:v>
                </c:pt>
                <c:pt idx="4">
                  <c:v>6666</c:v>
                </c:pt>
                <c:pt idx="5">
                  <c:v>5555</c:v>
                </c:pt>
                <c:pt idx="6">
                  <c:v>7777</c:v>
                </c:pt>
                <c:pt idx="7">
                  <c:v>3333</c:v>
                </c:pt>
                <c:pt idx="8">
                  <c:v>15000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C685-497D-90CD-15AC440FF1D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93538224"/>
        <c:axId val="993533872"/>
      </c:lineChart>
      <c:catAx>
        <c:axId val="993538224"/>
        <c:scaling>
          <c:orientation val="minMax"/>
        </c:scaling>
        <c:delete val="0"/>
        <c:axPos val="b"/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5400000" scaled="1"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rgbClr val="26C6FF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93533872"/>
        <c:crosses val="autoZero"/>
        <c:auto val="1"/>
        <c:lblAlgn val="ctr"/>
        <c:lblOffset val="100"/>
        <c:noMultiLvlLbl val="0"/>
      </c:catAx>
      <c:valAx>
        <c:axId val="993533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9353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rgbClr val="26C6FF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01F97-1C70-4FD8-A780-2A2F3E6E2C3C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8C4C7-EA24-427D-A06A-F2330E755A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686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448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2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697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19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68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54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006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23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765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77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31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463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738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2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347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916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30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81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787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247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27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8C4C7-EA24-427D-A06A-F2330E755A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11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DF05F4E-E9A8-4109-F261-A160E9544A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4FFF77-D144-710F-2766-3A1FA25C9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81B32-3E45-4829-970A-25838436ADF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FD13B2-5A26-C73E-32ED-53EE34585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7EFF9-3571-E654-B832-B1D2CD4E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4B5A3-3388-4463-8275-5A3979829B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079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DF05F4E-E9A8-4109-F261-A160E9544A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4FFF77-D144-710F-2766-3A1FA25C9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81B32-3E45-4829-970A-25838436ADF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FD13B2-5A26-C73E-32ED-53EE34585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7EFF9-3571-E654-B832-B1D2CD4E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4B5A3-3388-4463-8275-5A3979829BD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9D4497-6418-550B-CC6A-30CB915BC54F}"/>
              </a:ext>
            </a:extLst>
          </p:cNvPr>
          <p:cNvGrpSpPr/>
          <p:nvPr userDrawn="1"/>
        </p:nvGrpSpPr>
        <p:grpSpPr>
          <a:xfrm>
            <a:off x="-76200" y="-925054"/>
            <a:ext cx="12192000" cy="3179743"/>
            <a:chOff x="-76200" y="2522557"/>
            <a:chExt cx="12192000" cy="317974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7580201-774E-0081-4EC1-0B214FFEF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00" y="2522557"/>
              <a:ext cx="12192000" cy="3179743"/>
            </a:xfrm>
            <a:prstGeom prst="rect">
              <a:avLst/>
            </a:prstGeom>
          </p:spPr>
        </p:pic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00D6705E-8CCC-C4FC-2BBF-53A602FA39CE}"/>
                </a:ext>
              </a:extLst>
            </p:cNvPr>
            <p:cNvSpPr/>
            <p:nvPr/>
          </p:nvSpPr>
          <p:spPr>
            <a:xfrm>
              <a:off x="778340" y="2677270"/>
              <a:ext cx="10635320" cy="1579154"/>
            </a:xfrm>
            <a:prstGeom prst="ellipse">
              <a:avLst/>
            </a:prstGeom>
            <a:noFill/>
            <a:ln w="12700">
              <a:gradFill>
                <a:gsLst>
                  <a:gs pos="14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A1A6DD78-8A14-ABD2-0A65-50C474D8079F}"/>
              </a:ext>
            </a:extLst>
          </p:cNvPr>
          <p:cNvSpPr/>
          <p:nvPr userDrawn="1"/>
        </p:nvSpPr>
        <p:spPr>
          <a:xfrm rot="10800000">
            <a:off x="-3451902" y="6303620"/>
            <a:ext cx="19095804" cy="968037"/>
          </a:xfrm>
          <a:prstGeom prst="ellipse">
            <a:avLst/>
          </a:prstGeom>
          <a:noFill/>
          <a:ln w="25400">
            <a:gradFill>
              <a:gsLst>
                <a:gs pos="14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D8FFEB2-0639-D946-669D-EB6D14C089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857" y="4729378"/>
            <a:ext cx="12353010" cy="314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15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6C8FD7-ABE8-5417-6491-E7C1E2380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9071F58-65FA-BF04-A1DF-61B47FC5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81B32-3E45-4829-970A-25838436ADF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649E94-C72A-A51D-2A6E-52A4A7631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30BBEF2-E7AE-CEFB-9DCC-D59114F2B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4B5A3-3388-4463-8275-5A3979829B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49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8330CC-61E5-0CEC-4923-1E0008481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81B32-3E45-4829-970A-25838436ADF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8CCFD75-425A-F8F5-030A-A1D94AEF6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881301-CF3F-2522-BC87-AAE96721C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4B5A3-3388-4463-8275-5A3979829B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17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8160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BB3AB12-9851-3AA5-DED1-209B66867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B3A95F-BA7C-5940-3A92-58DD7D4F7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53A534-9468-E836-0476-CA6E41C0DA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81B32-3E45-4829-970A-25838436ADFB}" type="datetimeFigureOut">
              <a:rPr lang="zh-CN" altLang="en-US" smtClean="0"/>
              <a:t>2024/1/25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7EB63C-ECE2-B8B6-7AE5-5ED27FE469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5692B6-C27B-6E7F-FF60-77D9C947A2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4B5A3-3388-4463-8275-5A3979829B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7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4" r:id="rId3"/>
    <p:sldLayoutId id="2147483655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\51PPT模板网\51pptmoban.com\图片.jpg">
            <a:extLst>
              <a:ext uri="{FF2B5EF4-FFF2-40B4-BE49-F238E27FC236}">
                <a16:creationId xmlns:a16="http://schemas.microsoft.com/office/drawing/2014/main" id="{87EB4481-528A-5DFC-14CA-CADFE11B6F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0" y="2522557"/>
            <a:ext cx="12192000" cy="317974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F9AE6C1-AC6B-4517-F1EB-8FF4B35A010C}"/>
              </a:ext>
            </a:extLst>
          </p:cNvPr>
          <p:cNvGrpSpPr/>
          <p:nvPr/>
        </p:nvGrpSpPr>
        <p:grpSpPr>
          <a:xfrm>
            <a:off x="778340" y="2677270"/>
            <a:ext cx="10635320" cy="1579154"/>
            <a:chOff x="778340" y="2677270"/>
            <a:chExt cx="10635320" cy="157915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C001BE9-6D13-A17F-D628-977941B73E33}"/>
                </a:ext>
              </a:extLst>
            </p:cNvPr>
            <p:cNvSpPr/>
            <p:nvPr/>
          </p:nvSpPr>
          <p:spPr>
            <a:xfrm>
              <a:off x="778340" y="2677270"/>
              <a:ext cx="10635320" cy="1579154"/>
            </a:xfrm>
            <a:prstGeom prst="ellipse">
              <a:avLst/>
            </a:prstGeom>
            <a:noFill/>
            <a:ln w="12700">
              <a:gradFill>
                <a:gsLst>
                  <a:gs pos="14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D91E26D-3741-8395-B915-ACA7AEAA93D7}"/>
                </a:ext>
              </a:extLst>
            </p:cNvPr>
            <p:cNvSpPr/>
            <p:nvPr/>
          </p:nvSpPr>
          <p:spPr>
            <a:xfrm>
              <a:off x="3086100" y="2940983"/>
              <a:ext cx="6019800" cy="893834"/>
            </a:xfrm>
            <a:prstGeom prst="ellipse">
              <a:avLst/>
            </a:prstGeom>
            <a:noFill/>
            <a:ln w="38100">
              <a:gradFill>
                <a:gsLst>
                  <a:gs pos="15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CFD196C-907E-856C-B471-E8B0D5B575C4}"/>
              </a:ext>
            </a:extLst>
          </p:cNvPr>
          <p:cNvSpPr/>
          <p:nvPr/>
        </p:nvSpPr>
        <p:spPr>
          <a:xfrm>
            <a:off x="3535529" y="1727095"/>
            <a:ext cx="5080810" cy="1837016"/>
          </a:xfrm>
          <a:custGeom>
            <a:avLst/>
            <a:gdLst>
              <a:gd name="connsiteX0" fmla="*/ 918508 w 5080810"/>
              <a:gd name="connsiteY0" fmla="*/ 0 h 1837016"/>
              <a:gd name="connsiteX1" fmla="*/ 1680150 w 5080810"/>
              <a:gd name="connsiteY1" fmla="*/ 404962 h 1837016"/>
              <a:gd name="connsiteX2" fmla="*/ 1729457 w 5080810"/>
              <a:gd name="connsiteY2" fmla="*/ 495803 h 1837016"/>
              <a:gd name="connsiteX3" fmla="*/ 1778764 w 5080810"/>
              <a:gd name="connsiteY3" fmla="*/ 404962 h 1837016"/>
              <a:gd name="connsiteX4" fmla="*/ 2540405 w 5080810"/>
              <a:gd name="connsiteY4" fmla="*/ 0 h 1837016"/>
              <a:gd name="connsiteX5" fmla="*/ 3302046 w 5080810"/>
              <a:gd name="connsiteY5" fmla="*/ 404962 h 1837016"/>
              <a:gd name="connsiteX6" fmla="*/ 3351354 w 5080810"/>
              <a:gd name="connsiteY6" fmla="*/ 495803 h 1837016"/>
              <a:gd name="connsiteX7" fmla="*/ 3400661 w 5080810"/>
              <a:gd name="connsiteY7" fmla="*/ 404962 h 1837016"/>
              <a:gd name="connsiteX8" fmla="*/ 4162302 w 5080810"/>
              <a:gd name="connsiteY8" fmla="*/ 0 h 1837016"/>
              <a:gd name="connsiteX9" fmla="*/ 5080810 w 5080810"/>
              <a:gd name="connsiteY9" fmla="*/ 918508 h 1837016"/>
              <a:gd name="connsiteX10" fmla="*/ 4162302 w 5080810"/>
              <a:gd name="connsiteY10" fmla="*/ 1837016 h 1837016"/>
              <a:gd name="connsiteX11" fmla="*/ 3400661 w 5080810"/>
              <a:gd name="connsiteY11" fmla="*/ 1432055 h 1837016"/>
              <a:gd name="connsiteX12" fmla="*/ 3351354 w 5080810"/>
              <a:gd name="connsiteY12" fmla="*/ 1341213 h 1837016"/>
              <a:gd name="connsiteX13" fmla="*/ 3302046 w 5080810"/>
              <a:gd name="connsiteY13" fmla="*/ 1432055 h 1837016"/>
              <a:gd name="connsiteX14" fmla="*/ 2540405 w 5080810"/>
              <a:gd name="connsiteY14" fmla="*/ 1837016 h 1837016"/>
              <a:gd name="connsiteX15" fmla="*/ 1778764 w 5080810"/>
              <a:gd name="connsiteY15" fmla="*/ 1432055 h 1837016"/>
              <a:gd name="connsiteX16" fmla="*/ 1729457 w 5080810"/>
              <a:gd name="connsiteY16" fmla="*/ 1341213 h 1837016"/>
              <a:gd name="connsiteX17" fmla="*/ 1680150 w 5080810"/>
              <a:gd name="connsiteY17" fmla="*/ 1432055 h 1837016"/>
              <a:gd name="connsiteX18" fmla="*/ 918508 w 5080810"/>
              <a:gd name="connsiteY18" fmla="*/ 1837016 h 1837016"/>
              <a:gd name="connsiteX19" fmla="*/ 0 w 5080810"/>
              <a:gd name="connsiteY19" fmla="*/ 918508 h 1837016"/>
              <a:gd name="connsiteX20" fmla="*/ 918508 w 5080810"/>
              <a:gd name="connsiteY20" fmla="*/ 0 h 183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0810" h="1837016">
                <a:moveTo>
                  <a:pt x="918508" y="0"/>
                </a:moveTo>
                <a:cubicBezTo>
                  <a:pt x="1235557" y="0"/>
                  <a:pt x="1515087" y="160637"/>
                  <a:pt x="1680150" y="404962"/>
                </a:cubicBezTo>
                <a:lnTo>
                  <a:pt x="1729457" y="495803"/>
                </a:lnTo>
                <a:lnTo>
                  <a:pt x="1778764" y="404962"/>
                </a:lnTo>
                <a:cubicBezTo>
                  <a:pt x="1943827" y="160637"/>
                  <a:pt x="2223357" y="0"/>
                  <a:pt x="2540405" y="0"/>
                </a:cubicBezTo>
                <a:cubicBezTo>
                  <a:pt x="2857454" y="0"/>
                  <a:pt x="3136984" y="160637"/>
                  <a:pt x="3302046" y="404962"/>
                </a:cubicBezTo>
                <a:lnTo>
                  <a:pt x="3351354" y="495803"/>
                </a:lnTo>
                <a:lnTo>
                  <a:pt x="3400661" y="404962"/>
                </a:lnTo>
                <a:cubicBezTo>
                  <a:pt x="3565723" y="160637"/>
                  <a:pt x="3845253" y="0"/>
                  <a:pt x="4162302" y="0"/>
                </a:cubicBezTo>
                <a:cubicBezTo>
                  <a:pt x="4669580" y="0"/>
                  <a:pt x="5080810" y="411230"/>
                  <a:pt x="5080810" y="918508"/>
                </a:cubicBezTo>
                <a:cubicBezTo>
                  <a:pt x="5080810" y="1425786"/>
                  <a:pt x="4669580" y="1837016"/>
                  <a:pt x="4162302" y="1837016"/>
                </a:cubicBezTo>
                <a:cubicBezTo>
                  <a:pt x="3845253" y="1837016"/>
                  <a:pt x="3565723" y="1676379"/>
                  <a:pt x="3400661" y="1432055"/>
                </a:cubicBezTo>
                <a:lnTo>
                  <a:pt x="3351354" y="1341213"/>
                </a:lnTo>
                <a:lnTo>
                  <a:pt x="3302046" y="1432055"/>
                </a:lnTo>
                <a:cubicBezTo>
                  <a:pt x="3136984" y="1676379"/>
                  <a:pt x="2857454" y="1837016"/>
                  <a:pt x="2540405" y="1837016"/>
                </a:cubicBezTo>
                <a:cubicBezTo>
                  <a:pt x="2223357" y="1837016"/>
                  <a:pt x="1943827" y="1676379"/>
                  <a:pt x="1778764" y="1432055"/>
                </a:cubicBezTo>
                <a:lnTo>
                  <a:pt x="1729457" y="1341213"/>
                </a:lnTo>
                <a:lnTo>
                  <a:pt x="1680150" y="1432055"/>
                </a:lnTo>
                <a:cubicBezTo>
                  <a:pt x="1515087" y="1676379"/>
                  <a:pt x="1235557" y="1837016"/>
                  <a:pt x="918508" y="1837016"/>
                </a:cubicBezTo>
                <a:cubicBezTo>
                  <a:pt x="411230" y="1837016"/>
                  <a:pt x="0" y="1425786"/>
                  <a:pt x="0" y="918508"/>
                </a:cubicBezTo>
                <a:cubicBezTo>
                  <a:pt x="0" y="411230"/>
                  <a:pt x="411230" y="0"/>
                  <a:pt x="91850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8900000" scaled="1"/>
            <a:tileRect/>
          </a:gradFill>
          <a:ln w="76200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6CE7B6-34DC-A236-68CB-C64E554510F5}"/>
              </a:ext>
            </a:extLst>
          </p:cNvPr>
          <p:cNvSpPr txBox="1"/>
          <p:nvPr/>
        </p:nvSpPr>
        <p:spPr>
          <a:xfrm>
            <a:off x="5051986" y="544568"/>
            <a:ext cx="2031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rgbClr val="26C6FF">
                        <a:alpha val="0"/>
                      </a:srgbClr>
                    </a:gs>
                    <a:gs pos="72000">
                      <a:srgbClr val="26C6FF"/>
                    </a:gs>
                  </a:gsLst>
                  <a:lin ang="16200000" scaled="1"/>
                </a:gra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创业融资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F9F482-3F56-5687-ACF2-68A67BD50A28}"/>
              </a:ext>
            </a:extLst>
          </p:cNvPr>
          <p:cNvSpPr txBox="1"/>
          <p:nvPr/>
        </p:nvSpPr>
        <p:spPr>
          <a:xfrm>
            <a:off x="3921417" y="2200851"/>
            <a:ext cx="4236433" cy="1216551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lvl="0" algn="ctr" defTabSz="457200">
              <a:lnSpc>
                <a:spcPct val="120000"/>
              </a:lnSpc>
              <a:defRPr sz="6600" b="1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dist"/>
            <a:r>
              <a:rPr lang="zh-CN" altLang="en-US" dirty="0">
                <a:gradFill>
                  <a:gsLst>
                    <a:gs pos="49500">
                      <a:srgbClr val="2291DA"/>
                    </a:gs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  <a:sym typeface="+mn-lt"/>
              </a:rPr>
              <a:t>计划书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AE5A943-A0A4-8900-482E-17D5AAE5E906}"/>
              </a:ext>
            </a:extLst>
          </p:cNvPr>
          <p:cNvSpPr txBox="1"/>
          <p:nvPr/>
        </p:nvSpPr>
        <p:spPr>
          <a:xfrm>
            <a:off x="4434345" y="1274178"/>
            <a:ext cx="339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i="1" dirty="0">
                <a:solidFill>
                  <a:srgbClr val="00B0F0"/>
                </a:solidFill>
              </a:rPr>
              <a:t>BUSINESS PLAN</a:t>
            </a:r>
          </a:p>
        </p:txBody>
      </p:sp>
      <p:pic>
        <p:nvPicPr>
          <p:cNvPr id="12" name="图片 11" descr="D:\51PPT模板网\51pptmoban.com\图片.jpg">
            <a:extLst>
              <a:ext uri="{FF2B5EF4-FFF2-40B4-BE49-F238E27FC236}">
                <a16:creationId xmlns:a16="http://schemas.microsoft.com/office/drawing/2014/main" id="{1647B57C-B35D-B084-C3A3-EB56393127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545" y="1119389"/>
            <a:ext cx="2602910" cy="13077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F3DB839-7B88-0535-308B-0638901AA607}"/>
              </a:ext>
            </a:extLst>
          </p:cNvPr>
          <p:cNvGrpSpPr/>
          <p:nvPr/>
        </p:nvGrpSpPr>
        <p:grpSpPr>
          <a:xfrm>
            <a:off x="3906903" y="5886382"/>
            <a:ext cx="4378193" cy="315056"/>
            <a:chOff x="1356273" y="4705896"/>
            <a:chExt cx="4378193" cy="31505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978F8F5-F569-3D02-9F2F-BF3D77C95A37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00B0F0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00B0F0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00B0F0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7" name="iconfont-10019-4889788">
              <a:extLst>
                <a:ext uri="{FF2B5EF4-FFF2-40B4-BE49-F238E27FC236}">
                  <a16:creationId xmlns:a16="http://schemas.microsoft.com/office/drawing/2014/main" id="{0A378532-CE3B-C87A-BABD-2813604F91DD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2700000" scaled="1"/>
            </a:gradFill>
            <a:ln w="76200" cap="flat">
              <a:noFill/>
              <a:prstDash val="solid"/>
              <a:miter/>
            </a:ln>
            <a:effectLst>
              <a:outerShdw blurRad="317500" algn="ctr" rotWithShape="0">
                <a:schemeClr val="tx1">
                  <a:alpha val="71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E255AD-F601-969A-A7BE-AE08CEEA6768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00B0F0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00B0F0"/>
                  </a:solidFill>
                  <a:sym typeface="+mn-lt"/>
                </a:rPr>
                <a:t>2024.01.26</a:t>
              </a:r>
              <a:endParaRPr lang="zh-CN" altLang="en-US" sz="1400" dirty="0">
                <a:solidFill>
                  <a:srgbClr val="00B0F0"/>
                </a:solidFill>
                <a:sym typeface="+mn-lt"/>
              </a:endParaRPr>
            </a:p>
          </p:txBody>
        </p:sp>
        <p:sp>
          <p:nvSpPr>
            <p:cNvPr id="19" name="iconfont-11899-5651509">
              <a:extLst>
                <a:ext uri="{FF2B5EF4-FFF2-40B4-BE49-F238E27FC236}">
                  <a16:creationId xmlns:a16="http://schemas.microsoft.com/office/drawing/2014/main" id="{4476E70D-559C-1E04-5162-0F574896A758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2700000" scaled="1"/>
            </a:gradFill>
            <a:ln w="76200" cap="flat">
              <a:noFill/>
              <a:prstDash val="solid"/>
              <a:miter/>
            </a:ln>
            <a:effectLst>
              <a:outerShdw blurRad="317500" algn="ctr" rotWithShape="0">
                <a:schemeClr val="tx1">
                  <a:alpha val="71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921DD272-D41E-5DE5-B932-362FDF4970F2}"/>
              </a:ext>
            </a:extLst>
          </p:cNvPr>
          <p:cNvSpPr txBox="1"/>
          <p:nvPr/>
        </p:nvSpPr>
        <p:spPr>
          <a:xfrm>
            <a:off x="2685947" y="5183997"/>
            <a:ext cx="6820106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0B0F0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221B5C1-106D-D435-BD9D-98B5067015F1}"/>
              </a:ext>
            </a:extLst>
          </p:cNvPr>
          <p:cNvSpPr txBox="1"/>
          <p:nvPr/>
        </p:nvSpPr>
        <p:spPr>
          <a:xfrm>
            <a:off x="3669712" y="4442299"/>
            <a:ext cx="4852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rPr>
              <a:t>企业项目创业融资计划书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2FBF91C-A18E-9A24-1128-D0C66834EF8B}"/>
              </a:ext>
            </a:extLst>
          </p:cNvPr>
          <p:cNvSpPr/>
          <p:nvPr/>
        </p:nvSpPr>
        <p:spPr>
          <a:xfrm rot="10800000">
            <a:off x="-3451902" y="4982820"/>
            <a:ext cx="19095804" cy="2835384"/>
          </a:xfrm>
          <a:prstGeom prst="ellipse">
            <a:avLst/>
          </a:prstGeom>
          <a:noFill/>
          <a:ln w="25400">
            <a:gradFill>
              <a:gsLst>
                <a:gs pos="14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39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02</a:t>
              </a:r>
              <a:endParaRPr lang="zh-CN" altLang="en-US" sz="180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16D593-2E3A-283D-FA2E-B3737445D065}"/>
              </a:ext>
            </a:extLst>
          </p:cNvPr>
          <p:cNvGrpSpPr/>
          <p:nvPr/>
        </p:nvGrpSpPr>
        <p:grpSpPr>
          <a:xfrm>
            <a:off x="1015365" y="1605407"/>
            <a:ext cx="4090035" cy="4090035"/>
            <a:chOff x="664845" y="1174608"/>
            <a:chExt cx="4917124" cy="4917124"/>
          </a:xfrm>
        </p:grpSpPr>
        <p:sp>
          <p:nvSpPr>
            <p:cNvPr id="3" name="Oval 8">
              <a:extLst>
                <a:ext uri="{FF2B5EF4-FFF2-40B4-BE49-F238E27FC236}">
                  <a16:creationId xmlns:a16="http://schemas.microsoft.com/office/drawing/2014/main" id="{9B303424-7EF3-F742-224D-CDE341F6D2CF}"/>
                </a:ext>
              </a:extLst>
            </p:cNvPr>
            <p:cNvSpPr/>
            <p:nvPr/>
          </p:nvSpPr>
          <p:spPr>
            <a:xfrm>
              <a:off x="2010864" y="1639900"/>
              <a:ext cx="2225085" cy="222508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" name="Oval 46">
              <a:extLst>
                <a:ext uri="{FF2B5EF4-FFF2-40B4-BE49-F238E27FC236}">
                  <a16:creationId xmlns:a16="http://schemas.microsoft.com/office/drawing/2014/main" id="{FE046631-FD1E-DB5F-B359-42FE64F41039}"/>
                </a:ext>
              </a:extLst>
            </p:cNvPr>
            <p:cNvSpPr/>
            <p:nvPr/>
          </p:nvSpPr>
          <p:spPr>
            <a:xfrm>
              <a:off x="1210078" y="3036809"/>
              <a:ext cx="2225085" cy="222508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" name="Oval 47">
              <a:extLst>
                <a:ext uri="{FF2B5EF4-FFF2-40B4-BE49-F238E27FC236}">
                  <a16:creationId xmlns:a16="http://schemas.microsoft.com/office/drawing/2014/main" id="{C7FC8329-F358-D405-F571-0B930C1E5413}"/>
                </a:ext>
              </a:extLst>
            </p:cNvPr>
            <p:cNvSpPr/>
            <p:nvPr/>
          </p:nvSpPr>
          <p:spPr>
            <a:xfrm>
              <a:off x="2811650" y="3036809"/>
              <a:ext cx="2225085" cy="222508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6" name="Oval 11">
              <a:extLst>
                <a:ext uri="{FF2B5EF4-FFF2-40B4-BE49-F238E27FC236}">
                  <a16:creationId xmlns:a16="http://schemas.microsoft.com/office/drawing/2014/main" id="{3BB83B4E-1A8A-DABA-54E0-6E4355E98A10}"/>
                </a:ext>
              </a:extLst>
            </p:cNvPr>
            <p:cNvSpPr/>
            <p:nvPr/>
          </p:nvSpPr>
          <p:spPr>
            <a:xfrm>
              <a:off x="664845" y="1174608"/>
              <a:ext cx="4917124" cy="4917124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5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Subtitle 8">
              <a:extLst>
                <a:ext uri="{FF2B5EF4-FFF2-40B4-BE49-F238E27FC236}">
                  <a16:creationId xmlns:a16="http://schemas.microsoft.com/office/drawing/2014/main" id="{4602F434-11EF-97CC-EBB6-EE1C5825D47C}"/>
                </a:ext>
              </a:extLst>
            </p:cNvPr>
            <p:cNvSpPr txBox="1"/>
            <p:nvPr/>
          </p:nvSpPr>
          <p:spPr>
            <a:xfrm>
              <a:off x="2394878" y="2451264"/>
              <a:ext cx="1457060" cy="26934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Subtitle 8">
              <a:extLst>
                <a:ext uri="{FF2B5EF4-FFF2-40B4-BE49-F238E27FC236}">
                  <a16:creationId xmlns:a16="http://schemas.microsoft.com/office/drawing/2014/main" id="{BED6E806-6C47-BA8F-398E-5F2B20F9604F}"/>
                </a:ext>
              </a:extLst>
            </p:cNvPr>
            <p:cNvSpPr txBox="1"/>
            <p:nvPr/>
          </p:nvSpPr>
          <p:spPr>
            <a:xfrm>
              <a:off x="3202500" y="4014680"/>
              <a:ext cx="1443384" cy="26934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2" name="Subtitle 8">
              <a:extLst>
                <a:ext uri="{FF2B5EF4-FFF2-40B4-BE49-F238E27FC236}">
                  <a16:creationId xmlns:a16="http://schemas.microsoft.com/office/drawing/2014/main" id="{1C74D4B0-12C0-8AE4-9B7A-B059AE22510A}"/>
                </a:ext>
              </a:extLst>
            </p:cNvPr>
            <p:cNvSpPr txBox="1"/>
            <p:nvPr/>
          </p:nvSpPr>
          <p:spPr>
            <a:xfrm>
              <a:off x="1600929" y="4014680"/>
              <a:ext cx="1443384" cy="269341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FDA98CE-E7C6-CE37-E201-493684871755}"/>
              </a:ext>
            </a:extLst>
          </p:cNvPr>
          <p:cNvGrpSpPr/>
          <p:nvPr/>
        </p:nvGrpSpPr>
        <p:grpSpPr>
          <a:xfrm>
            <a:off x="6437578" y="1850800"/>
            <a:ext cx="3778123" cy="816522"/>
            <a:chOff x="6437578" y="1605407"/>
            <a:chExt cx="3778123" cy="816522"/>
          </a:xfrm>
        </p:grpSpPr>
        <p:sp>
          <p:nvSpPr>
            <p:cNvPr id="14" name="Shape 3613" descr="D:\51PPT模板网\51pptmoban.com\图片.jpg">
              <a:extLst>
                <a:ext uri="{FF2B5EF4-FFF2-40B4-BE49-F238E27FC236}">
                  <a16:creationId xmlns:a16="http://schemas.microsoft.com/office/drawing/2014/main" id="{298D85E3-BEC3-F672-5925-2E8171F1140E}"/>
                </a:ext>
              </a:extLst>
            </p:cNvPr>
            <p:cNvSpPr/>
            <p:nvPr/>
          </p:nvSpPr>
          <p:spPr>
            <a:xfrm>
              <a:off x="6437578" y="1737732"/>
              <a:ext cx="601449" cy="601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93000">
                  <a:srgbClr val="26C6FF"/>
                </a:gs>
              </a:gsLst>
              <a:lin ang="16200000" scaled="1"/>
            </a:gra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DBB0F9B-31F4-EDE3-36DC-88E9ECEAC73F}"/>
                </a:ext>
              </a:extLst>
            </p:cNvPr>
            <p:cNvGrpSpPr/>
            <p:nvPr/>
          </p:nvGrpSpPr>
          <p:grpSpPr>
            <a:xfrm>
              <a:off x="7249276" y="1605407"/>
              <a:ext cx="2966425" cy="816522"/>
              <a:chOff x="283598" y="1906534"/>
              <a:chExt cx="2966425" cy="816522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7D56FCA-F992-CFF8-8FEC-8F7B7A162CBD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26C6FF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26C6FF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6171CE8-7FF0-B046-E5A1-8FD8A651E84E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14000">
                          <a:srgbClr val="26C6FF"/>
                        </a:gs>
                        <a:gs pos="93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B358DF5-C34A-7887-5C74-D78AD6666F52}"/>
              </a:ext>
            </a:extLst>
          </p:cNvPr>
          <p:cNvGrpSpPr/>
          <p:nvPr/>
        </p:nvGrpSpPr>
        <p:grpSpPr>
          <a:xfrm>
            <a:off x="6437578" y="3294514"/>
            <a:ext cx="3778123" cy="816522"/>
            <a:chOff x="6437578" y="3138704"/>
            <a:chExt cx="3778123" cy="816522"/>
          </a:xfrm>
        </p:grpSpPr>
        <p:sp>
          <p:nvSpPr>
            <p:cNvPr id="15" name="Shape 3613">
              <a:extLst>
                <a:ext uri="{FF2B5EF4-FFF2-40B4-BE49-F238E27FC236}">
                  <a16:creationId xmlns:a16="http://schemas.microsoft.com/office/drawing/2014/main" id="{F69F30E5-5A6A-252F-7E98-32CC31AAE03E}"/>
                </a:ext>
              </a:extLst>
            </p:cNvPr>
            <p:cNvSpPr/>
            <p:nvPr/>
          </p:nvSpPr>
          <p:spPr>
            <a:xfrm>
              <a:off x="6437578" y="3246241"/>
              <a:ext cx="601449" cy="601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93000">
                  <a:srgbClr val="26C6FF"/>
                </a:gs>
              </a:gsLst>
              <a:lin ang="16200000" scaled="1"/>
            </a:gra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6354F6A-81E5-69D8-9F3D-C69ABC019422}"/>
                </a:ext>
              </a:extLst>
            </p:cNvPr>
            <p:cNvGrpSpPr/>
            <p:nvPr/>
          </p:nvGrpSpPr>
          <p:grpSpPr>
            <a:xfrm>
              <a:off x="7249276" y="3138704"/>
              <a:ext cx="2966425" cy="816522"/>
              <a:chOff x="283598" y="1906534"/>
              <a:chExt cx="2966425" cy="816522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EC811937-A4AA-B2F1-D070-FDEAB907D7E8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26C6FF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26C6FF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8ED77A1E-D702-D681-7E9F-FB75C16D669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14000">
                          <a:srgbClr val="26C6FF"/>
                        </a:gs>
                        <a:gs pos="93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B929CD2-7F33-AC16-A748-B1FDF67D9ADF}"/>
              </a:ext>
            </a:extLst>
          </p:cNvPr>
          <p:cNvGrpSpPr/>
          <p:nvPr/>
        </p:nvGrpSpPr>
        <p:grpSpPr>
          <a:xfrm>
            <a:off x="6437578" y="4624535"/>
            <a:ext cx="3778123" cy="816522"/>
            <a:chOff x="6437578" y="4672001"/>
            <a:chExt cx="3778123" cy="816522"/>
          </a:xfrm>
        </p:grpSpPr>
        <p:sp>
          <p:nvSpPr>
            <p:cNvPr id="16" name="Shape 3613">
              <a:extLst>
                <a:ext uri="{FF2B5EF4-FFF2-40B4-BE49-F238E27FC236}">
                  <a16:creationId xmlns:a16="http://schemas.microsoft.com/office/drawing/2014/main" id="{2443E81E-D0B5-A340-2BAD-147BFA3A0EB8}"/>
                </a:ext>
              </a:extLst>
            </p:cNvPr>
            <p:cNvSpPr/>
            <p:nvPr/>
          </p:nvSpPr>
          <p:spPr>
            <a:xfrm>
              <a:off x="6437578" y="4754749"/>
              <a:ext cx="601449" cy="601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93000">
                  <a:srgbClr val="26C6FF"/>
                </a:gs>
              </a:gsLst>
              <a:lin ang="16200000" scaled="1"/>
            </a:gra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F2DDDB8-0C38-610C-3B8C-14D35CE9EAC6}"/>
                </a:ext>
              </a:extLst>
            </p:cNvPr>
            <p:cNvGrpSpPr/>
            <p:nvPr/>
          </p:nvGrpSpPr>
          <p:grpSpPr>
            <a:xfrm>
              <a:off x="7249276" y="4672001"/>
              <a:ext cx="2966425" cy="816522"/>
              <a:chOff x="283598" y="1906534"/>
              <a:chExt cx="2966425" cy="81652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93023FC-4322-F544-791B-AD1492EDD6F8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26C6FF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26C6FF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F2870EC0-3A9F-E392-D60B-808DFCC47E1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14000">
                          <a:srgbClr val="26C6FF"/>
                        </a:gs>
                        <a:gs pos="93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812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D:\51PPT模板网\51pptmoban.com\图片.jpg">
            <a:extLst>
              <a:ext uri="{FF2B5EF4-FFF2-40B4-BE49-F238E27FC236}">
                <a16:creationId xmlns:a16="http://schemas.microsoft.com/office/drawing/2014/main" id="{1D14A7C6-2982-20DC-6998-88A063361A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022" y="2928084"/>
            <a:ext cx="2677958" cy="2677958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02</a:t>
              </a:r>
              <a:endParaRPr lang="zh-CN" altLang="en-US" sz="1800" dirty="0"/>
            </a:p>
          </p:txBody>
        </p:sp>
      </p:grpSp>
      <p:cxnSp>
        <p:nvCxnSpPr>
          <p:cNvPr id="2" name="Google Shape;1473;p35">
            <a:extLst>
              <a:ext uri="{FF2B5EF4-FFF2-40B4-BE49-F238E27FC236}">
                <a16:creationId xmlns:a16="http://schemas.microsoft.com/office/drawing/2014/main" id="{29CAFFD1-A1F5-8A90-F6DF-496F3CD6BFFF}"/>
              </a:ext>
            </a:extLst>
          </p:cNvPr>
          <p:cNvCxnSpPr>
            <a:stCxn id="5" idx="4"/>
            <a:endCxn id="8" idx="0"/>
          </p:cNvCxnSpPr>
          <p:nvPr/>
        </p:nvCxnSpPr>
        <p:spPr>
          <a:xfrm>
            <a:off x="1484268" y="2611793"/>
            <a:ext cx="0" cy="2645402"/>
          </a:xfrm>
          <a:prstGeom prst="straightConnector1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25400" cap="flat">
            <a:gradFill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5400000" scaled="1"/>
            </a:gradFill>
            <a:prstDash val="solid"/>
            <a:miter/>
          </a:ln>
          <a:effectLst/>
        </p:spPr>
      </p:cxnSp>
      <p:sp>
        <p:nvSpPr>
          <p:cNvPr id="3" name="Google Shape;1477;p35">
            <a:extLst>
              <a:ext uri="{FF2B5EF4-FFF2-40B4-BE49-F238E27FC236}">
                <a16:creationId xmlns:a16="http://schemas.microsoft.com/office/drawing/2014/main" id="{A1292A46-63FD-E397-BA7F-DB61F56C9F89}"/>
              </a:ext>
            </a:extLst>
          </p:cNvPr>
          <p:cNvSpPr/>
          <p:nvPr/>
        </p:nvSpPr>
        <p:spPr>
          <a:xfrm>
            <a:off x="1505268" y="1748820"/>
            <a:ext cx="4279129" cy="722863"/>
          </a:xfrm>
          <a:prstGeom prst="homePlate">
            <a:avLst>
              <a:gd name="adj" fmla="val 50000"/>
            </a:avLst>
          </a:pr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" dirty="0">
                <a:sym typeface="+mn-lt"/>
              </a:rPr>
              <a:t> </a:t>
            </a:r>
            <a:endParaRPr dirty="0">
              <a:sym typeface="+mn-lt"/>
            </a:endParaRPr>
          </a:p>
        </p:txBody>
      </p:sp>
      <p:sp>
        <p:nvSpPr>
          <p:cNvPr id="5" name="Google Shape;1474;p35">
            <a:extLst>
              <a:ext uri="{FF2B5EF4-FFF2-40B4-BE49-F238E27FC236}">
                <a16:creationId xmlns:a16="http://schemas.microsoft.com/office/drawing/2014/main" id="{429C9A17-7DB1-3BE0-1EDD-F2AC001C48CD}"/>
              </a:ext>
            </a:extLst>
          </p:cNvPr>
          <p:cNvSpPr/>
          <p:nvPr/>
        </p:nvSpPr>
        <p:spPr>
          <a:xfrm>
            <a:off x="982663" y="1608583"/>
            <a:ext cx="1003210" cy="10032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6" name="Google Shape;1479;p35">
            <a:extLst>
              <a:ext uri="{FF2B5EF4-FFF2-40B4-BE49-F238E27FC236}">
                <a16:creationId xmlns:a16="http://schemas.microsoft.com/office/drawing/2014/main" id="{392BADD5-551F-4179-99E2-4CFE7F644849}"/>
              </a:ext>
            </a:extLst>
          </p:cNvPr>
          <p:cNvSpPr/>
          <p:nvPr/>
        </p:nvSpPr>
        <p:spPr>
          <a:xfrm>
            <a:off x="1242102" y="3075287"/>
            <a:ext cx="484270" cy="4842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" sz="2000">
                <a:solidFill>
                  <a:schemeClr val="bg1"/>
                </a:solidFill>
                <a:sym typeface="+mn-lt"/>
              </a:rPr>
              <a:t>1</a:t>
            </a:r>
            <a:endParaRPr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7" name="Google Shape;1484;p35">
            <a:extLst>
              <a:ext uri="{FF2B5EF4-FFF2-40B4-BE49-F238E27FC236}">
                <a16:creationId xmlns:a16="http://schemas.microsoft.com/office/drawing/2014/main" id="{82EC67D5-01AB-85BB-39C9-0C626C06036A}"/>
              </a:ext>
            </a:extLst>
          </p:cNvPr>
          <p:cNvSpPr/>
          <p:nvPr/>
        </p:nvSpPr>
        <p:spPr>
          <a:xfrm>
            <a:off x="1242102" y="4166323"/>
            <a:ext cx="484270" cy="4842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" sz="2000" dirty="0">
                <a:solidFill>
                  <a:schemeClr val="bg1"/>
                </a:solidFill>
                <a:sym typeface="+mn-lt"/>
              </a:rPr>
              <a:t>2</a:t>
            </a:r>
            <a:endParaRPr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8" name="Google Shape;1475;p35">
            <a:extLst>
              <a:ext uri="{FF2B5EF4-FFF2-40B4-BE49-F238E27FC236}">
                <a16:creationId xmlns:a16="http://schemas.microsoft.com/office/drawing/2014/main" id="{5BAFB299-3D25-7A9A-227B-F04CAF53AC0F}"/>
              </a:ext>
            </a:extLst>
          </p:cNvPr>
          <p:cNvSpPr/>
          <p:nvPr/>
        </p:nvSpPr>
        <p:spPr>
          <a:xfrm>
            <a:off x="1242102" y="5257359"/>
            <a:ext cx="484270" cy="4842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" sz="2000" dirty="0">
                <a:solidFill>
                  <a:schemeClr val="bg1"/>
                </a:solidFill>
                <a:sym typeface="+mn-lt"/>
              </a:rPr>
              <a:t>3</a:t>
            </a:r>
            <a:endParaRPr sz="2000" dirty="0">
              <a:solidFill>
                <a:schemeClr val="bg1"/>
              </a:solidFill>
              <a:sym typeface="+mn-lt"/>
            </a:endParaRPr>
          </a:p>
        </p:txBody>
      </p:sp>
      <p:cxnSp>
        <p:nvCxnSpPr>
          <p:cNvPr id="12" name="Google Shape;1487;p35">
            <a:extLst>
              <a:ext uri="{FF2B5EF4-FFF2-40B4-BE49-F238E27FC236}">
                <a16:creationId xmlns:a16="http://schemas.microsoft.com/office/drawing/2014/main" id="{9643FE4B-8666-B0BE-F426-0EE3840E288C}"/>
              </a:ext>
            </a:extLst>
          </p:cNvPr>
          <p:cNvCxnSpPr>
            <a:stCxn id="15" idx="4"/>
            <a:endCxn id="18" idx="0"/>
          </p:cNvCxnSpPr>
          <p:nvPr/>
        </p:nvCxnSpPr>
        <p:spPr>
          <a:xfrm>
            <a:off x="10707733" y="2611793"/>
            <a:ext cx="0" cy="2645402"/>
          </a:xfrm>
          <a:prstGeom prst="straightConnector1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25400" cap="flat">
            <a:gradFill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5400000" scaled="1"/>
            </a:gradFill>
            <a:prstDash val="solid"/>
            <a:miter/>
          </a:ln>
          <a:effectLst/>
        </p:spPr>
      </p:cxnSp>
      <p:sp>
        <p:nvSpPr>
          <p:cNvPr id="13" name="Google Shape;1491;p35">
            <a:extLst>
              <a:ext uri="{FF2B5EF4-FFF2-40B4-BE49-F238E27FC236}">
                <a16:creationId xmlns:a16="http://schemas.microsoft.com/office/drawing/2014/main" id="{5A896E8F-55C2-2BF2-5E28-B70A40E74E28}"/>
              </a:ext>
            </a:extLst>
          </p:cNvPr>
          <p:cNvSpPr/>
          <p:nvPr/>
        </p:nvSpPr>
        <p:spPr>
          <a:xfrm flipH="1">
            <a:off x="6407604" y="1748820"/>
            <a:ext cx="4279129" cy="722863"/>
          </a:xfrm>
          <a:prstGeom prst="homePlate">
            <a:avLst>
              <a:gd name="adj" fmla="val 50000"/>
            </a:avLst>
          </a:pr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" dirty="0">
                <a:solidFill>
                  <a:schemeClr val="lt1"/>
                </a:solidFill>
                <a:sym typeface="+mn-lt"/>
              </a:rPr>
              <a:t> </a:t>
            </a:r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Google Shape;1488;p35">
            <a:extLst>
              <a:ext uri="{FF2B5EF4-FFF2-40B4-BE49-F238E27FC236}">
                <a16:creationId xmlns:a16="http://schemas.microsoft.com/office/drawing/2014/main" id="{E9ECEE2B-64E8-020B-F7A1-666F15469342}"/>
              </a:ext>
            </a:extLst>
          </p:cNvPr>
          <p:cNvSpPr/>
          <p:nvPr/>
        </p:nvSpPr>
        <p:spPr>
          <a:xfrm flipH="1">
            <a:off x="10206128" y="1608583"/>
            <a:ext cx="1003210" cy="10032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6" name="Google Shape;1493;p35">
            <a:extLst>
              <a:ext uri="{FF2B5EF4-FFF2-40B4-BE49-F238E27FC236}">
                <a16:creationId xmlns:a16="http://schemas.microsoft.com/office/drawing/2014/main" id="{B6824AF4-1406-2E7E-3129-94871DF4FE85}"/>
              </a:ext>
            </a:extLst>
          </p:cNvPr>
          <p:cNvSpPr/>
          <p:nvPr/>
        </p:nvSpPr>
        <p:spPr>
          <a:xfrm flipH="1">
            <a:off x="10465629" y="3075287"/>
            <a:ext cx="484270" cy="4842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" sz="2000" dirty="0">
                <a:solidFill>
                  <a:schemeClr val="bg1"/>
                </a:solidFill>
                <a:sym typeface="+mn-lt"/>
              </a:rPr>
              <a:t>1</a:t>
            </a:r>
            <a:endParaRPr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7" name="Google Shape;1498;p35">
            <a:extLst>
              <a:ext uri="{FF2B5EF4-FFF2-40B4-BE49-F238E27FC236}">
                <a16:creationId xmlns:a16="http://schemas.microsoft.com/office/drawing/2014/main" id="{9A109F81-DAA0-E6A2-71D8-493255D05493}"/>
              </a:ext>
            </a:extLst>
          </p:cNvPr>
          <p:cNvSpPr/>
          <p:nvPr/>
        </p:nvSpPr>
        <p:spPr>
          <a:xfrm flipH="1">
            <a:off x="10465629" y="4166323"/>
            <a:ext cx="484270" cy="4842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" sz="2000" dirty="0">
                <a:solidFill>
                  <a:schemeClr val="bg1"/>
                </a:solidFill>
                <a:sym typeface="+mn-lt"/>
              </a:rPr>
              <a:t>2</a:t>
            </a:r>
            <a:endParaRPr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8" name="Google Shape;1489;p35">
            <a:extLst>
              <a:ext uri="{FF2B5EF4-FFF2-40B4-BE49-F238E27FC236}">
                <a16:creationId xmlns:a16="http://schemas.microsoft.com/office/drawing/2014/main" id="{D06818E4-C5A0-AC9D-BEBF-74E6D0225445}"/>
              </a:ext>
            </a:extLst>
          </p:cNvPr>
          <p:cNvSpPr/>
          <p:nvPr/>
        </p:nvSpPr>
        <p:spPr>
          <a:xfrm flipH="1">
            <a:off x="10465629" y="5257359"/>
            <a:ext cx="484270" cy="48427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" sz="2000">
                <a:solidFill>
                  <a:schemeClr val="bg1"/>
                </a:solidFill>
                <a:sym typeface="+mn-lt"/>
              </a:rPr>
              <a:t>3</a:t>
            </a:r>
            <a:endParaRPr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9" name="Google Shape;1501;p35">
            <a:extLst>
              <a:ext uri="{FF2B5EF4-FFF2-40B4-BE49-F238E27FC236}">
                <a16:creationId xmlns:a16="http://schemas.microsoft.com/office/drawing/2014/main" id="{D5FF0E1C-387C-6877-49B8-D52F2DAE717E}"/>
              </a:ext>
            </a:extLst>
          </p:cNvPr>
          <p:cNvSpPr/>
          <p:nvPr/>
        </p:nvSpPr>
        <p:spPr>
          <a:xfrm>
            <a:off x="1272640" y="1955729"/>
            <a:ext cx="423194" cy="308834"/>
          </a:xfrm>
          <a:custGeom>
            <a:avLst/>
            <a:gdLst/>
            <a:ahLst/>
            <a:cxnLst/>
            <a:rect l="l" t="t" r="r" b="b"/>
            <a:pathLst>
              <a:path w="10014" h="7309" extrusionOk="0">
                <a:moveTo>
                  <a:pt x="8149" y="1134"/>
                </a:moveTo>
                <a:cubicBezTo>
                  <a:pt x="8294" y="1134"/>
                  <a:pt x="8439" y="1189"/>
                  <a:pt x="8549" y="1300"/>
                </a:cubicBezTo>
                <a:cubicBezTo>
                  <a:pt x="8769" y="1520"/>
                  <a:pt x="8769" y="1879"/>
                  <a:pt x="8549" y="2100"/>
                </a:cubicBezTo>
                <a:lnTo>
                  <a:pt x="4639" y="6007"/>
                </a:lnTo>
                <a:cubicBezTo>
                  <a:pt x="4527" y="6120"/>
                  <a:pt x="4377" y="6177"/>
                  <a:pt x="4227" y="6177"/>
                </a:cubicBezTo>
                <a:cubicBezTo>
                  <a:pt x="4081" y="6177"/>
                  <a:pt x="3937" y="6123"/>
                  <a:pt x="3830" y="6016"/>
                </a:cubicBezTo>
                <a:lnTo>
                  <a:pt x="1547" y="3748"/>
                </a:lnTo>
                <a:cubicBezTo>
                  <a:pt x="1296" y="3534"/>
                  <a:pt x="1281" y="3151"/>
                  <a:pt x="1514" y="2918"/>
                </a:cubicBezTo>
                <a:cubicBezTo>
                  <a:pt x="1626" y="2806"/>
                  <a:pt x="1771" y="2750"/>
                  <a:pt x="1916" y="2750"/>
                </a:cubicBezTo>
                <a:cubicBezTo>
                  <a:pt x="2074" y="2750"/>
                  <a:pt x="2232" y="2817"/>
                  <a:pt x="2344" y="2948"/>
                </a:cubicBezTo>
                <a:lnTo>
                  <a:pt x="3784" y="4388"/>
                </a:lnTo>
                <a:cubicBezTo>
                  <a:pt x="3793" y="4401"/>
                  <a:pt x="3805" y="4410"/>
                  <a:pt x="3817" y="4419"/>
                </a:cubicBezTo>
                <a:cubicBezTo>
                  <a:pt x="3817" y="4422"/>
                  <a:pt x="3820" y="4422"/>
                  <a:pt x="3823" y="4425"/>
                </a:cubicBezTo>
                <a:cubicBezTo>
                  <a:pt x="3934" y="4535"/>
                  <a:pt x="4078" y="4590"/>
                  <a:pt x="4222" y="4590"/>
                </a:cubicBezTo>
                <a:cubicBezTo>
                  <a:pt x="4367" y="4590"/>
                  <a:pt x="4512" y="4535"/>
                  <a:pt x="4624" y="4425"/>
                </a:cubicBezTo>
                <a:lnTo>
                  <a:pt x="7749" y="1300"/>
                </a:lnTo>
                <a:cubicBezTo>
                  <a:pt x="7859" y="1189"/>
                  <a:pt x="8004" y="1134"/>
                  <a:pt x="8149" y="1134"/>
                </a:cubicBezTo>
                <a:close/>
                <a:moveTo>
                  <a:pt x="8146" y="1"/>
                </a:moveTo>
                <a:cubicBezTo>
                  <a:pt x="7712" y="1"/>
                  <a:pt x="7279" y="166"/>
                  <a:pt x="6949" y="496"/>
                </a:cubicBezTo>
                <a:lnTo>
                  <a:pt x="6946" y="496"/>
                </a:lnTo>
                <a:lnTo>
                  <a:pt x="4219" y="3223"/>
                </a:lnTo>
                <a:lnTo>
                  <a:pt x="3144" y="2148"/>
                </a:lnTo>
                <a:cubicBezTo>
                  <a:pt x="2808" y="1779"/>
                  <a:pt x="2348" y="1594"/>
                  <a:pt x="1887" y="1594"/>
                </a:cubicBezTo>
                <a:cubicBezTo>
                  <a:pt x="1453" y="1594"/>
                  <a:pt x="1019" y="1758"/>
                  <a:pt x="686" y="2091"/>
                </a:cubicBezTo>
                <a:cubicBezTo>
                  <a:pt x="1" y="2776"/>
                  <a:pt x="28" y="3896"/>
                  <a:pt x="747" y="4549"/>
                </a:cubicBezTo>
                <a:lnTo>
                  <a:pt x="3029" y="6819"/>
                </a:lnTo>
                <a:cubicBezTo>
                  <a:pt x="3344" y="7131"/>
                  <a:pt x="3768" y="7308"/>
                  <a:pt x="4214" y="7308"/>
                </a:cubicBezTo>
                <a:cubicBezTo>
                  <a:pt x="4218" y="7308"/>
                  <a:pt x="4221" y="7308"/>
                  <a:pt x="4225" y="7308"/>
                </a:cubicBezTo>
                <a:cubicBezTo>
                  <a:pt x="4678" y="7308"/>
                  <a:pt x="5116" y="7127"/>
                  <a:pt x="5439" y="6807"/>
                </a:cubicBezTo>
                <a:lnTo>
                  <a:pt x="9349" y="2900"/>
                </a:lnTo>
                <a:cubicBezTo>
                  <a:pt x="10013" y="2236"/>
                  <a:pt x="10013" y="1161"/>
                  <a:pt x="9349" y="499"/>
                </a:cubicBezTo>
                <a:cubicBezTo>
                  <a:pt x="9017" y="167"/>
                  <a:pt x="8581" y="1"/>
                  <a:pt x="814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1502;p35" descr="D:\51PPT模板网\51pptmoban.com\图片.jpg">
            <a:extLst>
              <a:ext uri="{FF2B5EF4-FFF2-40B4-BE49-F238E27FC236}">
                <a16:creationId xmlns:a16="http://schemas.microsoft.com/office/drawing/2014/main" id="{98F38FEC-DC1F-39ED-9BAC-71E83FA580EA}"/>
              </a:ext>
            </a:extLst>
          </p:cNvPr>
          <p:cNvSpPr/>
          <p:nvPr/>
        </p:nvSpPr>
        <p:spPr>
          <a:xfrm>
            <a:off x="10513998" y="1923398"/>
            <a:ext cx="387565" cy="373489"/>
          </a:xfrm>
          <a:custGeom>
            <a:avLst/>
            <a:gdLst/>
            <a:ahLst/>
            <a:cxnLst/>
            <a:rect l="l" t="t" r="r" b="b"/>
            <a:pathLst>
              <a:path w="9104" h="8774" extrusionOk="0">
                <a:moveTo>
                  <a:pt x="7232" y="1143"/>
                </a:moveTo>
                <a:cubicBezTo>
                  <a:pt x="7377" y="1143"/>
                  <a:pt x="7522" y="1198"/>
                  <a:pt x="7633" y="1308"/>
                </a:cubicBezTo>
                <a:cubicBezTo>
                  <a:pt x="7851" y="1528"/>
                  <a:pt x="7854" y="1882"/>
                  <a:pt x="7639" y="2102"/>
                </a:cubicBezTo>
                <a:lnTo>
                  <a:pt x="5755" y="3986"/>
                </a:lnTo>
                <a:cubicBezTo>
                  <a:pt x="5532" y="4210"/>
                  <a:pt x="5532" y="4566"/>
                  <a:pt x="5755" y="4789"/>
                </a:cubicBezTo>
                <a:lnTo>
                  <a:pt x="7639" y="6673"/>
                </a:lnTo>
                <a:cubicBezTo>
                  <a:pt x="7854" y="6894"/>
                  <a:pt x="7851" y="7247"/>
                  <a:pt x="7633" y="7468"/>
                </a:cubicBezTo>
                <a:cubicBezTo>
                  <a:pt x="7522" y="7577"/>
                  <a:pt x="7377" y="7633"/>
                  <a:pt x="7232" y="7633"/>
                </a:cubicBezTo>
                <a:cubicBezTo>
                  <a:pt x="7090" y="7633"/>
                  <a:pt x="6948" y="7580"/>
                  <a:pt x="6839" y="7474"/>
                </a:cubicBezTo>
                <a:lnTo>
                  <a:pt x="6830" y="7468"/>
                </a:lnTo>
                <a:lnTo>
                  <a:pt x="4946" y="5650"/>
                </a:lnTo>
                <a:cubicBezTo>
                  <a:pt x="4836" y="5544"/>
                  <a:pt x="4695" y="5491"/>
                  <a:pt x="4554" y="5491"/>
                </a:cubicBezTo>
                <a:cubicBezTo>
                  <a:pt x="4412" y="5491"/>
                  <a:pt x="4271" y="5544"/>
                  <a:pt x="4161" y="5650"/>
                </a:cubicBezTo>
                <a:lnTo>
                  <a:pt x="2277" y="7468"/>
                </a:lnTo>
                <a:lnTo>
                  <a:pt x="2268" y="7474"/>
                </a:lnTo>
                <a:cubicBezTo>
                  <a:pt x="2159" y="7580"/>
                  <a:pt x="2017" y="7633"/>
                  <a:pt x="1875" y="7633"/>
                </a:cubicBezTo>
                <a:cubicBezTo>
                  <a:pt x="1730" y="7633"/>
                  <a:pt x="1585" y="7577"/>
                  <a:pt x="1474" y="7468"/>
                </a:cubicBezTo>
                <a:cubicBezTo>
                  <a:pt x="1256" y="7247"/>
                  <a:pt x="1253" y="6894"/>
                  <a:pt x="1468" y="6673"/>
                </a:cubicBezTo>
                <a:lnTo>
                  <a:pt x="3352" y="4789"/>
                </a:lnTo>
                <a:cubicBezTo>
                  <a:pt x="3575" y="4566"/>
                  <a:pt x="3575" y="4210"/>
                  <a:pt x="3352" y="3986"/>
                </a:cubicBezTo>
                <a:lnTo>
                  <a:pt x="1468" y="2102"/>
                </a:lnTo>
                <a:cubicBezTo>
                  <a:pt x="1253" y="1882"/>
                  <a:pt x="1256" y="1528"/>
                  <a:pt x="1474" y="1308"/>
                </a:cubicBezTo>
                <a:cubicBezTo>
                  <a:pt x="1585" y="1198"/>
                  <a:pt x="1730" y="1143"/>
                  <a:pt x="1875" y="1143"/>
                </a:cubicBezTo>
                <a:cubicBezTo>
                  <a:pt x="2017" y="1143"/>
                  <a:pt x="2159" y="1196"/>
                  <a:pt x="2268" y="1302"/>
                </a:cubicBezTo>
                <a:lnTo>
                  <a:pt x="2277" y="1308"/>
                </a:lnTo>
                <a:lnTo>
                  <a:pt x="4161" y="3126"/>
                </a:lnTo>
                <a:cubicBezTo>
                  <a:pt x="4271" y="3231"/>
                  <a:pt x="4412" y="3284"/>
                  <a:pt x="4554" y="3284"/>
                </a:cubicBezTo>
                <a:cubicBezTo>
                  <a:pt x="4695" y="3284"/>
                  <a:pt x="4836" y="3231"/>
                  <a:pt x="4946" y="3126"/>
                </a:cubicBezTo>
                <a:lnTo>
                  <a:pt x="6830" y="1308"/>
                </a:lnTo>
                <a:lnTo>
                  <a:pt x="6839" y="1302"/>
                </a:lnTo>
                <a:cubicBezTo>
                  <a:pt x="6948" y="1196"/>
                  <a:pt x="7090" y="1143"/>
                  <a:pt x="7232" y="1143"/>
                </a:cubicBezTo>
                <a:close/>
                <a:moveTo>
                  <a:pt x="1865" y="0"/>
                </a:moveTo>
                <a:cubicBezTo>
                  <a:pt x="1430" y="0"/>
                  <a:pt x="995" y="166"/>
                  <a:pt x="664" y="499"/>
                </a:cubicBezTo>
                <a:cubicBezTo>
                  <a:pt x="0" y="1163"/>
                  <a:pt x="3" y="2241"/>
                  <a:pt x="667" y="2902"/>
                </a:cubicBezTo>
                <a:lnTo>
                  <a:pt x="2153" y="4388"/>
                </a:lnTo>
                <a:lnTo>
                  <a:pt x="667" y="5873"/>
                </a:lnTo>
                <a:cubicBezTo>
                  <a:pt x="0" y="6535"/>
                  <a:pt x="0" y="7610"/>
                  <a:pt x="661" y="8274"/>
                </a:cubicBezTo>
                <a:cubicBezTo>
                  <a:pt x="995" y="8607"/>
                  <a:pt x="1431" y="8774"/>
                  <a:pt x="1868" y="8774"/>
                </a:cubicBezTo>
                <a:cubicBezTo>
                  <a:pt x="2301" y="8774"/>
                  <a:pt x="2734" y="8609"/>
                  <a:pt x="3065" y="8280"/>
                </a:cubicBezTo>
                <a:lnTo>
                  <a:pt x="4554" y="6846"/>
                </a:lnTo>
                <a:lnTo>
                  <a:pt x="6042" y="8280"/>
                </a:lnTo>
                <a:cubicBezTo>
                  <a:pt x="6373" y="8609"/>
                  <a:pt x="6806" y="8774"/>
                  <a:pt x="7239" y="8774"/>
                </a:cubicBezTo>
                <a:cubicBezTo>
                  <a:pt x="7675" y="8774"/>
                  <a:pt x="8111" y="8607"/>
                  <a:pt x="8443" y="8274"/>
                </a:cubicBezTo>
                <a:cubicBezTo>
                  <a:pt x="9104" y="7610"/>
                  <a:pt x="9104" y="6535"/>
                  <a:pt x="8440" y="5873"/>
                </a:cubicBezTo>
                <a:lnTo>
                  <a:pt x="6957" y="4388"/>
                </a:lnTo>
                <a:lnTo>
                  <a:pt x="8440" y="2902"/>
                </a:lnTo>
                <a:cubicBezTo>
                  <a:pt x="8760" y="2585"/>
                  <a:pt x="8938" y="2153"/>
                  <a:pt x="8938" y="1703"/>
                </a:cubicBezTo>
                <a:cubicBezTo>
                  <a:pt x="8938" y="1018"/>
                  <a:pt x="8524" y="399"/>
                  <a:pt x="7893" y="133"/>
                </a:cubicBezTo>
                <a:cubicBezTo>
                  <a:pt x="7682" y="46"/>
                  <a:pt x="7460" y="3"/>
                  <a:pt x="7239" y="3"/>
                </a:cubicBezTo>
                <a:cubicBezTo>
                  <a:pt x="6799" y="3"/>
                  <a:pt x="6366" y="174"/>
                  <a:pt x="6042" y="496"/>
                </a:cubicBezTo>
                <a:lnTo>
                  <a:pt x="4554" y="1930"/>
                </a:lnTo>
                <a:lnTo>
                  <a:pt x="3065" y="496"/>
                </a:lnTo>
                <a:cubicBezTo>
                  <a:pt x="2733" y="165"/>
                  <a:pt x="2299" y="0"/>
                  <a:pt x="186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D258374-900A-CDD3-7D88-9B10BCA26479}"/>
              </a:ext>
            </a:extLst>
          </p:cNvPr>
          <p:cNvSpPr txBox="1"/>
          <p:nvPr/>
        </p:nvSpPr>
        <p:spPr>
          <a:xfrm>
            <a:off x="6893484" y="1926009"/>
            <a:ext cx="22355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72ED88A-998E-25C3-C310-30C6AF8436EA}"/>
              </a:ext>
            </a:extLst>
          </p:cNvPr>
          <p:cNvSpPr txBox="1"/>
          <p:nvPr/>
        </p:nvSpPr>
        <p:spPr>
          <a:xfrm>
            <a:off x="3094960" y="1926009"/>
            <a:ext cx="22355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8B32F99-8BF1-8F2A-C149-452733E11D9A}"/>
              </a:ext>
            </a:extLst>
          </p:cNvPr>
          <p:cNvSpPr txBox="1"/>
          <p:nvPr/>
        </p:nvSpPr>
        <p:spPr>
          <a:xfrm>
            <a:off x="7257039" y="3047613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299345B-ED50-0B4F-FB52-11ABB0741C8C}"/>
              </a:ext>
            </a:extLst>
          </p:cNvPr>
          <p:cNvSpPr txBox="1"/>
          <p:nvPr/>
        </p:nvSpPr>
        <p:spPr>
          <a:xfrm>
            <a:off x="1985873" y="3047613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FB76775-1B15-82E9-4D01-156DB3FE1044}"/>
              </a:ext>
            </a:extLst>
          </p:cNvPr>
          <p:cNvSpPr txBox="1"/>
          <p:nvPr/>
        </p:nvSpPr>
        <p:spPr>
          <a:xfrm>
            <a:off x="7257039" y="4089926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AA9950B-534C-D3D3-9EC8-A176DC6B6582}"/>
              </a:ext>
            </a:extLst>
          </p:cNvPr>
          <p:cNvSpPr txBox="1"/>
          <p:nvPr/>
        </p:nvSpPr>
        <p:spPr>
          <a:xfrm>
            <a:off x="1985873" y="4089926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62746EE-5CEA-CA4B-6EB6-13024C113260}"/>
              </a:ext>
            </a:extLst>
          </p:cNvPr>
          <p:cNvSpPr txBox="1"/>
          <p:nvPr/>
        </p:nvSpPr>
        <p:spPr>
          <a:xfrm>
            <a:off x="7257039" y="519830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6623447-FBA7-31BD-EC85-69373417F4E3}"/>
              </a:ext>
            </a:extLst>
          </p:cNvPr>
          <p:cNvSpPr txBox="1"/>
          <p:nvPr/>
        </p:nvSpPr>
        <p:spPr>
          <a:xfrm>
            <a:off x="1985873" y="5198309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17998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 descr="D:\51PPT模板网\51pptmoban.com\图片.jpg">
            <a:extLst>
              <a:ext uri="{FF2B5EF4-FFF2-40B4-BE49-F238E27FC236}">
                <a16:creationId xmlns:a16="http://schemas.microsoft.com/office/drawing/2014/main" id="{DC209A1B-1CAC-B891-4DB4-44AABBD1BF70}"/>
              </a:ext>
            </a:extLst>
          </p:cNvPr>
          <p:cNvSpPr/>
          <p:nvPr/>
        </p:nvSpPr>
        <p:spPr>
          <a:xfrm rot="2711802">
            <a:off x="7725825" y="2135322"/>
            <a:ext cx="3074986" cy="3074986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02</a:t>
              </a:r>
              <a:endParaRPr lang="zh-CN" altLang="en-US" sz="1800" dirty="0"/>
            </a:p>
          </p:txBody>
        </p:sp>
      </p:grpSp>
      <p:sp>
        <p:nvSpPr>
          <p:cNvPr id="25" name="矩形: 圆角 24"/>
          <p:cNvSpPr/>
          <p:nvPr/>
        </p:nvSpPr>
        <p:spPr>
          <a:xfrm rot="2711802">
            <a:off x="7078125" y="2135322"/>
            <a:ext cx="3074986" cy="3074986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6" name="Circle"/>
          <p:cNvSpPr/>
          <p:nvPr/>
        </p:nvSpPr>
        <p:spPr>
          <a:xfrm>
            <a:off x="8233405" y="2354109"/>
            <a:ext cx="740778" cy="740777"/>
          </a:xfrm>
          <a:prstGeom prst="ellipse">
            <a:avLst/>
          </a:prstGeom>
          <a:gradFill>
            <a:gsLst>
              <a:gs pos="0">
                <a:srgbClr val="FFFFFF">
                  <a:alpha val="68000"/>
                </a:srgbClr>
              </a:gs>
              <a:gs pos="100000">
                <a:srgbClr val="FFFFFF">
                  <a:alpha val="18000"/>
                </a:srgbClr>
              </a:gs>
            </a:gsLst>
            <a:lin ang="30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Circle"/>
          <p:cNvSpPr/>
          <p:nvPr/>
        </p:nvSpPr>
        <p:spPr>
          <a:xfrm>
            <a:off x="8329432" y="2450134"/>
            <a:ext cx="548724" cy="548725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29666" y="3257239"/>
            <a:ext cx="2443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94171" y="3906798"/>
            <a:ext cx="221924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8408720" y="3718904"/>
            <a:ext cx="442167" cy="0"/>
          </a:xfrm>
          <a:prstGeom prst="line">
            <a:avLst/>
          </a:prstGeom>
          <a:noFill/>
          <a:ln w="63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grpSp>
        <p:nvGrpSpPr>
          <p:cNvPr id="43" name="组合 42"/>
          <p:cNvGrpSpPr/>
          <p:nvPr/>
        </p:nvGrpSpPr>
        <p:grpSpPr>
          <a:xfrm>
            <a:off x="1063712" y="1755646"/>
            <a:ext cx="1998576" cy="430635"/>
            <a:chOff x="5954500" y="4410313"/>
            <a:chExt cx="3407115" cy="430635"/>
          </a:xfrm>
        </p:grpSpPr>
        <p:sp>
          <p:nvSpPr>
            <p:cNvPr id="45" name="矩形: 圆角 44"/>
            <p:cNvSpPr/>
            <p:nvPr/>
          </p:nvSpPr>
          <p:spPr>
            <a:xfrm>
              <a:off x="5954500" y="4410313"/>
              <a:ext cx="3407115" cy="43063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776979" y="4456353"/>
              <a:ext cx="17621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2919A0-BC59-8970-4E9E-4B9E5245EE69}"/>
              </a:ext>
            </a:extLst>
          </p:cNvPr>
          <p:cNvSpPr txBox="1"/>
          <p:nvPr/>
        </p:nvSpPr>
        <p:spPr>
          <a:xfrm>
            <a:off x="1063712" y="2232321"/>
            <a:ext cx="555298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7D2CD4-8AFC-EFAB-1A16-436B734D449D}"/>
              </a:ext>
            </a:extLst>
          </p:cNvPr>
          <p:cNvGrpSpPr/>
          <p:nvPr/>
        </p:nvGrpSpPr>
        <p:grpSpPr>
          <a:xfrm>
            <a:off x="1063712" y="2747774"/>
            <a:ext cx="1998576" cy="430635"/>
            <a:chOff x="5954500" y="4410313"/>
            <a:chExt cx="3407115" cy="43063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83B2217-4E14-5A79-4FD9-E420BAB10F14}"/>
                </a:ext>
              </a:extLst>
            </p:cNvPr>
            <p:cNvSpPr/>
            <p:nvPr/>
          </p:nvSpPr>
          <p:spPr>
            <a:xfrm>
              <a:off x="5954500" y="4410313"/>
              <a:ext cx="3407115" cy="43063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5EE1263-485C-BC57-5FF8-927EEDCB131C}"/>
                </a:ext>
              </a:extLst>
            </p:cNvPr>
            <p:cNvSpPr txBox="1"/>
            <p:nvPr/>
          </p:nvSpPr>
          <p:spPr>
            <a:xfrm>
              <a:off x="6776979" y="4456353"/>
              <a:ext cx="17621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955A30A-B576-67E9-10BB-4990704703BC}"/>
              </a:ext>
            </a:extLst>
          </p:cNvPr>
          <p:cNvSpPr txBox="1"/>
          <p:nvPr/>
        </p:nvSpPr>
        <p:spPr>
          <a:xfrm>
            <a:off x="1063712" y="3224449"/>
            <a:ext cx="555298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7FB5FC-1599-5374-B684-38FBE4C05DCD}"/>
              </a:ext>
            </a:extLst>
          </p:cNvPr>
          <p:cNvGrpSpPr/>
          <p:nvPr/>
        </p:nvGrpSpPr>
        <p:grpSpPr>
          <a:xfrm>
            <a:off x="1063712" y="3739902"/>
            <a:ext cx="1998576" cy="430635"/>
            <a:chOff x="5954500" y="4410313"/>
            <a:chExt cx="3407115" cy="43063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23DC0EE-064A-4BC6-70F8-5B86DDBDC0F8}"/>
                </a:ext>
              </a:extLst>
            </p:cNvPr>
            <p:cNvSpPr/>
            <p:nvPr/>
          </p:nvSpPr>
          <p:spPr>
            <a:xfrm>
              <a:off x="5954500" y="4410313"/>
              <a:ext cx="3407115" cy="43063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504820D-1C5E-6944-5C59-F07B6CDC8814}"/>
                </a:ext>
              </a:extLst>
            </p:cNvPr>
            <p:cNvSpPr txBox="1"/>
            <p:nvPr/>
          </p:nvSpPr>
          <p:spPr>
            <a:xfrm>
              <a:off x="6776979" y="4456353"/>
              <a:ext cx="17621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C12AF85-CDDC-EBEC-9D8F-9A2F5A324F1A}"/>
              </a:ext>
            </a:extLst>
          </p:cNvPr>
          <p:cNvSpPr txBox="1"/>
          <p:nvPr/>
        </p:nvSpPr>
        <p:spPr>
          <a:xfrm>
            <a:off x="1063712" y="4216577"/>
            <a:ext cx="555298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A9A9137-7BE6-D033-8DB5-1ABEC1411478}"/>
              </a:ext>
            </a:extLst>
          </p:cNvPr>
          <p:cNvGrpSpPr/>
          <p:nvPr/>
        </p:nvGrpSpPr>
        <p:grpSpPr>
          <a:xfrm>
            <a:off x="1063712" y="4732030"/>
            <a:ext cx="1998576" cy="430635"/>
            <a:chOff x="5954500" y="4410313"/>
            <a:chExt cx="3407115" cy="430635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C4E2A401-21D7-449D-CE5A-5D9495BFE856}"/>
                </a:ext>
              </a:extLst>
            </p:cNvPr>
            <p:cNvSpPr/>
            <p:nvPr/>
          </p:nvSpPr>
          <p:spPr>
            <a:xfrm>
              <a:off x="5954500" y="4410313"/>
              <a:ext cx="3407115" cy="43063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4C417F3-8B43-A60B-F18F-1BC7B1AC012D}"/>
                </a:ext>
              </a:extLst>
            </p:cNvPr>
            <p:cNvSpPr txBox="1"/>
            <p:nvPr/>
          </p:nvSpPr>
          <p:spPr>
            <a:xfrm>
              <a:off x="6776979" y="4456353"/>
              <a:ext cx="17621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31D3CA7-ECC3-D96E-ACF4-A124C710BAF1}"/>
              </a:ext>
            </a:extLst>
          </p:cNvPr>
          <p:cNvSpPr txBox="1"/>
          <p:nvPr/>
        </p:nvSpPr>
        <p:spPr>
          <a:xfrm>
            <a:off x="1063712" y="5208705"/>
            <a:ext cx="555298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14029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9D4497-6418-550B-CC6A-30CB915BC54F}"/>
              </a:ext>
            </a:extLst>
          </p:cNvPr>
          <p:cNvGrpSpPr/>
          <p:nvPr/>
        </p:nvGrpSpPr>
        <p:grpSpPr>
          <a:xfrm>
            <a:off x="-76200" y="2301260"/>
            <a:ext cx="12192000" cy="3179743"/>
            <a:chOff x="-76200" y="2522557"/>
            <a:chExt cx="12192000" cy="317974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7580201-774E-0081-4EC1-0B214FFEF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00" y="2522557"/>
              <a:ext cx="12192000" cy="3179743"/>
            </a:xfrm>
            <a:prstGeom prst="rect">
              <a:avLst/>
            </a:prstGeom>
          </p:spPr>
        </p:pic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4D6AC340-D00E-FCE0-7BB5-01EDFBC8693D}"/>
                </a:ext>
              </a:extLst>
            </p:cNvPr>
            <p:cNvGrpSpPr/>
            <p:nvPr/>
          </p:nvGrpSpPr>
          <p:grpSpPr>
            <a:xfrm>
              <a:off x="778340" y="2677270"/>
              <a:ext cx="10635320" cy="1579154"/>
              <a:chOff x="778340" y="2677270"/>
              <a:chExt cx="10635320" cy="1579154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00D6705E-8CCC-C4FC-2BBF-53A602FA39CE}"/>
                  </a:ext>
                </a:extLst>
              </p:cNvPr>
              <p:cNvSpPr/>
              <p:nvPr/>
            </p:nvSpPr>
            <p:spPr>
              <a:xfrm>
                <a:off x="778340" y="2677270"/>
                <a:ext cx="10635320" cy="1579154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76F9A8C-BCA0-04CA-0E7A-B457817C998E}"/>
                  </a:ext>
                </a:extLst>
              </p:cNvPr>
              <p:cNvSpPr/>
              <p:nvPr/>
            </p:nvSpPr>
            <p:spPr>
              <a:xfrm>
                <a:off x="3086100" y="2940983"/>
                <a:ext cx="6019800" cy="893834"/>
              </a:xfrm>
              <a:prstGeom prst="ellipse">
                <a:avLst/>
              </a:prstGeom>
              <a:noFill/>
              <a:ln w="38100">
                <a:gradFill>
                  <a:gsLst>
                    <a:gs pos="15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35E5844-6734-D693-0BD9-A69BCB8F337D}"/>
              </a:ext>
            </a:extLst>
          </p:cNvPr>
          <p:cNvSpPr txBox="1"/>
          <p:nvPr/>
        </p:nvSpPr>
        <p:spPr>
          <a:xfrm>
            <a:off x="4356099" y="2643383"/>
            <a:ext cx="34798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0CB69B-B972-8503-50D0-C3B8BEB199BA}"/>
              </a:ext>
            </a:extLst>
          </p:cNvPr>
          <p:cNvSpPr txBox="1"/>
          <p:nvPr/>
        </p:nvSpPr>
        <p:spPr>
          <a:xfrm>
            <a:off x="5140582" y="1050871"/>
            <a:ext cx="1971417" cy="1455014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lvl="0" algn="dist" defTabSz="457200">
              <a:lnSpc>
                <a:spcPct val="120000"/>
              </a:lnSpc>
              <a:defRPr sz="8000" b="1">
                <a:gradFill>
                  <a:gsLst>
                    <a:gs pos="49500">
                      <a:srgbClr val="2291DA"/>
                    </a:gs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CA466C-FF1B-FB66-2A64-686FDFBDF868}"/>
              </a:ext>
            </a:extLst>
          </p:cNvPr>
          <p:cNvSpPr txBox="1"/>
          <p:nvPr/>
        </p:nvSpPr>
        <p:spPr>
          <a:xfrm>
            <a:off x="2409825" y="4416992"/>
            <a:ext cx="73723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6C6F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17907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03</a:t>
              </a:r>
              <a:endParaRPr lang="zh-CN" altLang="en-US" sz="180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29376" y="1467090"/>
            <a:ext cx="2457940" cy="4429159"/>
            <a:chOff x="4096111" y="1602674"/>
            <a:chExt cx="2457940" cy="4429159"/>
          </a:xfrm>
        </p:grpSpPr>
        <p:sp>
          <p:nvSpPr>
            <p:cNvPr id="41" name="Rectangle 45"/>
            <p:cNvSpPr/>
            <p:nvPr/>
          </p:nvSpPr>
          <p:spPr>
            <a:xfrm>
              <a:off x="4096111" y="1602675"/>
              <a:ext cx="2457940" cy="4429158"/>
            </a:xfrm>
            <a:prstGeom prst="rect">
              <a:avLst/>
            </a:prstGeom>
            <a:solidFill>
              <a:srgbClr val="F8F8F8"/>
            </a:soli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2" name="Rectangle 58"/>
            <p:cNvSpPr/>
            <p:nvPr/>
          </p:nvSpPr>
          <p:spPr>
            <a:xfrm>
              <a:off x="4096111" y="1602674"/>
              <a:ext cx="2457940" cy="222369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3" name="Rectangle: Rounded Corners 108"/>
            <p:cNvSpPr/>
            <p:nvPr/>
          </p:nvSpPr>
          <p:spPr>
            <a:xfrm>
              <a:off x="4371717" y="5085347"/>
              <a:ext cx="1906728" cy="4836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sym typeface="+mn-lt"/>
                </a:rPr>
                <a:t>添加标题</a:t>
              </a:r>
              <a:endParaRPr lang="id-ID" altLang="zh-CN" sz="16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371540" y="4074214"/>
              <a:ext cx="1906728" cy="763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368812" y="1219243"/>
            <a:ext cx="778714" cy="864350"/>
            <a:chOff x="3969611" y="1718834"/>
            <a:chExt cx="778714" cy="864350"/>
          </a:xfrm>
        </p:grpSpPr>
        <p:sp>
          <p:nvSpPr>
            <p:cNvPr id="49" name="任意多边形 39"/>
            <p:cNvSpPr/>
            <p:nvPr/>
          </p:nvSpPr>
          <p:spPr>
            <a:xfrm>
              <a:off x="3969611" y="1718834"/>
              <a:ext cx="778714" cy="864350"/>
            </a:xfrm>
            <a:custGeom>
              <a:avLst/>
              <a:gdLst>
                <a:gd name="connsiteX0" fmla="*/ 1460180 w 2920360"/>
                <a:gd name="connsiteY0" fmla="*/ 0 h 3241526"/>
                <a:gd name="connsiteX1" fmla="*/ 1620290 w 2920360"/>
                <a:gd name="connsiteY1" fmla="*/ 42589 h 3241526"/>
                <a:gd name="connsiteX2" fmla="*/ 2760176 w 2920360"/>
                <a:gd name="connsiteY2" fmla="*/ 694444 h 3241526"/>
                <a:gd name="connsiteX3" fmla="*/ 2877272 w 2920360"/>
                <a:gd name="connsiteY3" fmla="*/ 810381 h 3241526"/>
                <a:gd name="connsiteX4" fmla="*/ 2920286 w 2920360"/>
                <a:gd name="connsiteY4" fmla="*/ 958261 h 3241526"/>
                <a:gd name="connsiteX5" fmla="*/ 2920286 w 2920360"/>
                <a:gd name="connsiteY5" fmla="*/ 2266702 h 3241526"/>
                <a:gd name="connsiteX6" fmla="*/ 2877272 w 2920360"/>
                <a:gd name="connsiteY6" fmla="*/ 2431145 h 3241526"/>
                <a:gd name="connsiteX7" fmla="*/ 2763761 w 2920360"/>
                <a:gd name="connsiteY7" fmla="*/ 2544716 h 3241526"/>
                <a:gd name="connsiteX8" fmla="*/ 1623875 w 2920360"/>
                <a:gd name="connsiteY8" fmla="*/ 3196571 h 3241526"/>
                <a:gd name="connsiteX9" fmla="*/ 1460180 w 2920360"/>
                <a:gd name="connsiteY9" fmla="*/ 3241526 h 3241526"/>
                <a:gd name="connsiteX10" fmla="*/ 1295291 w 2920360"/>
                <a:gd name="connsiteY10" fmla="*/ 3195388 h 3241526"/>
                <a:gd name="connsiteX11" fmla="*/ 155404 w 2920360"/>
                <a:gd name="connsiteY11" fmla="*/ 2544716 h 3241526"/>
                <a:gd name="connsiteX12" fmla="*/ 41893 w 2920360"/>
                <a:gd name="connsiteY12" fmla="*/ 2431145 h 3241526"/>
                <a:gd name="connsiteX13" fmla="*/ 74 w 2920360"/>
                <a:gd name="connsiteY13" fmla="*/ 2269068 h 3241526"/>
                <a:gd name="connsiteX14" fmla="*/ 74 w 2920360"/>
                <a:gd name="connsiteY14" fmla="*/ 965359 h 3241526"/>
                <a:gd name="connsiteX15" fmla="*/ 41893 w 2920360"/>
                <a:gd name="connsiteY15" fmla="*/ 810381 h 3241526"/>
                <a:gd name="connsiteX16" fmla="*/ 156599 w 2920360"/>
                <a:gd name="connsiteY16" fmla="*/ 696810 h 3241526"/>
                <a:gd name="connsiteX17" fmla="*/ 1301265 w 2920360"/>
                <a:gd name="connsiteY17" fmla="*/ 42589 h 3241526"/>
                <a:gd name="connsiteX18" fmla="*/ 1460180 w 2920360"/>
                <a:gd name="connsiteY18" fmla="*/ 0 h 324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20360" h="3241526">
                  <a:moveTo>
                    <a:pt x="1460180" y="0"/>
                  </a:moveTo>
                  <a:cubicBezTo>
                    <a:pt x="1518728" y="0"/>
                    <a:pt x="1572496" y="15379"/>
                    <a:pt x="1620290" y="42589"/>
                  </a:cubicBezTo>
                  <a:lnTo>
                    <a:pt x="2760176" y="694444"/>
                  </a:lnTo>
                  <a:cubicBezTo>
                    <a:pt x="2806776" y="721653"/>
                    <a:pt x="2848595" y="760694"/>
                    <a:pt x="2877272" y="810381"/>
                  </a:cubicBezTo>
                  <a:cubicBezTo>
                    <a:pt x="2904753" y="856520"/>
                    <a:pt x="2919091" y="907391"/>
                    <a:pt x="2920286" y="958261"/>
                  </a:cubicBezTo>
                  <a:lnTo>
                    <a:pt x="2920286" y="2266702"/>
                  </a:lnTo>
                  <a:cubicBezTo>
                    <a:pt x="2921481" y="2322305"/>
                    <a:pt x="2908338" y="2379091"/>
                    <a:pt x="2877272" y="2431145"/>
                  </a:cubicBezTo>
                  <a:cubicBezTo>
                    <a:pt x="2849790" y="2479649"/>
                    <a:pt x="2810360" y="2518689"/>
                    <a:pt x="2763761" y="2544716"/>
                  </a:cubicBezTo>
                  <a:lnTo>
                    <a:pt x="1623875" y="3196571"/>
                  </a:lnTo>
                  <a:cubicBezTo>
                    <a:pt x="1576081" y="3224964"/>
                    <a:pt x="1519923" y="3241526"/>
                    <a:pt x="1460180" y="3241526"/>
                  </a:cubicBezTo>
                  <a:cubicBezTo>
                    <a:pt x="1399243" y="3241526"/>
                    <a:pt x="1343085" y="3224964"/>
                    <a:pt x="1295291" y="3195388"/>
                  </a:cubicBezTo>
                  <a:lnTo>
                    <a:pt x="155404" y="2544716"/>
                  </a:lnTo>
                  <a:cubicBezTo>
                    <a:pt x="110000" y="2517506"/>
                    <a:pt x="70570" y="2479649"/>
                    <a:pt x="41893" y="2431145"/>
                  </a:cubicBezTo>
                  <a:cubicBezTo>
                    <a:pt x="12022" y="2380274"/>
                    <a:pt x="-1121" y="2324671"/>
                    <a:pt x="74" y="2269068"/>
                  </a:cubicBezTo>
                  <a:lnTo>
                    <a:pt x="74" y="965359"/>
                  </a:lnTo>
                  <a:cubicBezTo>
                    <a:pt x="74" y="913306"/>
                    <a:pt x="13217" y="858886"/>
                    <a:pt x="41893" y="810381"/>
                  </a:cubicBezTo>
                  <a:cubicBezTo>
                    <a:pt x="70570" y="761877"/>
                    <a:pt x="110000" y="722836"/>
                    <a:pt x="156599" y="696810"/>
                  </a:cubicBezTo>
                  <a:lnTo>
                    <a:pt x="1301265" y="42589"/>
                  </a:lnTo>
                  <a:cubicBezTo>
                    <a:pt x="1347864" y="15379"/>
                    <a:pt x="1401633" y="0"/>
                    <a:pt x="14601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0" name="TextBox 27"/>
            <p:cNvSpPr txBox="1"/>
            <p:nvPr/>
          </p:nvSpPr>
          <p:spPr>
            <a:xfrm>
              <a:off x="4102507" y="2023195"/>
              <a:ext cx="47929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Shape"/>
          <p:cNvSpPr>
            <a:spLocks noChangeAspect="1"/>
          </p:cNvSpPr>
          <p:nvPr/>
        </p:nvSpPr>
        <p:spPr>
          <a:xfrm>
            <a:off x="2326475" y="2421555"/>
            <a:ext cx="863389" cy="761756"/>
          </a:xfrm>
          <a:custGeom>
            <a:avLst/>
            <a:gdLst>
              <a:gd name="connsiteX0" fmla="*/ 95981 w 485775"/>
              <a:gd name="connsiteY0" fmla="*/ 272754 h 428592"/>
              <a:gd name="connsiteX1" fmla="*/ 153950 w 485775"/>
              <a:gd name="connsiteY1" fmla="*/ 272754 h 428592"/>
              <a:gd name="connsiteX2" fmla="*/ 172956 w 485775"/>
              <a:gd name="connsiteY2" fmla="*/ 291760 h 428592"/>
              <a:gd name="connsiteX3" fmla="*/ 153950 w 485775"/>
              <a:gd name="connsiteY3" fmla="*/ 310766 h 428592"/>
              <a:gd name="connsiteX4" fmla="*/ 95981 w 485775"/>
              <a:gd name="connsiteY4" fmla="*/ 310766 h 428592"/>
              <a:gd name="connsiteX5" fmla="*/ 76975 w 485775"/>
              <a:gd name="connsiteY5" fmla="*/ 291760 h 428592"/>
              <a:gd name="connsiteX6" fmla="*/ 95981 w 485775"/>
              <a:gd name="connsiteY6" fmla="*/ 272754 h 428592"/>
              <a:gd name="connsiteX7" fmla="*/ 95982 w 485775"/>
              <a:gd name="connsiteY7" fmla="*/ 196728 h 428592"/>
              <a:gd name="connsiteX8" fmla="*/ 234728 w 485775"/>
              <a:gd name="connsiteY8" fmla="*/ 196728 h 428592"/>
              <a:gd name="connsiteX9" fmla="*/ 253734 w 485775"/>
              <a:gd name="connsiteY9" fmla="*/ 215734 h 428592"/>
              <a:gd name="connsiteX10" fmla="*/ 234728 w 485775"/>
              <a:gd name="connsiteY10" fmla="*/ 234740 h 428592"/>
              <a:gd name="connsiteX11" fmla="*/ 95982 w 485775"/>
              <a:gd name="connsiteY11" fmla="*/ 234740 h 428592"/>
              <a:gd name="connsiteX12" fmla="*/ 76976 w 485775"/>
              <a:gd name="connsiteY12" fmla="*/ 215734 h 428592"/>
              <a:gd name="connsiteX13" fmla="*/ 95982 w 485775"/>
              <a:gd name="connsiteY13" fmla="*/ 196728 h 428592"/>
              <a:gd name="connsiteX14" fmla="*/ 95982 w 485775"/>
              <a:gd name="connsiteY14" fmla="*/ 120703 h 428592"/>
              <a:gd name="connsiteX15" fmla="*/ 230821 w 485775"/>
              <a:gd name="connsiteY15" fmla="*/ 120703 h 428592"/>
              <a:gd name="connsiteX16" fmla="*/ 234728 w 485775"/>
              <a:gd name="connsiteY16" fmla="*/ 120703 h 428592"/>
              <a:gd name="connsiteX17" fmla="*/ 253735 w 485775"/>
              <a:gd name="connsiteY17" fmla="*/ 139709 h 428592"/>
              <a:gd name="connsiteX18" fmla="*/ 234729 w 485775"/>
              <a:gd name="connsiteY18" fmla="*/ 158715 h 428592"/>
              <a:gd name="connsiteX19" fmla="*/ 230822 w 485775"/>
              <a:gd name="connsiteY19" fmla="*/ 158715 h 428592"/>
              <a:gd name="connsiteX20" fmla="*/ 95982 w 485775"/>
              <a:gd name="connsiteY20" fmla="*/ 158715 h 428592"/>
              <a:gd name="connsiteX21" fmla="*/ 76976 w 485775"/>
              <a:gd name="connsiteY21" fmla="*/ 139709 h 428592"/>
              <a:gd name="connsiteX22" fmla="*/ 95982 w 485775"/>
              <a:gd name="connsiteY22" fmla="*/ 120703 h 428592"/>
              <a:gd name="connsiteX23" fmla="*/ 76026 w 485775"/>
              <a:gd name="connsiteY23" fmla="*/ 38961 h 428592"/>
              <a:gd name="connsiteX24" fmla="*/ 38013 w 485775"/>
              <a:gd name="connsiteY24" fmla="*/ 76974 h 428592"/>
              <a:gd name="connsiteX25" fmla="*/ 38013 w 485775"/>
              <a:gd name="connsiteY25" fmla="*/ 352566 h 428592"/>
              <a:gd name="connsiteX26" fmla="*/ 49150 w 485775"/>
              <a:gd name="connsiteY26" fmla="*/ 379447 h 428592"/>
              <a:gd name="connsiteX27" fmla="*/ 76026 w 485775"/>
              <a:gd name="connsiteY27" fmla="*/ 390579 h 428592"/>
              <a:gd name="connsiteX28" fmla="*/ 76034 w 485775"/>
              <a:gd name="connsiteY28" fmla="*/ 390579 h 428592"/>
              <a:gd name="connsiteX29" fmla="*/ 254693 w 485775"/>
              <a:gd name="connsiteY29" fmla="*/ 390537 h 428592"/>
              <a:gd name="connsiteX30" fmla="*/ 292697 w 485775"/>
              <a:gd name="connsiteY30" fmla="*/ 352524 h 428592"/>
              <a:gd name="connsiteX31" fmla="*/ 292697 w 485775"/>
              <a:gd name="connsiteY31" fmla="*/ 76975 h 428592"/>
              <a:gd name="connsiteX32" fmla="*/ 254686 w 485775"/>
              <a:gd name="connsiteY32" fmla="*/ 38961 h 428592"/>
              <a:gd name="connsiteX33" fmla="*/ 428755 w 485775"/>
              <a:gd name="connsiteY33" fmla="*/ 38011 h 428592"/>
              <a:gd name="connsiteX34" fmla="*/ 409749 w 485775"/>
              <a:gd name="connsiteY34" fmla="*/ 57017 h 428592"/>
              <a:gd name="connsiteX35" fmla="*/ 409744 w 485775"/>
              <a:gd name="connsiteY35" fmla="*/ 65570 h 428592"/>
              <a:gd name="connsiteX36" fmla="*/ 447758 w 485775"/>
              <a:gd name="connsiteY36" fmla="*/ 65570 h 428592"/>
              <a:gd name="connsiteX37" fmla="*/ 447761 w 485775"/>
              <a:gd name="connsiteY37" fmla="*/ 57009 h 428592"/>
              <a:gd name="connsiteX38" fmla="*/ 428755 w 485775"/>
              <a:gd name="connsiteY38" fmla="*/ 38011 h 428592"/>
              <a:gd name="connsiteX39" fmla="*/ 76026 w 485775"/>
              <a:gd name="connsiteY39" fmla="*/ 949 h 428592"/>
              <a:gd name="connsiteX40" fmla="*/ 254685 w 485775"/>
              <a:gd name="connsiteY40" fmla="*/ 949 h 428592"/>
              <a:gd name="connsiteX41" fmla="*/ 330711 w 485775"/>
              <a:gd name="connsiteY41" fmla="*/ 76975 h 428592"/>
              <a:gd name="connsiteX42" fmla="*/ 330711 w 485775"/>
              <a:gd name="connsiteY42" fmla="*/ 352524 h 428592"/>
              <a:gd name="connsiteX43" fmla="*/ 254705 w 485775"/>
              <a:gd name="connsiteY43" fmla="*/ 428550 h 428592"/>
              <a:gd name="connsiteX44" fmla="*/ 76045 w 485775"/>
              <a:gd name="connsiteY44" fmla="*/ 428592 h 428592"/>
              <a:gd name="connsiteX45" fmla="*/ 76026 w 485775"/>
              <a:gd name="connsiteY45" fmla="*/ 428592 h 428592"/>
              <a:gd name="connsiteX46" fmla="*/ 22274 w 485775"/>
              <a:gd name="connsiteY46" fmla="*/ 406331 h 428592"/>
              <a:gd name="connsiteX47" fmla="*/ 0 w 485775"/>
              <a:gd name="connsiteY47" fmla="*/ 352567 h 428592"/>
              <a:gd name="connsiteX48" fmla="*/ 0 w 485775"/>
              <a:gd name="connsiteY48" fmla="*/ 76975 h 428592"/>
              <a:gd name="connsiteX49" fmla="*/ 76026 w 485775"/>
              <a:gd name="connsiteY49" fmla="*/ 949 h 428592"/>
              <a:gd name="connsiteX50" fmla="*/ 428756 w 485775"/>
              <a:gd name="connsiteY50" fmla="*/ 0 h 428592"/>
              <a:gd name="connsiteX51" fmla="*/ 485775 w 485775"/>
              <a:gd name="connsiteY51" fmla="*/ 57019 h 428592"/>
              <a:gd name="connsiteX52" fmla="*/ 485701 w 485775"/>
              <a:gd name="connsiteY52" fmla="*/ 257543 h 428592"/>
              <a:gd name="connsiteX53" fmla="*/ 466695 w 485775"/>
              <a:gd name="connsiteY53" fmla="*/ 276542 h 428592"/>
              <a:gd name="connsiteX54" fmla="*/ 466688 w 485775"/>
              <a:gd name="connsiteY54" fmla="*/ 276542 h 428592"/>
              <a:gd name="connsiteX55" fmla="*/ 447689 w 485775"/>
              <a:gd name="connsiteY55" fmla="*/ 257527 h 428592"/>
              <a:gd name="connsiteX56" fmla="*/ 447746 w 485775"/>
              <a:gd name="connsiteY56" fmla="*/ 103584 h 428592"/>
              <a:gd name="connsiteX57" fmla="*/ 409724 w 485775"/>
              <a:gd name="connsiteY57" fmla="*/ 103584 h 428592"/>
              <a:gd name="connsiteX58" fmla="*/ 409590 w 485775"/>
              <a:gd name="connsiteY58" fmla="*/ 348049 h 428592"/>
              <a:gd name="connsiteX59" fmla="*/ 427861 w 485775"/>
              <a:gd name="connsiteY59" fmla="*/ 375337 h 428592"/>
              <a:gd name="connsiteX60" fmla="*/ 451126 w 485775"/>
              <a:gd name="connsiteY60" fmla="*/ 342525 h 428592"/>
              <a:gd name="connsiteX61" fmla="*/ 477624 w 485775"/>
              <a:gd name="connsiteY61" fmla="*/ 338012 h 428592"/>
              <a:gd name="connsiteX62" fmla="*/ 482135 w 485775"/>
              <a:gd name="connsiteY62" fmla="*/ 364510 h 428592"/>
              <a:gd name="connsiteX63" fmla="*/ 442917 w 485775"/>
              <a:gd name="connsiteY63" fmla="*/ 419823 h 428592"/>
              <a:gd name="connsiteX64" fmla="*/ 427414 w 485775"/>
              <a:gd name="connsiteY64" fmla="*/ 427837 h 428592"/>
              <a:gd name="connsiteX65" fmla="*/ 427159 w 485775"/>
              <a:gd name="connsiteY65" fmla="*/ 427835 h 428592"/>
              <a:gd name="connsiteX66" fmla="*/ 411620 w 485775"/>
              <a:gd name="connsiteY66" fmla="*/ 419405 h 428592"/>
              <a:gd name="connsiteX67" fmla="*/ 374788 w 485775"/>
              <a:gd name="connsiteY67" fmla="*/ 364394 h 428592"/>
              <a:gd name="connsiteX68" fmla="*/ 371574 w 485775"/>
              <a:gd name="connsiteY68" fmla="*/ 353809 h 428592"/>
              <a:gd name="connsiteX69" fmla="*/ 371737 w 485775"/>
              <a:gd name="connsiteY69" fmla="*/ 57008 h 428592"/>
              <a:gd name="connsiteX70" fmla="*/ 428756 w 485775"/>
              <a:gd name="connsiteY70" fmla="*/ 0 h 4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85775" h="428592">
                <a:moveTo>
                  <a:pt x="95981" y="272754"/>
                </a:moveTo>
                <a:lnTo>
                  <a:pt x="153950" y="272754"/>
                </a:lnTo>
                <a:cubicBezTo>
                  <a:pt x="164448" y="272754"/>
                  <a:pt x="172957" y="281263"/>
                  <a:pt x="172956" y="291760"/>
                </a:cubicBezTo>
                <a:cubicBezTo>
                  <a:pt x="172956" y="302256"/>
                  <a:pt x="164448" y="310766"/>
                  <a:pt x="153950" y="310766"/>
                </a:cubicBezTo>
                <a:lnTo>
                  <a:pt x="95981" y="310766"/>
                </a:lnTo>
                <a:cubicBezTo>
                  <a:pt x="85485" y="310766"/>
                  <a:pt x="76975" y="302257"/>
                  <a:pt x="76975" y="291760"/>
                </a:cubicBezTo>
                <a:cubicBezTo>
                  <a:pt x="76975" y="281264"/>
                  <a:pt x="85484" y="272754"/>
                  <a:pt x="95981" y="272754"/>
                </a:cubicBezTo>
                <a:close/>
                <a:moveTo>
                  <a:pt x="95982" y="196728"/>
                </a:moveTo>
                <a:lnTo>
                  <a:pt x="234728" y="196728"/>
                </a:lnTo>
                <a:cubicBezTo>
                  <a:pt x="245225" y="196728"/>
                  <a:pt x="253734" y="205238"/>
                  <a:pt x="253734" y="215734"/>
                </a:cubicBezTo>
                <a:cubicBezTo>
                  <a:pt x="253734" y="226230"/>
                  <a:pt x="245225" y="234740"/>
                  <a:pt x="234728" y="234740"/>
                </a:cubicBezTo>
                <a:lnTo>
                  <a:pt x="95982" y="234740"/>
                </a:lnTo>
                <a:cubicBezTo>
                  <a:pt x="85486" y="234740"/>
                  <a:pt x="76976" y="226231"/>
                  <a:pt x="76976" y="215734"/>
                </a:cubicBezTo>
                <a:cubicBezTo>
                  <a:pt x="76976" y="205238"/>
                  <a:pt x="85485" y="196728"/>
                  <a:pt x="95982" y="196728"/>
                </a:cubicBezTo>
                <a:close/>
                <a:moveTo>
                  <a:pt x="95982" y="120703"/>
                </a:moveTo>
                <a:lnTo>
                  <a:pt x="230821" y="120703"/>
                </a:lnTo>
                <a:lnTo>
                  <a:pt x="234728" y="120703"/>
                </a:lnTo>
                <a:cubicBezTo>
                  <a:pt x="245225" y="120703"/>
                  <a:pt x="253735" y="129213"/>
                  <a:pt x="253735" y="139709"/>
                </a:cubicBezTo>
                <a:cubicBezTo>
                  <a:pt x="253735" y="150205"/>
                  <a:pt x="245226" y="158715"/>
                  <a:pt x="234729" y="158715"/>
                </a:cubicBezTo>
                <a:lnTo>
                  <a:pt x="230822" y="158715"/>
                </a:lnTo>
                <a:lnTo>
                  <a:pt x="95982" y="158715"/>
                </a:lnTo>
                <a:cubicBezTo>
                  <a:pt x="85486" y="158715"/>
                  <a:pt x="76976" y="150205"/>
                  <a:pt x="76976" y="139709"/>
                </a:cubicBezTo>
                <a:cubicBezTo>
                  <a:pt x="76976" y="129213"/>
                  <a:pt x="85485" y="120703"/>
                  <a:pt x="95982" y="120703"/>
                </a:cubicBezTo>
                <a:close/>
                <a:moveTo>
                  <a:pt x="76026" y="38961"/>
                </a:moveTo>
                <a:cubicBezTo>
                  <a:pt x="55065" y="38961"/>
                  <a:pt x="38013" y="56013"/>
                  <a:pt x="38013" y="76974"/>
                </a:cubicBezTo>
                <a:lnTo>
                  <a:pt x="38013" y="352566"/>
                </a:lnTo>
                <a:cubicBezTo>
                  <a:pt x="38013" y="362722"/>
                  <a:pt x="41968" y="372268"/>
                  <a:pt x="49150" y="379447"/>
                </a:cubicBezTo>
                <a:cubicBezTo>
                  <a:pt x="56329" y="386626"/>
                  <a:pt x="65874" y="390579"/>
                  <a:pt x="76026" y="390579"/>
                </a:cubicBezTo>
                <a:cubicBezTo>
                  <a:pt x="76029" y="390579"/>
                  <a:pt x="76031" y="390579"/>
                  <a:pt x="76034" y="390579"/>
                </a:cubicBezTo>
                <a:lnTo>
                  <a:pt x="254693" y="390537"/>
                </a:lnTo>
                <a:cubicBezTo>
                  <a:pt x="275649" y="390532"/>
                  <a:pt x="292697" y="373480"/>
                  <a:pt x="292697" y="352524"/>
                </a:cubicBezTo>
                <a:lnTo>
                  <a:pt x="292697" y="76975"/>
                </a:lnTo>
                <a:cubicBezTo>
                  <a:pt x="292697" y="56014"/>
                  <a:pt x="275645" y="38962"/>
                  <a:pt x="254686" y="38961"/>
                </a:cubicBezTo>
                <a:close/>
                <a:moveTo>
                  <a:pt x="428755" y="38011"/>
                </a:moveTo>
                <a:cubicBezTo>
                  <a:pt x="418276" y="38011"/>
                  <a:pt x="409749" y="46537"/>
                  <a:pt x="409749" y="57017"/>
                </a:cubicBezTo>
                <a:lnTo>
                  <a:pt x="409744" y="65570"/>
                </a:lnTo>
                <a:lnTo>
                  <a:pt x="447758" y="65570"/>
                </a:lnTo>
                <a:lnTo>
                  <a:pt x="447761" y="57009"/>
                </a:lnTo>
                <a:cubicBezTo>
                  <a:pt x="447761" y="46537"/>
                  <a:pt x="439235" y="38011"/>
                  <a:pt x="428755" y="38011"/>
                </a:cubicBezTo>
                <a:close/>
                <a:moveTo>
                  <a:pt x="76026" y="949"/>
                </a:moveTo>
                <a:lnTo>
                  <a:pt x="254685" y="949"/>
                </a:lnTo>
                <a:cubicBezTo>
                  <a:pt x="296606" y="949"/>
                  <a:pt x="330710" y="35054"/>
                  <a:pt x="330711" y="76975"/>
                </a:cubicBezTo>
                <a:lnTo>
                  <a:pt x="330711" y="352524"/>
                </a:lnTo>
                <a:cubicBezTo>
                  <a:pt x="330711" y="394435"/>
                  <a:pt x="296614" y="428539"/>
                  <a:pt x="254705" y="428550"/>
                </a:cubicBezTo>
                <a:lnTo>
                  <a:pt x="76045" y="428592"/>
                </a:lnTo>
                <a:cubicBezTo>
                  <a:pt x="76040" y="428592"/>
                  <a:pt x="76031" y="428592"/>
                  <a:pt x="76026" y="428592"/>
                </a:cubicBezTo>
                <a:cubicBezTo>
                  <a:pt x="55720" y="428592"/>
                  <a:pt x="36633" y="420688"/>
                  <a:pt x="22274" y="406331"/>
                </a:cubicBezTo>
                <a:cubicBezTo>
                  <a:pt x="7910" y="391971"/>
                  <a:pt x="0" y="372877"/>
                  <a:pt x="0" y="352567"/>
                </a:cubicBezTo>
                <a:lnTo>
                  <a:pt x="0" y="76975"/>
                </a:lnTo>
                <a:cubicBezTo>
                  <a:pt x="0" y="35054"/>
                  <a:pt x="34105" y="949"/>
                  <a:pt x="76026" y="949"/>
                </a:cubicBezTo>
                <a:close/>
                <a:moveTo>
                  <a:pt x="428756" y="0"/>
                </a:moveTo>
                <a:cubicBezTo>
                  <a:pt x="460196" y="0"/>
                  <a:pt x="485775" y="25578"/>
                  <a:pt x="485775" y="57019"/>
                </a:cubicBezTo>
                <a:lnTo>
                  <a:pt x="485701" y="257543"/>
                </a:lnTo>
                <a:cubicBezTo>
                  <a:pt x="485697" y="268037"/>
                  <a:pt x="477188" y="276542"/>
                  <a:pt x="466695" y="276542"/>
                </a:cubicBezTo>
                <a:cubicBezTo>
                  <a:pt x="466693" y="276542"/>
                  <a:pt x="466690" y="276542"/>
                  <a:pt x="466688" y="276542"/>
                </a:cubicBezTo>
                <a:cubicBezTo>
                  <a:pt x="456192" y="276537"/>
                  <a:pt x="447685" y="268024"/>
                  <a:pt x="447689" y="257527"/>
                </a:cubicBezTo>
                <a:lnTo>
                  <a:pt x="447746" y="103584"/>
                </a:lnTo>
                <a:lnTo>
                  <a:pt x="409724" y="103584"/>
                </a:lnTo>
                <a:lnTo>
                  <a:pt x="409590" y="348049"/>
                </a:lnTo>
                <a:lnTo>
                  <a:pt x="427861" y="375337"/>
                </a:lnTo>
                <a:lnTo>
                  <a:pt x="451126" y="342525"/>
                </a:lnTo>
                <a:cubicBezTo>
                  <a:pt x="457199" y="333960"/>
                  <a:pt x="469061" y="331941"/>
                  <a:pt x="477624" y="338012"/>
                </a:cubicBezTo>
                <a:cubicBezTo>
                  <a:pt x="486187" y="344083"/>
                  <a:pt x="488206" y="355947"/>
                  <a:pt x="482135" y="364510"/>
                </a:cubicBezTo>
                <a:lnTo>
                  <a:pt x="442917" y="419823"/>
                </a:lnTo>
                <a:cubicBezTo>
                  <a:pt x="439351" y="424854"/>
                  <a:pt x="433569" y="427837"/>
                  <a:pt x="427414" y="427837"/>
                </a:cubicBezTo>
                <a:cubicBezTo>
                  <a:pt x="427330" y="427837"/>
                  <a:pt x="427245" y="427836"/>
                  <a:pt x="427159" y="427835"/>
                </a:cubicBezTo>
                <a:cubicBezTo>
                  <a:pt x="420908" y="427751"/>
                  <a:pt x="415098" y="424601"/>
                  <a:pt x="411620" y="419405"/>
                </a:cubicBezTo>
                <a:lnTo>
                  <a:pt x="374788" y="364394"/>
                </a:lnTo>
                <a:cubicBezTo>
                  <a:pt x="372690" y="361263"/>
                  <a:pt x="371572" y="357578"/>
                  <a:pt x="371574" y="353809"/>
                </a:cubicBezTo>
                <a:lnTo>
                  <a:pt x="371737" y="57008"/>
                </a:lnTo>
                <a:cubicBezTo>
                  <a:pt x="371737" y="25579"/>
                  <a:pt x="397315" y="0"/>
                  <a:pt x="428756" y="0"/>
                </a:cubicBezTo>
                <a:close/>
              </a:path>
            </a:pathLst>
          </a:custGeom>
          <a:solidFill>
            <a:srgbClr val="FFFFFF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D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A836DE0-BEBD-8CF3-CE3A-0C0203346D00}"/>
              </a:ext>
            </a:extLst>
          </p:cNvPr>
          <p:cNvGrpSpPr/>
          <p:nvPr/>
        </p:nvGrpSpPr>
        <p:grpSpPr>
          <a:xfrm>
            <a:off x="4509339" y="1467090"/>
            <a:ext cx="3173322" cy="4429159"/>
            <a:chOff x="4096111" y="1602674"/>
            <a:chExt cx="2457940" cy="4429159"/>
          </a:xfrm>
        </p:grpSpPr>
        <p:sp>
          <p:nvSpPr>
            <p:cNvPr id="4" name="Rectangle 45">
              <a:extLst>
                <a:ext uri="{FF2B5EF4-FFF2-40B4-BE49-F238E27FC236}">
                  <a16:creationId xmlns:a16="http://schemas.microsoft.com/office/drawing/2014/main" id="{85095482-BC7A-2620-6EC7-9308A5DECD7D}"/>
                </a:ext>
              </a:extLst>
            </p:cNvPr>
            <p:cNvSpPr/>
            <p:nvPr/>
          </p:nvSpPr>
          <p:spPr>
            <a:xfrm>
              <a:off x="4096111" y="1602675"/>
              <a:ext cx="2457940" cy="4429158"/>
            </a:xfrm>
            <a:prstGeom prst="rect">
              <a:avLst/>
            </a:prstGeom>
            <a:solidFill>
              <a:srgbClr val="F8F8F8"/>
            </a:soli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" name="Rectangle 58">
              <a:extLst>
                <a:ext uri="{FF2B5EF4-FFF2-40B4-BE49-F238E27FC236}">
                  <a16:creationId xmlns:a16="http://schemas.microsoft.com/office/drawing/2014/main" id="{F1D29E87-FF89-B353-2078-8E2B7C768329}"/>
                </a:ext>
              </a:extLst>
            </p:cNvPr>
            <p:cNvSpPr/>
            <p:nvPr/>
          </p:nvSpPr>
          <p:spPr>
            <a:xfrm>
              <a:off x="4096111" y="1602674"/>
              <a:ext cx="2457940" cy="222369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6" name="Rectangle: Rounded Corners 108">
              <a:extLst>
                <a:ext uri="{FF2B5EF4-FFF2-40B4-BE49-F238E27FC236}">
                  <a16:creationId xmlns:a16="http://schemas.microsoft.com/office/drawing/2014/main" id="{23375C88-9C3B-92CA-BC6B-9592FE1C04A6}"/>
                </a:ext>
              </a:extLst>
            </p:cNvPr>
            <p:cNvSpPr/>
            <p:nvPr/>
          </p:nvSpPr>
          <p:spPr>
            <a:xfrm>
              <a:off x="4371717" y="5085347"/>
              <a:ext cx="1906728" cy="4836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sym typeface="+mn-lt"/>
                </a:rPr>
                <a:t>添加标题</a:t>
              </a:r>
              <a:endParaRPr lang="id-ID" altLang="zh-CN" sz="16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3B7B28B-7497-E837-5B7B-0758780D573D}"/>
                </a:ext>
              </a:extLst>
            </p:cNvPr>
            <p:cNvSpPr/>
            <p:nvPr/>
          </p:nvSpPr>
          <p:spPr>
            <a:xfrm>
              <a:off x="4371540" y="4074214"/>
              <a:ext cx="1906728" cy="763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CAF6CC7-F51F-6F35-062B-57B0DC09ABA4}"/>
              </a:ext>
            </a:extLst>
          </p:cNvPr>
          <p:cNvGrpSpPr/>
          <p:nvPr/>
        </p:nvGrpSpPr>
        <p:grpSpPr>
          <a:xfrm>
            <a:off x="5706466" y="1219243"/>
            <a:ext cx="778714" cy="864350"/>
            <a:chOff x="3969611" y="1718834"/>
            <a:chExt cx="778714" cy="864350"/>
          </a:xfrm>
        </p:grpSpPr>
        <p:sp>
          <p:nvSpPr>
            <p:cNvPr id="12" name="任意多边形 39">
              <a:extLst>
                <a:ext uri="{FF2B5EF4-FFF2-40B4-BE49-F238E27FC236}">
                  <a16:creationId xmlns:a16="http://schemas.microsoft.com/office/drawing/2014/main" id="{2063EA7D-23FF-2550-B623-36BBA40C554C}"/>
                </a:ext>
              </a:extLst>
            </p:cNvPr>
            <p:cNvSpPr/>
            <p:nvPr/>
          </p:nvSpPr>
          <p:spPr>
            <a:xfrm>
              <a:off x="3969611" y="1718834"/>
              <a:ext cx="778714" cy="864350"/>
            </a:xfrm>
            <a:custGeom>
              <a:avLst/>
              <a:gdLst>
                <a:gd name="connsiteX0" fmla="*/ 1460180 w 2920360"/>
                <a:gd name="connsiteY0" fmla="*/ 0 h 3241526"/>
                <a:gd name="connsiteX1" fmla="*/ 1620290 w 2920360"/>
                <a:gd name="connsiteY1" fmla="*/ 42589 h 3241526"/>
                <a:gd name="connsiteX2" fmla="*/ 2760176 w 2920360"/>
                <a:gd name="connsiteY2" fmla="*/ 694444 h 3241526"/>
                <a:gd name="connsiteX3" fmla="*/ 2877272 w 2920360"/>
                <a:gd name="connsiteY3" fmla="*/ 810381 h 3241526"/>
                <a:gd name="connsiteX4" fmla="*/ 2920286 w 2920360"/>
                <a:gd name="connsiteY4" fmla="*/ 958261 h 3241526"/>
                <a:gd name="connsiteX5" fmla="*/ 2920286 w 2920360"/>
                <a:gd name="connsiteY5" fmla="*/ 2266702 h 3241526"/>
                <a:gd name="connsiteX6" fmla="*/ 2877272 w 2920360"/>
                <a:gd name="connsiteY6" fmla="*/ 2431145 h 3241526"/>
                <a:gd name="connsiteX7" fmla="*/ 2763761 w 2920360"/>
                <a:gd name="connsiteY7" fmla="*/ 2544716 h 3241526"/>
                <a:gd name="connsiteX8" fmla="*/ 1623875 w 2920360"/>
                <a:gd name="connsiteY8" fmla="*/ 3196571 h 3241526"/>
                <a:gd name="connsiteX9" fmla="*/ 1460180 w 2920360"/>
                <a:gd name="connsiteY9" fmla="*/ 3241526 h 3241526"/>
                <a:gd name="connsiteX10" fmla="*/ 1295291 w 2920360"/>
                <a:gd name="connsiteY10" fmla="*/ 3195388 h 3241526"/>
                <a:gd name="connsiteX11" fmla="*/ 155404 w 2920360"/>
                <a:gd name="connsiteY11" fmla="*/ 2544716 h 3241526"/>
                <a:gd name="connsiteX12" fmla="*/ 41893 w 2920360"/>
                <a:gd name="connsiteY12" fmla="*/ 2431145 h 3241526"/>
                <a:gd name="connsiteX13" fmla="*/ 74 w 2920360"/>
                <a:gd name="connsiteY13" fmla="*/ 2269068 h 3241526"/>
                <a:gd name="connsiteX14" fmla="*/ 74 w 2920360"/>
                <a:gd name="connsiteY14" fmla="*/ 965359 h 3241526"/>
                <a:gd name="connsiteX15" fmla="*/ 41893 w 2920360"/>
                <a:gd name="connsiteY15" fmla="*/ 810381 h 3241526"/>
                <a:gd name="connsiteX16" fmla="*/ 156599 w 2920360"/>
                <a:gd name="connsiteY16" fmla="*/ 696810 h 3241526"/>
                <a:gd name="connsiteX17" fmla="*/ 1301265 w 2920360"/>
                <a:gd name="connsiteY17" fmla="*/ 42589 h 3241526"/>
                <a:gd name="connsiteX18" fmla="*/ 1460180 w 2920360"/>
                <a:gd name="connsiteY18" fmla="*/ 0 h 324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20360" h="3241526">
                  <a:moveTo>
                    <a:pt x="1460180" y="0"/>
                  </a:moveTo>
                  <a:cubicBezTo>
                    <a:pt x="1518728" y="0"/>
                    <a:pt x="1572496" y="15379"/>
                    <a:pt x="1620290" y="42589"/>
                  </a:cubicBezTo>
                  <a:lnTo>
                    <a:pt x="2760176" y="694444"/>
                  </a:lnTo>
                  <a:cubicBezTo>
                    <a:pt x="2806776" y="721653"/>
                    <a:pt x="2848595" y="760694"/>
                    <a:pt x="2877272" y="810381"/>
                  </a:cubicBezTo>
                  <a:cubicBezTo>
                    <a:pt x="2904753" y="856520"/>
                    <a:pt x="2919091" y="907391"/>
                    <a:pt x="2920286" y="958261"/>
                  </a:cubicBezTo>
                  <a:lnTo>
                    <a:pt x="2920286" y="2266702"/>
                  </a:lnTo>
                  <a:cubicBezTo>
                    <a:pt x="2921481" y="2322305"/>
                    <a:pt x="2908338" y="2379091"/>
                    <a:pt x="2877272" y="2431145"/>
                  </a:cubicBezTo>
                  <a:cubicBezTo>
                    <a:pt x="2849790" y="2479649"/>
                    <a:pt x="2810360" y="2518689"/>
                    <a:pt x="2763761" y="2544716"/>
                  </a:cubicBezTo>
                  <a:lnTo>
                    <a:pt x="1623875" y="3196571"/>
                  </a:lnTo>
                  <a:cubicBezTo>
                    <a:pt x="1576081" y="3224964"/>
                    <a:pt x="1519923" y="3241526"/>
                    <a:pt x="1460180" y="3241526"/>
                  </a:cubicBezTo>
                  <a:cubicBezTo>
                    <a:pt x="1399243" y="3241526"/>
                    <a:pt x="1343085" y="3224964"/>
                    <a:pt x="1295291" y="3195388"/>
                  </a:cubicBezTo>
                  <a:lnTo>
                    <a:pt x="155404" y="2544716"/>
                  </a:lnTo>
                  <a:cubicBezTo>
                    <a:pt x="110000" y="2517506"/>
                    <a:pt x="70570" y="2479649"/>
                    <a:pt x="41893" y="2431145"/>
                  </a:cubicBezTo>
                  <a:cubicBezTo>
                    <a:pt x="12022" y="2380274"/>
                    <a:pt x="-1121" y="2324671"/>
                    <a:pt x="74" y="2269068"/>
                  </a:cubicBezTo>
                  <a:lnTo>
                    <a:pt x="74" y="965359"/>
                  </a:lnTo>
                  <a:cubicBezTo>
                    <a:pt x="74" y="913306"/>
                    <a:pt x="13217" y="858886"/>
                    <a:pt x="41893" y="810381"/>
                  </a:cubicBezTo>
                  <a:cubicBezTo>
                    <a:pt x="70570" y="761877"/>
                    <a:pt x="110000" y="722836"/>
                    <a:pt x="156599" y="696810"/>
                  </a:cubicBezTo>
                  <a:lnTo>
                    <a:pt x="1301265" y="42589"/>
                  </a:lnTo>
                  <a:cubicBezTo>
                    <a:pt x="1347864" y="15379"/>
                    <a:pt x="1401633" y="0"/>
                    <a:pt x="14601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id="{5C878BAE-793F-A22B-6BBC-B2C76B3CF710}"/>
                </a:ext>
              </a:extLst>
            </p:cNvPr>
            <p:cNvSpPr txBox="1"/>
            <p:nvPr/>
          </p:nvSpPr>
          <p:spPr>
            <a:xfrm>
              <a:off x="4102507" y="2023195"/>
              <a:ext cx="47929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3CAA26-7E3A-0375-4A45-2B05E186180E}"/>
              </a:ext>
            </a:extLst>
          </p:cNvPr>
          <p:cNvGrpSpPr/>
          <p:nvPr/>
        </p:nvGrpSpPr>
        <p:grpSpPr>
          <a:xfrm>
            <a:off x="8204684" y="1467090"/>
            <a:ext cx="2457940" cy="4429159"/>
            <a:chOff x="4096111" y="1602674"/>
            <a:chExt cx="2457940" cy="4429159"/>
          </a:xfrm>
        </p:grpSpPr>
        <p:sp>
          <p:nvSpPr>
            <p:cNvPr id="16" name="Rectangle 45">
              <a:extLst>
                <a:ext uri="{FF2B5EF4-FFF2-40B4-BE49-F238E27FC236}">
                  <a16:creationId xmlns:a16="http://schemas.microsoft.com/office/drawing/2014/main" id="{A7CBC2B2-1472-C1E8-0CEA-2636E8C0B200}"/>
                </a:ext>
              </a:extLst>
            </p:cNvPr>
            <p:cNvSpPr/>
            <p:nvPr/>
          </p:nvSpPr>
          <p:spPr>
            <a:xfrm>
              <a:off x="4096111" y="1602675"/>
              <a:ext cx="2457940" cy="4429158"/>
            </a:xfrm>
            <a:prstGeom prst="rect">
              <a:avLst/>
            </a:prstGeom>
            <a:solidFill>
              <a:srgbClr val="F8F8F8"/>
            </a:soli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7" name="Rectangle 58">
              <a:extLst>
                <a:ext uri="{FF2B5EF4-FFF2-40B4-BE49-F238E27FC236}">
                  <a16:creationId xmlns:a16="http://schemas.microsoft.com/office/drawing/2014/main" id="{1A061D29-E6C1-E7C7-B75E-15A76343F4CA}"/>
                </a:ext>
              </a:extLst>
            </p:cNvPr>
            <p:cNvSpPr/>
            <p:nvPr/>
          </p:nvSpPr>
          <p:spPr>
            <a:xfrm>
              <a:off x="4096111" y="1602674"/>
              <a:ext cx="2457940" cy="222369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8" name="Rectangle: Rounded Corners 108">
              <a:extLst>
                <a:ext uri="{FF2B5EF4-FFF2-40B4-BE49-F238E27FC236}">
                  <a16:creationId xmlns:a16="http://schemas.microsoft.com/office/drawing/2014/main" id="{136AB511-0C7B-3EF6-36D3-6C78863E3C14}"/>
                </a:ext>
              </a:extLst>
            </p:cNvPr>
            <p:cNvSpPr/>
            <p:nvPr/>
          </p:nvSpPr>
          <p:spPr>
            <a:xfrm>
              <a:off x="4371717" y="5085347"/>
              <a:ext cx="1906728" cy="4836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sym typeface="+mn-lt"/>
                </a:rPr>
                <a:t>添加标题</a:t>
              </a:r>
              <a:endParaRPr lang="id-ID" altLang="zh-CN" sz="16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C6AE1CD-BB27-1085-73C5-FB491E49E910}"/>
                </a:ext>
              </a:extLst>
            </p:cNvPr>
            <p:cNvSpPr/>
            <p:nvPr/>
          </p:nvSpPr>
          <p:spPr>
            <a:xfrm>
              <a:off x="4371540" y="4074214"/>
              <a:ext cx="1906728" cy="763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849319-C61C-46B7-3E14-9BDB94F20948}"/>
              </a:ext>
            </a:extLst>
          </p:cNvPr>
          <p:cNvGrpSpPr/>
          <p:nvPr/>
        </p:nvGrpSpPr>
        <p:grpSpPr>
          <a:xfrm>
            <a:off x="9044120" y="1219243"/>
            <a:ext cx="778714" cy="864350"/>
            <a:chOff x="3969611" y="1718834"/>
            <a:chExt cx="778714" cy="864350"/>
          </a:xfrm>
        </p:grpSpPr>
        <p:sp>
          <p:nvSpPr>
            <p:cNvPr id="21" name="任意多边形 39">
              <a:extLst>
                <a:ext uri="{FF2B5EF4-FFF2-40B4-BE49-F238E27FC236}">
                  <a16:creationId xmlns:a16="http://schemas.microsoft.com/office/drawing/2014/main" id="{1427104F-70FC-57F1-72E2-7275CA251716}"/>
                </a:ext>
              </a:extLst>
            </p:cNvPr>
            <p:cNvSpPr/>
            <p:nvPr/>
          </p:nvSpPr>
          <p:spPr>
            <a:xfrm>
              <a:off x="3969611" y="1718834"/>
              <a:ext cx="778714" cy="864350"/>
            </a:xfrm>
            <a:custGeom>
              <a:avLst/>
              <a:gdLst>
                <a:gd name="connsiteX0" fmla="*/ 1460180 w 2920360"/>
                <a:gd name="connsiteY0" fmla="*/ 0 h 3241526"/>
                <a:gd name="connsiteX1" fmla="*/ 1620290 w 2920360"/>
                <a:gd name="connsiteY1" fmla="*/ 42589 h 3241526"/>
                <a:gd name="connsiteX2" fmla="*/ 2760176 w 2920360"/>
                <a:gd name="connsiteY2" fmla="*/ 694444 h 3241526"/>
                <a:gd name="connsiteX3" fmla="*/ 2877272 w 2920360"/>
                <a:gd name="connsiteY3" fmla="*/ 810381 h 3241526"/>
                <a:gd name="connsiteX4" fmla="*/ 2920286 w 2920360"/>
                <a:gd name="connsiteY4" fmla="*/ 958261 h 3241526"/>
                <a:gd name="connsiteX5" fmla="*/ 2920286 w 2920360"/>
                <a:gd name="connsiteY5" fmla="*/ 2266702 h 3241526"/>
                <a:gd name="connsiteX6" fmla="*/ 2877272 w 2920360"/>
                <a:gd name="connsiteY6" fmla="*/ 2431145 h 3241526"/>
                <a:gd name="connsiteX7" fmla="*/ 2763761 w 2920360"/>
                <a:gd name="connsiteY7" fmla="*/ 2544716 h 3241526"/>
                <a:gd name="connsiteX8" fmla="*/ 1623875 w 2920360"/>
                <a:gd name="connsiteY8" fmla="*/ 3196571 h 3241526"/>
                <a:gd name="connsiteX9" fmla="*/ 1460180 w 2920360"/>
                <a:gd name="connsiteY9" fmla="*/ 3241526 h 3241526"/>
                <a:gd name="connsiteX10" fmla="*/ 1295291 w 2920360"/>
                <a:gd name="connsiteY10" fmla="*/ 3195388 h 3241526"/>
                <a:gd name="connsiteX11" fmla="*/ 155404 w 2920360"/>
                <a:gd name="connsiteY11" fmla="*/ 2544716 h 3241526"/>
                <a:gd name="connsiteX12" fmla="*/ 41893 w 2920360"/>
                <a:gd name="connsiteY12" fmla="*/ 2431145 h 3241526"/>
                <a:gd name="connsiteX13" fmla="*/ 74 w 2920360"/>
                <a:gd name="connsiteY13" fmla="*/ 2269068 h 3241526"/>
                <a:gd name="connsiteX14" fmla="*/ 74 w 2920360"/>
                <a:gd name="connsiteY14" fmla="*/ 965359 h 3241526"/>
                <a:gd name="connsiteX15" fmla="*/ 41893 w 2920360"/>
                <a:gd name="connsiteY15" fmla="*/ 810381 h 3241526"/>
                <a:gd name="connsiteX16" fmla="*/ 156599 w 2920360"/>
                <a:gd name="connsiteY16" fmla="*/ 696810 h 3241526"/>
                <a:gd name="connsiteX17" fmla="*/ 1301265 w 2920360"/>
                <a:gd name="connsiteY17" fmla="*/ 42589 h 3241526"/>
                <a:gd name="connsiteX18" fmla="*/ 1460180 w 2920360"/>
                <a:gd name="connsiteY18" fmla="*/ 0 h 324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20360" h="3241526">
                  <a:moveTo>
                    <a:pt x="1460180" y="0"/>
                  </a:moveTo>
                  <a:cubicBezTo>
                    <a:pt x="1518728" y="0"/>
                    <a:pt x="1572496" y="15379"/>
                    <a:pt x="1620290" y="42589"/>
                  </a:cubicBezTo>
                  <a:lnTo>
                    <a:pt x="2760176" y="694444"/>
                  </a:lnTo>
                  <a:cubicBezTo>
                    <a:pt x="2806776" y="721653"/>
                    <a:pt x="2848595" y="760694"/>
                    <a:pt x="2877272" y="810381"/>
                  </a:cubicBezTo>
                  <a:cubicBezTo>
                    <a:pt x="2904753" y="856520"/>
                    <a:pt x="2919091" y="907391"/>
                    <a:pt x="2920286" y="958261"/>
                  </a:cubicBezTo>
                  <a:lnTo>
                    <a:pt x="2920286" y="2266702"/>
                  </a:lnTo>
                  <a:cubicBezTo>
                    <a:pt x="2921481" y="2322305"/>
                    <a:pt x="2908338" y="2379091"/>
                    <a:pt x="2877272" y="2431145"/>
                  </a:cubicBezTo>
                  <a:cubicBezTo>
                    <a:pt x="2849790" y="2479649"/>
                    <a:pt x="2810360" y="2518689"/>
                    <a:pt x="2763761" y="2544716"/>
                  </a:cubicBezTo>
                  <a:lnTo>
                    <a:pt x="1623875" y="3196571"/>
                  </a:lnTo>
                  <a:cubicBezTo>
                    <a:pt x="1576081" y="3224964"/>
                    <a:pt x="1519923" y="3241526"/>
                    <a:pt x="1460180" y="3241526"/>
                  </a:cubicBezTo>
                  <a:cubicBezTo>
                    <a:pt x="1399243" y="3241526"/>
                    <a:pt x="1343085" y="3224964"/>
                    <a:pt x="1295291" y="3195388"/>
                  </a:cubicBezTo>
                  <a:lnTo>
                    <a:pt x="155404" y="2544716"/>
                  </a:lnTo>
                  <a:cubicBezTo>
                    <a:pt x="110000" y="2517506"/>
                    <a:pt x="70570" y="2479649"/>
                    <a:pt x="41893" y="2431145"/>
                  </a:cubicBezTo>
                  <a:cubicBezTo>
                    <a:pt x="12022" y="2380274"/>
                    <a:pt x="-1121" y="2324671"/>
                    <a:pt x="74" y="2269068"/>
                  </a:cubicBezTo>
                  <a:lnTo>
                    <a:pt x="74" y="965359"/>
                  </a:lnTo>
                  <a:cubicBezTo>
                    <a:pt x="74" y="913306"/>
                    <a:pt x="13217" y="858886"/>
                    <a:pt x="41893" y="810381"/>
                  </a:cubicBezTo>
                  <a:cubicBezTo>
                    <a:pt x="70570" y="761877"/>
                    <a:pt x="110000" y="722836"/>
                    <a:pt x="156599" y="696810"/>
                  </a:cubicBezTo>
                  <a:lnTo>
                    <a:pt x="1301265" y="42589"/>
                  </a:lnTo>
                  <a:cubicBezTo>
                    <a:pt x="1347864" y="15379"/>
                    <a:pt x="1401633" y="0"/>
                    <a:pt x="14601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2" name="TextBox 27">
              <a:extLst>
                <a:ext uri="{FF2B5EF4-FFF2-40B4-BE49-F238E27FC236}">
                  <a16:creationId xmlns:a16="http://schemas.microsoft.com/office/drawing/2014/main" id="{B59CEB59-D788-6029-DB31-D2DAA5A4690B}"/>
                </a:ext>
              </a:extLst>
            </p:cNvPr>
            <p:cNvSpPr txBox="1"/>
            <p:nvPr/>
          </p:nvSpPr>
          <p:spPr>
            <a:xfrm>
              <a:off x="4102507" y="2023195"/>
              <a:ext cx="47929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113" descr="D:\51PPT模板网\51pptmoban.com\图片.jpg">
            <a:extLst>
              <a:ext uri="{FF2B5EF4-FFF2-40B4-BE49-F238E27FC236}">
                <a16:creationId xmlns:a16="http://schemas.microsoft.com/office/drawing/2014/main" id="{555841B1-3490-363F-124A-77BD9467C574}"/>
              </a:ext>
            </a:extLst>
          </p:cNvPr>
          <p:cNvSpPr>
            <a:spLocks noEditPoints="1"/>
          </p:cNvSpPr>
          <p:nvPr/>
        </p:nvSpPr>
        <p:spPr bwMode="auto">
          <a:xfrm>
            <a:off x="5758994" y="2421553"/>
            <a:ext cx="673553" cy="761755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143">
            <a:extLst>
              <a:ext uri="{FF2B5EF4-FFF2-40B4-BE49-F238E27FC236}">
                <a16:creationId xmlns:a16="http://schemas.microsoft.com/office/drawing/2014/main" id="{58CF5E52-388A-F816-CDCB-8E245EA9C45C}"/>
              </a:ext>
            </a:extLst>
          </p:cNvPr>
          <p:cNvSpPr>
            <a:spLocks noEditPoints="1"/>
          </p:cNvSpPr>
          <p:nvPr/>
        </p:nvSpPr>
        <p:spPr bwMode="auto">
          <a:xfrm>
            <a:off x="9013674" y="2432221"/>
            <a:ext cx="809160" cy="751087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6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03</a:t>
              </a:r>
              <a:endParaRPr lang="zh-CN" altLang="en-US" sz="1800" dirty="0"/>
            </a:p>
          </p:txBody>
        </p:sp>
      </p:grpSp>
      <p:sp>
        <p:nvSpPr>
          <p:cNvPr id="68" name="256"/>
          <p:cNvSpPr/>
          <p:nvPr>
            <p:custDataLst>
              <p:tags r:id="rId1"/>
            </p:custDataLst>
          </p:nvPr>
        </p:nvSpPr>
        <p:spPr bwMode="auto">
          <a:xfrm rot="2700000">
            <a:off x="4421610" y="2036264"/>
            <a:ext cx="1911914" cy="1672407"/>
          </a:xfrm>
          <a:custGeom>
            <a:avLst/>
            <a:gdLst>
              <a:gd name="T0" fmla="*/ 271 w 271"/>
              <a:gd name="T1" fmla="*/ 118 h 237"/>
              <a:gd name="T2" fmla="*/ 195 w 271"/>
              <a:gd name="T3" fmla="*/ 42 h 237"/>
              <a:gd name="T4" fmla="*/ 42 w 271"/>
              <a:gd name="T5" fmla="*/ 42 h 237"/>
              <a:gd name="T6" fmla="*/ 42 w 271"/>
              <a:gd name="T7" fmla="*/ 195 h 237"/>
              <a:gd name="T8" fmla="*/ 195 w 271"/>
              <a:gd name="T9" fmla="*/ 195 h 237"/>
              <a:gd name="T10" fmla="*/ 271 w 271"/>
              <a:gd name="T11" fmla="*/ 11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37">
                <a:moveTo>
                  <a:pt x="271" y="118"/>
                </a:moveTo>
                <a:cubicBezTo>
                  <a:pt x="195" y="42"/>
                  <a:pt x="195" y="42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2"/>
                  <a:pt x="42" y="195"/>
                </a:cubicBezTo>
                <a:cubicBezTo>
                  <a:pt x="84" y="237"/>
                  <a:pt x="152" y="237"/>
                  <a:pt x="195" y="195"/>
                </a:cubicBezTo>
                <a:lnTo>
                  <a:pt x="271" y="118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9" name="34"/>
          <p:cNvSpPr/>
          <p:nvPr>
            <p:custDataLst>
              <p:tags r:id="rId2"/>
            </p:custDataLst>
          </p:nvPr>
        </p:nvSpPr>
        <p:spPr bwMode="auto">
          <a:xfrm rot="2700000">
            <a:off x="5863049" y="3481135"/>
            <a:ext cx="1917888" cy="1672407"/>
          </a:xfrm>
          <a:custGeom>
            <a:avLst/>
            <a:gdLst>
              <a:gd name="T0" fmla="*/ 229 w 272"/>
              <a:gd name="T1" fmla="*/ 42 h 237"/>
              <a:gd name="T2" fmla="*/ 77 w 272"/>
              <a:gd name="T3" fmla="*/ 42 h 237"/>
              <a:gd name="T4" fmla="*/ 0 w 272"/>
              <a:gd name="T5" fmla="*/ 118 h 237"/>
              <a:gd name="T6" fmla="*/ 77 w 272"/>
              <a:gd name="T7" fmla="*/ 195 h 237"/>
              <a:gd name="T8" fmla="*/ 229 w 272"/>
              <a:gd name="T9" fmla="*/ 195 h 237"/>
              <a:gd name="T10" fmla="*/ 229 w 272"/>
              <a:gd name="T11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237">
                <a:moveTo>
                  <a:pt x="229" y="42"/>
                </a:moveTo>
                <a:cubicBezTo>
                  <a:pt x="187" y="0"/>
                  <a:pt x="119" y="0"/>
                  <a:pt x="77" y="42"/>
                </a:cubicBezTo>
                <a:cubicBezTo>
                  <a:pt x="0" y="118"/>
                  <a:pt x="0" y="118"/>
                  <a:pt x="0" y="118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119" y="237"/>
                  <a:pt x="187" y="237"/>
                  <a:pt x="229" y="195"/>
                </a:cubicBezTo>
                <a:cubicBezTo>
                  <a:pt x="272" y="152"/>
                  <a:pt x="272" y="84"/>
                  <a:pt x="229" y="42"/>
                </a:cubicBezTo>
                <a:close/>
              </a:path>
            </a:pathLst>
          </a:cu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0" name="24"/>
          <p:cNvSpPr/>
          <p:nvPr>
            <p:custDataLst>
              <p:tags r:id="rId3"/>
            </p:custDataLst>
          </p:nvPr>
        </p:nvSpPr>
        <p:spPr bwMode="auto">
          <a:xfrm rot="2700000">
            <a:off x="4542160" y="3356141"/>
            <a:ext cx="1672923" cy="1920282"/>
          </a:xfrm>
          <a:custGeom>
            <a:avLst/>
            <a:gdLst>
              <a:gd name="T0" fmla="*/ 118 w 237"/>
              <a:gd name="T1" fmla="*/ 0 h 272"/>
              <a:gd name="T2" fmla="*/ 42 w 237"/>
              <a:gd name="T3" fmla="*/ 77 h 272"/>
              <a:gd name="T4" fmla="*/ 42 w 237"/>
              <a:gd name="T5" fmla="*/ 229 h 272"/>
              <a:gd name="T6" fmla="*/ 194 w 237"/>
              <a:gd name="T7" fmla="*/ 229 h 272"/>
              <a:gd name="T8" fmla="*/ 194 w 237"/>
              <a:gd name="T9" fmla="*/ 77 h 272"/>
              <a:gd name="T10" fmla="*/ 118 w 237"/>
              <a:gd name="T11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2">
                <a:moveTo>
                  <a:pt x="118" y="0"/>
                </a:moveTo>
                <a:cubicBezTo>
                  <a:pt x="42" y="77"/>
                  <a:pt x="42" y="77"/>
                  <a:pt x="42" y="77"/>
                </a:cubicBezTo>
                <a:cubicBezTo>
                  <a:pt x="0" y="119"/>
                  <a:pt x="0" y="187"/>
                  <a:pt x="42" y="229"/>
                </a:cubicBezTo>
                <a:cubicBezTo>
                  <a:pt x="84" y="272"/>
                  <a:pt x="152" y="272"/>
                  <a:pt x="194" y="229"/>
                </a:cubicBezTo>
                <a:cubicBezTo>
                  <a:pt x="237" y="187"/>
                  <a:pt x="237" y="119"/>
                  <a:pt x="194" y="77"/>
                </a:cubicBezTo>
                <a:lnTo>
                  <a:pt x="118" y="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1" name="235"/>
          <p:cNvSpPr/>
          <p:nvPr>
            <p:custDataLst>
              <p:tags r:id="rId4"/>
            </p:custDataLst>
          </p:nvPr>
        </p:nvSpPr>
        <p:spPr bwMode="auto">
          <a:xfrm rot="2700000">
            <a:off x="5986587" y="1914257"/>
            <a:ext cx="1672923" cy="1914310"/>
          </a:xfrm>
          <a:custGeom>
            <a:avLst/>
            <a:gdLst>
              <a:gd name="T0" fmla="*/ 118 w 237"/>
              <a:gd name="T1" fmla="*/ 271 h 271"/>
              <a:gd name="T2" fmla="*/ 195 w 237"/>
              <a:gd name="T3" fmla="*/ 195 h 271"/>
              <a:gd name="T4" fmla="*/ 195 w 237"/>
              <a:gd name="T5" fmla="*/ 42 h 271"/>
              <a:gd name="T6" fmla="*/ 42 w 237"/>
              <a:gd name="T7" fmla="*/ 42 h 271"/>
              <a:gd name="T8" fmla="*/ 42 w 237"/>
              <a:gd name="T9" fmla="*/ 195 h 271"/>
              <a:gd name="T10" fmla="*/ 118 w 237"/>
              <a:gd name="T1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1">
                <a:moveTo>
                  <a:pt x="118" y="271"/>
                </a:moveTo>
                <a:cubicBezTo>
                  <a:pt x="195" y="195"/>
                  <a:pt x="195" y="195"/>
                  <a:pt x="195" y="195"/>
                </a:cubicBezTo>
                <a:cubicBezTo>
                  <a:pt x="237" y="153"/>
                  <a:pt x="237" y="84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3"/>
                  <a:pt x="42" y="195"/>
                </a:cubicBezTo>
                <a:lnTo>
                  <a:pt x="118" y="271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2" name="346"/>
          <p:cNvSpPr/>
          <p:nvPr>
            <p:custDataLst>
              <p:tags r:id="rId5"/>
            </p:custDataLst>
          </p:nvPr>
        </p:nvSpPr>
        <p:spPr bwMode="auto">
          <a:xfrm>
            <a:off x="6267680" y="2144769"/>
            <a:ext cx="1281782" cy="1282179"/>
          </a:xfrm>
          <a:custGeom>
            <a:avLst/>
            <a:gdLst>
              <a:gd name="T0" fmla="*/ 195 w 237"/>
              <a:gd name="T1" fmla="*/ 195 h 237"/>
              <a:gd name="T2" fmla="*/ 42 w 237"/>
              <a:gd name="T3" fmla="*/ 195 h 237"/>
              <a:gd name="T4" fmla="*/ 42 w 237"/>
              <a:gd name="T5" fmla="*/ 42 h 237"/>
              <a:gd name="T6" fmla="*/ 195 w 237"/>
              <a:gd name="T7" fmla="*/ 42 h 237"/>
              <a:gd name="T8" fmla="*/ 195 w 237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195"/>
                </a:moveTo>
                <a:cubicBezTo>
                  <a:pt x="152" y="237"/>
                  <a:pt x="84" y="237"/>
                  <a:pt x="42" y="195"/>
                </a:cubicBezTo>
                <a:cubicBezTo>
                  <a:pt x="0" y="153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ubicBezTo>
                  <a:pt x="237" y="84"/>
                  <a:pt x="237" y="153"/>
                  <a:pt x="195" y="19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3" name="32"/>
          <p:cNvSpPr/>
          <p:nvPr>
            <p:custDataLst>
              <p:tags r:id="rId6"/>
            </p:custDataLst>
          </p:nvPr>
        </p:nvSpPr>
        <p:spPr bwMode="auto">
          <a:xfrm>
            <a:off x="4652205" y="3758457"/>
            <a:ext cx="1281782" cy="1286755"/>
          </a:xfrm>
          <a:custGeom>
            <a:avLst/>
            <a:gdLst>
              <a:gd name="T0" fmla="*/ 42 w 237"/>
              <a:gd name="T1" fmla="*/ 43 h 238"/>
              <a:gd name="T2" fmla="*/ 194 w 237"/>
              <a:gd name="T3" fmla="*/ 43 h 238"/>
              <a:gd name="T4" fmla="*/ 194 w 237"/>
              <a:gd name="T5" fmla="*/ 195 h 238"/>
              <a:gd name="T6" fmla="*/ 42 w 237"/>
              <a:gd name="T7" fmla="*/ 195 h 238"/>
              <a:gd name="T8" fmla="*/ 42 w 237"/>
              <a:gd name="T9" fmla="*/ 4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8">
                <a:moveTo>
                  <a:pt x="42" y="43"/>
                </a:moveTo>
                <a:cubicBezTo>
                  <a:pt x="84" y="0"/>
                  <a:pt x="152" y="0"/>
                  <a:pt x="194" y="43"/>
                </a:cubicBezTo>
                <a:cubicBezTo>
                  <a:pt x="237" y="85"/>
                  <a:pt x="237" y="153"/>
                  <a:pt x="194" y="195"/>
                </a:cubicBezTo>
                <a:cubicBezTo>
                  <a:pt x="152" y="238"/>
                  <a:pt x="84" y="238"/>
                  <a:pt x="42" y="195"/>
                </a:cubicBezTo>
                <a:cubicBezTo>
                  <a:pt x="0" y="153"/>
                  <a:pt x="0" y="85"/>
                  <a:pt x="42" y="4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4" name="23"/>
          <p:cNvSpPr/>
          <p:nvPr>
            <p:custDataLst>
              <p:tags r:id="rId7"/>
            </p:custDataLst>
          </p:nvPr>
        </p:nvSpPr>
        <p:spPr bwMode="auto">
          <a:xfrm>
            <a:off x="6263279" y="3760744"/>
            <a:ext cx="1286363" cy="1282179"/>
          </a:xfrm>
          <a:custGeom>
            <a:avLst/>
            <a:gdLst>
              <a:gd name="T0" fmla="*/ 43 w 238"/>
              <a:gd name="T1" fmla="*/ 195 h 237"/>
              <a:gd name="T2" fmla="*/ 43 w 238"/>
              <a:gd name="T3" fmla="*/ 42 h 237"/>
              <a:gd name="T4" fmla="*/ 195 w 238"/>
              <a:gd name="T5" fmla="*/ 42 h 237"/>
              <a:gd name="T6" fmla="*/ 195 w 238"/>
              <a:gd name="T7" fmla="*/ 195 h 237"/>
              <a:gd name="T8" fmla="*/ 43 w 238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237">
                <a:moveTo>
                  <a:pt x="43" y="195"/>
                </a:moveTo>
                <a:cubicBezTo>
                  <a:pt x="0" y="152"/>
                  <a:pt x="0" y="84"/>
                  <a:pt x="43" y="42"/>
                </a:cubicBezTo>
                <a:cubicBezTo>
                  <a:pt x="85" y="0"/>
                  <a:pt x="153" y="0"/>
                  <a:pt x="195" y="42"/>
                </a:cubicBezTo>
                <a:cubicBezTo>
                  <a:pt x="238" y="84"/>
                  <a:pt x="238" y="152"/>
                  <a:pt x="195" y="195"/>
                </a:cubicBezTo>
                <a:cubicBezTo>
                  <a:pt x="153" y="237"/>
                  <a:pt x="85" y="237"/>
                  <a:pt x="43" y="19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5" name="12"/>
          <p:cNvSpPr/>
          <p:nvPr>
            <p:custDataLst>
              <p:tags r:id="rId8"/>
            </p:custDataLst>
          </p:nvPr>
        </p:nvSpPr>
        <p:spPr bwMode="auto">
          <a:xfrm>
            <a:off x="4652205" y="2146882"/>
            <a:ext cx="1281782" cy="1282179"/>
          </a:xfrm>
          <a:custGeom>
            <a:avLst/>
            <a:gdLst>
              <a:gd name="T0" fmla="*/ 195 w 237"/>
              <a:gd name="T1" fmla="*/ 42 h 237"/>
              <a:gd name="T2" fmla="*/ 195 w 237"/>
              <a:gd name="T3" fmla="*/ 195 h 237"/>
              <a:gd name="T4" fmla="*/ 42 w 237"/>
              <a:gd name="T5" fmla="*/ 195 h 237"/>
              <a:gd name="T6" fmla="*/ 42 w 237"/>
              <a:gd name="T7" fmla="*/ 42 h 237"/>
              <a:gd name="T8" fmla="*/ 195 w 237"/>
              <a:gd name="T9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42"/>
                </a:moveTo>
                <a:cubicBezTo>
                  <a:pt x="237" y="84"/>
                  <a:pt x="237" y="152"/>
                  <a:pt x="195" y="195"/>
                </a:cubicBezTo>
                <a:cubicBezTo>
                  <a:pt x="152" y="237"/>
                  <a:pt x="84" y="237"/>
                  <a:pt x="42" y="195"/>
                </a:cubicBezTo>
                <a:cubicBezTo>
                  <a:pt x="0" y="152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76" name="13"/>
          <p:cNvGrpSpPr/>
          <p:nvPr>
            <p:custDataLst>
              <p:tags r:id="rId9"/>
            </p:custDataLst>
          </p:nvPr>
        </p:nvGrpSpPr>
        <p:grpSpPr>
          <a:xfrm>
            <a:off x="5093881" y="4202556"/>
            <a:ext cx="394212" cy="394331"/>
            <a:chOff x="4065588" y="3455988"/>
            <a:chExt cx="209551" cy="209550"/>
          </a:xfrm>
          <a:solidFill>
            <a:schemeClr val="bg1"/>
          </a:solidFill>
        </p:grpSpPr>
        <p:sp>
          <p:nvSpPr>
            <p:cNvPr id="94" name="淘宝店chenying0907 90"/>
            <p:cNvSpPr/>
            <p:nvPr/>
          </p:nvSpPr>
          <p:spPr bwMode="auto">
            <a:xfrm>
              <a:off x="4065588" y="3638550"/>
              <a:ext cx="26988" cy="26988"/>
            </a:xfrm>
            <a:custGeom>
              <a:avLst/>
              <a:gdLst>
                <a:gd name="T0" fmla="*/ 0 w 7"/>
                <a:gd name="T1" fmla="*/ 4 h 7"/>
                <a:gd name="T2" fmla="*/ 1 w 7"/>
                <a:gd name="T3" fmla="*/ 6 h 7"/>
                <a:gd name="T4" fmla="*/ 3 w 7"/>
                <a:gd name="T5" fmla="*/ 7 h 7"/>
                <a:gd name="T6" fmla="*/ 7 w 7"/>
                <a:gd name="T7" fmla="*/ 6 h 7"/>
                <a:gd name="T8" fmla="*/ 1 w 7"/>
                <a:gd name="T9" fmla="*/ 0 h 7"/>
                <a:gd name="T10" fmla="*/ 0 w 7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淘宝店chenying0907 91"/>
            <p:cNvSpPr/>
            <p:nvPr/>
          </p:nvSpPr>
          <p:spPr bwMode="auto">
            <a:xfrm>
              <a:off x="4178301" y="3455988"/>
              <a:ext cx="96838" cy="96838"/>
            </a:xfrm>
            <a:custGeom>
              <a:avLst/>
              <a:gdLst>
                <a:gd name="T0" fmla="*/ 24 w 26"/>
                <a:gd name="T1" fmla="*/ 14 h 26"/>
                <a:gd name="T2" fmla="*/ 12 w 26"/>
                <a:gd name="T3" fmla="*/ 2 h 26"/>
                <a:gd name="T4" fmla="*/ 4 w 26"/>
                <a:gd name="T5" fmla="*/ 2 h 26"/>
                <a:gd name="T6" fmla="*/ 0 w 26"/>
                <a:gd name="T7" fmla="*/ 6 h 26"/>
                <a:gd name="T8" fmla="*/ 20 w 26"/>
                <a:gd name="T9" fmla="*/ 26 h 26"/>
                <a:gd name="T10" fmla="*/ 24 w 26"/>
                <a:gd name="T11" fmla="*/ 22 h 26"/>
                <a:gd name="T12" fmla="*/ 24 w 26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1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0"/>
                    <a:pt x="26" y="16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淘宝店chenying0907 92"/>
            <p:cNvSpPr/>
            <p:nvPr/>
          </p:nvSpPr>
          <p:spPr bwMode="auto">
            <a:xfrm>
              <a:off x="4110038" y="3511550"/>
              <a:ext cx="109538" cy="109538"/>
            </a:xfrm>
            <a:custGeom>
              <a:avLst/>
              <a:gdLst>
                <a:gd name="T0" fmla="*/ 24 w 29"/>
                <a:gd name="T1" fmla="*/ 0 h 29"/>
                <a:gd name="T2" fmla="*/ 2 w 29"/>
                <a:gd name="T3" fmla="*/ 22 h 29"/>
                <a:gd name="T4" fmla="*/ 1 w 29"/>
                <a:gd name="T5" fmla="*/ 22 h 29"/>
                <a:gd name="T6" fmla="*/ 2 w 29"/>
                <a:gd name="T7" fmla="*/ 27 h 29"/>
                <a:gd name="T8" fmla="*/ 7 w 29"/>
                <a:gd name="T9" fmla="*/ 28 h 29"/>
                <a:gd name="T10" fmla="*/ 29 w 29"/>
                <a:gd name="T11" fmla="*/ 5 h 29"/>
                <a:gd name="T12" fmla="*/ 24 w 2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24" y="0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3" y="29"/>
                    <a:pt x="6" y="29"/>
                    <a:pt x="7" y="28"/>
                  </a:cubicBezTo>
                  <a:cubicBezTo>
                    <a:pt x="7" y="28"/>
                    <a:pt x="29" y="5"/>
                    <a:pt x="29" y="5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淘宝店chenying0907 93"/>
            <p:cNvSpPr/>
            <p:nvPr/>
          </p:nvSpPr>
          <p:spPr bwMode="auto">
            <a:xfrm>
              <a:off x="4084638" y="3486150"/>
              <a:ext cx="107950" cy="107950"/>
            </a:xfrm>
            <a:custGeom>
              <a:avLst/>
              <a:gdLst>
                <a:gd name="T0" fmla="*/ 1 w 29"/>
                <a:gd name="T1" fmla="*/ 27 h 29"/>
                <a:gd name="T2" fmla="*/ 6 w 29"/>
                <a:gd name="T3" fmla="*/ 27 h 29"/>
                <a:gd name="T4" fmla="*/ 7 w 29"/>
                <a:gd name="T5" fmla="*/ 27 h 29"/>
                <a:gd name="T6" fmla="*/ 29 w 29"/>
                <a:gd name="T7" fmla="*/ 5 h 29"/>
                <a:gd name="T8" fmla="*/ 24 w 29"/>
                <a:gd name="T9" fmla="*/ 0 h 29"/>
                <a:gd name="T10" fmla="*/ 0 w 29"/>
                <a:gd name="T11" fmla="*/ 23 h 29"/>
                <a:gd name="T12" fmla="*/ 1 w 29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" y="27"/>
                  </a:moveTo>
                  <a:cubicBezTo>
                    <a:pt x="3" y="28"/>
                    <a:pt x="5" y="29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6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淘宝店chenying0907 94"/>
            <p:cNvSpPr/>
            <p:nvPr/>
          </p:nvSpPr>
          <p:spPr bwMode="auto">
            <a:xfrm>
              <a:off x="4068763" y="3586163"/>
              <a:ext cx="76200" cy="76200"/>
            </a:xfrm>
            <a:custGeom>
              <a:avLst/>
              <a:gdLst>
                <a:gd name="T0" fmla="*/ 18 w 20"/>
                <a:gd name="T1" fmla="*/ 17 h 20"/>
                <a:gd name="T2" fmla="*/ 16 w 20"/>
                <a:gd name="T3" fmla="*/ 11 h 20"/>
                <a:gd name="T4" fmla="*/ 11 w 20"/>
                <a:gd name="T5" fmla="*/ 9 h 20"/>
                <a:gd name="T6" fmla="*/ 9 w 20"/>
                <a:gd name="T7" fmla="*/ 4 h 20"/>
                <a:gd name="T8" fmla="*/ 3 w 20"/>
                <a:gd name="T9" fmla="*/ 2 h 20"/>
                <a:gd name="T10" fmla="*/ 2 w 20"/>
                <a:gd name="T11" fmla="*/ 0 h 20"/>
                <a:gd name="T12" fmla="*/ 2 w 20"/>
                <a:gd name="T13" fmla="*/ 0 h 20"/>
                <a:gd name="T14" fmla="*/ 0 w 20"/>
                <a:gd name="T15" fmla="*/ 12 h 20"/>
                <a:gd name="T16" fmla="*/ 9 w 20"/>
                <a:gd name="T17" fmla="*/ 20 h 20"/>
                <a:gd name="T18" fmla="*/ 20 w 20"/>
                <a:gd name="T19" fmla="*/ 18 h 20"/>
                <a:gd name="T20" fmla="*/ 20 w 20"/>
                <a:gd name="T21" fmla="*/ 18 h 20"/>
                <a:gd name="T22" fmla="*/ 18 w 20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0">
                  <a:moveTo>
                    <a:pt x="18" y="17"/>
                  </a:moveTo>
                  <a:cubicBezTo>
                    <a:pt x="17" y="15"/>
                    <a:pt x="16" y="13"/>
                    <a:pt x="16" y="11"/>
                  </a:cubicBezTo>
                  <a:cubicBezTo>
                    <a:pt x="14" y="12"/>
                    <a:pt x="12" y="11"/>
                    <a:pt x="11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7" y="4"/>
                    <a:pt x="5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淘宝店chenying0907 95"/>
            <p:cNvSpPr/>
            <p:nvPr/>
          </p:nvSpPr>
          <p:spPr bwMode="auto">
            <a:xfrm>
              <a:off x="4140201" y="3538538"/>
              <a:ext cx="109538" cy="107950"/>
            </a:xfrm>
            <a:custGeom>
              <a:avLst/>
              <a:gdLst>
                <a:gd name="T0" fmla="*/ 1 w 29"/>
                <a:gd name="T1" fmla="*/ 22 h 29"/>
                <a:gd name="T2" fmla="*/ 1 w 29"/>
                <a:gd name="T3" fmla="*/ 28 h 29"/>
                <a:gd name="T4" fmla="*/ 5 w 29"/>
                <a:gd name="T5" fmla="*/ 29 h 29"/>
                <a:gd name="T6" fmla="*/ 29 w 29"/>
                <a:gd name="T7" fmla="*/ 6 h 29"/>
                <a:gd name="T8" fmla="*/ 23 w 29"/>
                <a:gd name="T9" fmla="*/ 0 h 29"/>
                <a:gd name="T10" fmla="*/ 1 w 29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" y="22"/>
                  </a:moveTo>
                  <a:cubicBezTo>
                    <a:pt x="0" y="24"/>
                    <a:pt x="0" y="26"/>
                    <a:pt x="1" y="28"/>
                  </a:cubicBezTo>
                  <a:cubicBezTo>
                    <a:pt x="2" y="29"/>
                    <a:pt x="4" y="29"/>
                    <a:pt x="5" y="2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7" name="124"/>
          <p:cNvGrpSpPr/>
          <p:nvPr>
            <p:custDataLst>
              <p:tags r:id="rId10"/>
            </p:custDataLst>
          </p:nvPr>
        </p:nvGrpSpPr>
        <p:grpSpPr>
          <a:xfrm>
            <a:off x="5081495" y="2585527"/>
            <a:ext cx="421089" cy="394334"/>
            <a:chOff x="3451226" y="2847975"/>
            <a:chExt cx="223838" cy="209551"/>
          </a:xfrm>
          <a:solidFill>
            <a:sysClr val="window" lastClr="FFFFFF"/>
          </a:solidFill>
        </p:grpSpPr>
        <p:sp>
          <p:nvSpPr>
            <p:cNvPr id="91" name="26"/>
            <p:cNvSpPr>
              <a:spLocks noEditPoints="1"/>
            </p:cNvSpPr>
            <p:nvPr/>
          </p:nvSpPr>
          <p:spPr bwMode="auto">
            <a:xfrm>
              <a:off x="3451226" y="2847975"/>
              <a:ext cx="223838" cy="160338"/>
            </a:xfrm>
            <a:custGeom>
              <a:avLst/>
              <a:gdLst>
                <a:gd name="T0" fmla="*/ 57 w 60"/>
                <a:gd name="T1" fmla="*/ 0 h 43"/>
                <a:gd name="T2" fmla="*/ 3 w 60"/>
                <a:gd name="T3" fmla="*/ 0 h 43"/>
                <a:gd name="T4" fmla="*/ 0 w 60"/>
                <a:gd name="T5" fmla="*/ 3 h 43"/>
                <a:gd name="T6" fmla="*/ 0 w 60"/>
                <a:gd name="T7" fmla="*/ 40 h 43"/>
                <a:gd name="T8" fmla="*/ 3 w 60"/>
                <a:gd name="T9" fmla="*/ 43 h 43"/>
                <a:gd name="T10" fmla="*/ 19 w 60"/>
                <a:gd name="T11" fmla="*/ 43 h 43"/>
                <a:gd name="T12" fmla="*/ 44 w 60"/>
                <a:gd name="T13" fmla="*/ 43 h 43"/>
                <a:gd name="T14" fmla="*/ 57 w 60"/>
                <a:gd name="T15" fmla="*/ 43 h 43"/>
                <a:gd name="T16" fmla="*/ 60 w 60"/>
                <a:gd name="T17" fmla="*/ 40 h 43"/>
                <a:gd name="T18" fmla="*/ 60 w 60"/>
                <a:gd name="T19" fmla="*/ 3 h 43"/>
                <a:gd name="T20" fmla="*/ 57 w 60"/>
                <a:gd name="T21" fmla="*/ 0 h 43"/>
                <a:gd name="T22" fmla="*/ 57 w 60"/>
                <a:gd name="T23" fmla="*/ 35 h 43"/>
                <a:gd name="T24" fmla="*/ 4 w 60"/>
                <a:gd name="T25" fmla="*/ 35 h 43"/>
                <a:gd name="T26" fmla="*/ 4 w 60"/>
                <a:gd name="T27" fmla="*/ 4 h 43"/>
                <a:gd name="T28" fmla="*/ 57 w 60"/>
                <a:gd name="T29" fmla="*/ 4 h 43"/>
                <a:gd name="T30" fmla="*/ 57 w 60"/>
                <a:gd name="T3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3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3"/>
                    <a:pt x="60" y="41"/>
                    <a:pt x="60" y="4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0"/>
                    <a:pt x="57" y="0"/>
                  </a:cubicBezTo>
                  <a:close/>
                  <a:moveTo>
                    <a:pt x="57" y="35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15"/>
            <p:cNvSpPr>
              <a:spLocks noChangeArrowheads="1"/>
            </p:cNvSpPr>
            <p:nvPr/>
          </p:nvSpPr>
          <p:spPr bwMode="auto">
            <a:xfrm>
              <a:off x="3533776" y="3016250"/>
              <a:ext cx="587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14"/>
            <p:cNvSpPr/>
            <p:nvPr/>
          </p:nvSpPr>
          <p:spPr bwMode="auto">
            <a:xfrm>
              <a:off x="3506788" y="3046413"/>
              <a:ext cx="112713" cy="11113"/>
            </a:xfrm>
            <a:custGeom>
              <a:avLst/>
              <a:gdLst>
                <a:gd name="T0" fmla="*/ 28 w 30"/>
                <a:gd name="T1" fmla="*/ 0 h 3"/>
                <a:gd name="T2" fmla="*/ 2 w 30"/>
                <a:gd name="T3" fmla="*/ 0 h 3"/>
                <a:gd name="T4" fmla="*/ 0 w 30"/>
                <a:gd name="T5" fmla="*/ 1 h 3"/>
                <a:gd name="T6" fmla="*/ 2 w 30"/>
                <a:gd name="T7" fmla="*/ 3 h 3"/>
                <a:gd name="T8" fmla="*/ 28 w 30"/>
                <a:gd name="T9" fmla="*/ 3 h 3"/>
                <a:gd name="T10" fmla="*/ 30 w 30"/>
                <a:gd name="T11" fmla="*/ 1 h 3"/>
                <a:gd name="T12" fmla="*/ 28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0" y="0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8" name="13" descr="D:\51PPT模板网\51pptmoban.com\图片.jpg"/>
          <p:cNvGrpSpPr/>
          <p:nvPr>
            <p:custDataLst>
              <p:tags r:id="rId11"/>
            </p:custDataLst>
          </p:nvPr>
        </p:nvGrpSpPr>
        <p:grpSpPr>
          <a:xfrm>
            <a:off x="6711351" y="4215997"/>
            <a:ext cx="459912" cy="355497"/>
            <a:chOff x="4654551" y="2832100"/>
            <a:chExt cx="244475" cy="188913"/>
          </a:xfrm>
          <a:solidFill>
            <a:sysClr val="window" lastClr="FFFFFF"/>
          </a:solidFill>
        </p:grpSpPr>
        <p:sp>
          <p:nvSpPr>
            <p:cNvPr id="85" name="Oval 99"/>
            <p:cNvSpPr>
              <a:spLocks noChangeArrowheads="1"/>
            </p:cNvSpPr>
            <p:nvPr/>
          </p:nvSpPr>
          <p:spPr bwMode="auto">
            <a:xfrm>
              <a:off x="4822826" y="2832100"/>
              <a:ext cx="4603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Oval 100"/>
            <p:cNvSpPr>
              <a:spLocks noChangeArrowheads="1"/>
            </p:cNvSpPr>
            <p:nvPr/>
          </p:nvSpPr>
          <p:spPr bwMode="auto">
            <a:xfrm>
              <a:off x="4681538" y="2832100"/>
              <a:ext cx="44450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Oval 101"/>
            <p:cNvSpPr>
              <a:spLocks noChangeArrowheads="1"/>
            </p:cNvSpPr>
            <p:nvPr/>
          </p:nvSpPr>
          <p:spPr bwMode="auto">
            <a:xfrm>
              <a:off x="4748213" y="2855913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24"/>
            <p:cNvSpPr/>
            <p:nvPr/>
          </p:nvSpPr>
          <p:spPr bwMode="auto">
            <a:xfrm>
              <a:off x="4714876" y="2922588"/>
              <a:ext cx="123825" cy="98425"/>
            </a:xfrm>
            <a:custGeom>
              <a:avLst/>
              <a:gdLst>
                <a:gd name="T0" fmla="*/ 28 w 33"/>
                <a:gd name="T1" fmla="*/ 0 h 26"/>
                <a:gd name="T2" fmla="*/ 5 w 33"/>
                <a:gd name="T3" fmla="*/ 0 h 26"/>
                <a:gd name="T4" fmla="*/ 0 w 33"/>
                <a:gd name="T5" fmla="*/ 5 h 26"/>
                <a:gd name="T6" fmla="*/ 0 w 33"/>
                <a:gd name="T7" fmla="*/ 26 h 26"/>
                <a:gd name="T8" fmla="*/ 5 w 33"/>
                <a:gd name="T9" fmla="*/ 26 h 26"/>
                <a:gd name="T10" fmla="*/ 5 w 33"/>
                <a:gd name="T11" fmla="*/ 9 h 26"/>
                <a:gd name="T12" fmla="*/ 6 w 33"/>
                <a:gd name="T13" fmla="*/ 7 h 26"/>
                <a:gd name="T14" fmla="*/ 7 w 33"/>
                <a:gd name="T15" fmla="*/ 9 h 26"/>
                <a:gd name="T16" fmla="*/ 7 w 33"/>
                <a:gd name="T17" fmla="*/ 26 h 26"/>
                <a:gd name="T18" fmla="*/ 25 w 33"/>
                <a:gd name="T19" fmla="*/ 26 h 26"/>
                <a:gd name="T20" fmla="*/ 25 w 33"/>
                <a:gd name="T21" fmla="*/ 9 h 26"/>
                <a:gd name="T22" fmla="*/ 27 w 33"/>
                <a:gd name="T23" fmla="*/ 7 h 26"/>
                <a:gd name="T24" fmla="*/ 28 w 33"/>
                <a:gd name="T25" fmla="*/ 9 h 26"/>
                <a:gd name="T26" fmla="*/ 28 w 33"/>
                <a:gd name="T27" fmla="*/ 26 h 26"/>
                <a:gd name="T28" fmla="*/ 33 w 33"/>
                <a:gd name="T29" fmla="*/ 26 h 26"/>
                <a:gd name="T30" fmla="*/ 33 w 33"/>
                <a:gd name="T31" fmla="*/ 5 h 26"/>
                <a:gd name="T32" fmla="*/ 28 w 33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6" y="7"/>
                    <a:pt x="27" y="7"/>
                  </a:cubicBezTo>
                  <a:cubicBezTo>
                    <a:pt x="28" y="7"/>
                    <a:pt x="28" y="8"/>
                    <a:pt x="28" y="9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35"/>
            <p:cNvSpPr/>
            <p:nvPr/>
          </p:nvSpPr>
          <p:spPr bwMode="auto">
            <a:xfrm>
              <a:off x="4805363" y="2889250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3 w 25"/>
                <a:gd name="T3" fmla="*/ 0 h 22"/>
                <a:gd name="T4" fmla="*/ 0 w 25"/>
                <a:gd name="T5" fmla="*/ 6 h 22"/>
                <a:gd name="T6" fmla="*/ 4 w 25"/>
                <a:gd name="T7" fmla="*/ 6 h 22"/>
                <a:gd name="T8" fmla="*/ 12 w 25"/>
                <a:gd name="T9" fmla="*/ 14 h 22"/>
                <a:gd name="T10" fmla="*/ 12 w 25"/>
                <a:gd name="T11" fmla="*/ 22 h 22"/>
                <a:gd name="T12" fmla="*/ 18 w 25"/>
                <a:gd name="T13" fmla="*/ 22 h 22"/>
                <a:gd name="T14" fmla="*/ 18 w 25"/>
                <a:gd name="T15" fmla="*/ 7 h 22"/>
                <a:gd name="T16" fmla="*/ 19 w 25"/>
                <a:gd name="T17" fmla="*/ 6 h 22"/>
                <a:gd name="T18" fmla="*/ 20 w 25"/>
                <a:gd name="T19" fmla="*/ 7 h 22"/>
                <a:gd name="T20" fmla="*/ 20 w 25"/>
                <a:gd name="T21" fmla="*/ 22 h 22"/>
                <a:gd name="T22" fmla="*/ 25 w 25"/>
                <a:gd name="T23" fmla="*/ 22 h 22"/>
                <a:gd name="T24" fmla="*/ 25 w 25"/>
                <a:gd name="T25" fmla="*/ 4 h 22"/>
                <a:gd name="T26" fmla="*/ 20 w 2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4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6"/>
                    <a:pt x="12" y="10"/>
                    <a:pt x="12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35"/>
            <p:cNvSpPr/>
            <p:nvPr/>
          </p:nvSpPr>
          <p:spPr bwMode="auto">
            <a:xfrm>
              <a:off x="4654551" y="2889250"/>
              <a:ext cx="93663" cy="82550"/>
            </a:xfrm>
            <a:custGeom>
              <a:avLst/>
              <a:gdLst>
                <a:gd name="T0" fmla="*/ 25 w 25"/>
                <a:gd name="T1" fmla="*/ 6 h 22"/>
                <a:gd name="T2" fmla="*/ 22 w 25"/>
                <a:gd name="T3" fmla="*/ 0 h 22"/>
                <a:gd name="T4" fmla="*/ 4 w 25"/>
                <a:gd name="T5" fmla="*/ 0 h 22"/>
                <a:gd name="T6" fmla="*/ 0 w 25"/>
                <a:gd name="T7" fmla="*/ 4 h 22"/>
                <a:gd name="T8" fmla="*/ 0 w 25"/>
                <a:gd name="T9" fmla="*/ 22 h 22"/>
                <a:gd name="T10" fmla="*/ 4 w 25"/>
                <a:gd name="T11" fmla="*/ 22 h 22"/>
                <a:gd name="T12" fmla="*/ 4 w 25"/>
                <a:gd name="T13" fmla="*/ 7 h 22"/>
                <a:gd name="T14" fmla="*/ 5 w 25"/>
                <a:gd name="T15" fmla="*/ 6 h 22"/>
                <a:gd name="T16" fmla="*/ 6 w 25"/>
                <a:gd name="T17" fmla="*/ 7 h 22"/>
                <a:gd name="T18" fmla="*/ 6 w 25"/>
                <a:gd name="T19" fmla="*/ 22 h 22"/>
                <a:gd name="T20" fmla="*/ 13 w 25"/>
                <a:gd name="T21" fmla="*/ 22 h 22"/>
                <a:gd name="T22" fmla="*/ 13 w 25"/>
                <a:gd name="T23" fmla="*/ 14 h 22"/>
                <a:gd name="T24" fmla="*/ 21 w 25"/>
                <a:gd name="T25" fmla="*/ 6 h 22"/>
                <a:gd name="T26" fmla="*/ 25 w 25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5" y="6"/>
                  </a:moveTo>
                  <a:cubicBezTo>
                    <a:pt x="23" y="4"/>
                    <a:pt x="22" y="2"/>
                    <a:pt x="22" y="0"/>
                  </a:cubicBezTo>
                  <a:cubicBezTo>
                    <a:pt x="22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0"/>
                    <a:pt x="17" y="6"/>
                    <a:pt x="21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12" descr="D:\51PPT模板网\51pptmoban.com\图片.jpg"/>
          <p:cNvGrpSpPr/>
          <p:nvPr>
            <p:custDataLst>
              <p:tags r:id="rId12"/>
            </p:custDataLst>
          </p:nvPr>
        </p:nvGrpSpPr>
        <p:grpSpPr>
          <a:xfrm>
            <a:off x="6715543" y="2565457"/>
            <a:ext cx="424074" cy="394331"/>
            <a:chOff x="4057651" y="2225675"/>
            <a:chExt cx="225425" cy="209550"/>
          </a:xfrm>
          <a:solidFill>
            <a:schemeClr val="bg1"/>
          </a:solidFill>
        </p:grpSpPr>
        <p:sp>
          <p:nvSpPr>
            <p:cNvPr id="80" name="124"/>
            <p:cNvSpPr/>
            <p:nvPr/>
          </p:nvSpPr>
          <p:spPr bwMode="auto">
            <a:xfrm>
              <a:off x="4057651" y="2419350"/>
              <a:ext cx="225425" cy="15875"/>
            </a:xfrm>
            <a:custGeom>
              <a:avLst/>
              <a:gdLst>
                <a:gd name="T0" fmla="*/ 58 w 60"/>
                <a:gd name="T1" fmla="*/ 0 h 4"/>
                <a:gd name="T2" fmla="*/ 2 w 60"/>
                <a:gd name="T3" fmla="*/ 0 h 4"/>
                <a:gd name="T4" fmla="*/ 0 w 60"/>
                <a:gd name="T5" fmla="*/ 2 h 4"/>
                <a:gd name="T6" fmla="*/ 2 w 60"/>
                <a:gd name="T7" fmla="*/ 4 h 4"/>
                <a:gd name="T8" fmla="*/ 58 w 60"/>
                <a:gd name="T9" fmla="*/ 4 h 4"/>
                <a:gd name="T10" fmla="*/ 60 w 60"/>
                <a:gd name="T11" fmla="*/ 2 h 4"/>
                <a:gd name="T12" fmla="*/ 58 w 6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24"/>
            <p:cNvSpPr/>
            <p:nvPr/>
          </p:nvSpPr>
          <p:spPr bwMode="auto">
            <a:xfrm>
              <a:off x="4205288" y="2300288"/>
              <a:ext cx="47625" cy="107950"/>
            </a:xfrm>
            <a:custGeom>
              <a:avLst/>
              <a:gdLst>
                <a:gd name="T0" fmla="*/ 0 w 13"/>
                <a:gd name="T1" fmla="*/ 2 h 29"/>
                <a:gd name="T2" fmla="*/ 0 w 13"/>
                <a:gd name="T3" fmla="*/ 29 h 29"/>
                <a:gd name="T4" fmla="*/ 13 w 13"/>
                <a:gd name="T5" fmla="*/ 29 h 29"/>
                <a:gd name="T6" fmla="*/ 13 w 13"/>
                <a:gd name="T7" fmla="*/ 2 h 29"/>
                <a:gd name="T8" fmla="*/ 12 w 13"/>
                <a:gd name="T9" fmla="*/ 0 h 29"/>
                <a:gd name="T10" fmla="*/ 1 w 13"/>
                <a:gd name="T11" fmla="*/ 0 h 29"/>
                <a:gd name="T12" fmla="*/ 0 w 13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">
                  <a:moveTo>
                    <a:pt x="0" y="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13"/>
            <p:cNvSpPr/>
            <p:nvPr/>
          </p:nvSpPr>
          <p:spPr bwMode="auto">
            <a:xfrm>
              <a:off x="4140201" y="2330450"/>
              <a:ext cx="52388" cy="7778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21 h 21"/>
                <a:gd name="T6" fmla="*/ 14 w 14"/>
                <a:gd name="T7" fmla="*/ 21 h 21"/>
                <a:gd name="T8" fmla="*/ 14 w 14"/>
                <a:gd name="T9" fmla="*/ 1 h 21"/>
                <a:gd name="T10" fmla="*/ 12 w 14"/>
                <a:gd name="T11" fmla="*/ 0 h 21"/>
                <a:gd name="T12" fmla="*/ 1 w 1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1"/>
            <p:cNvSpPr/>
            <p:nvPr/>
          </p:nvSpPr>
          <p:spPr bwMode="auto">
            <a:xfrm>
              <a:off x="4076701" y="2355850"/>
              <a:ext cx="52388" cy="52388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0 h 14"/>
                <a:gd name="T4" fmla="*/ 2 w 14"/>
                <a:gd name="T5" fmla="*/ 0 h 14"/>
                <a:gd name="T6" fmla="*/ 0 w 14"/>
                <a:gd name="T7" fmla="*/ 1 h 14"/>
                <a:gd name="T8" fmla="*/ 0 w 14"/>
                <a:gd name="T9" fmla="*/ 14 h 14"/>
                <a:gd name="T10" fmla="*/ 14 w 14"/>
                <a:gd name="T11" fmla="*/ 14 h 14"/>
                <a:gd name="T12" fmla="*/ 14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12"/>
            <p:cNvSpPr/>
            <p:nvPr/>
          </p:nvSpPr>
          <p:spPr bwMode="auto">
            <a:xfrm>
              <a:off x="4087813" y="2225675"/>
              <a:ext cx="150813" cy="96838"/>
            </a:xfrm>
            <a:custGeom>
              <a:avLst/>
              <a:gdLst>
                <a:gd name="T0" fmla="*/ 5 w 40"/>
                <a:gd name="T1" fmla="*/ 25 h 26"/>
                <a:gd name="T2" fmla="*/ 15 w 40"/>
                <a:gd name="T3" fmla="*/ 15 h 26"/>
                <a:gd name="T4" fmla="*/ 20 w 40"/>
                <a:gd name="T5" fmla="*/ 20 h 26"/>
                <a:gd name="T6" fmla="*/ 22 w 40"/>
                <a:gd name="T7" fmla="*/ 21 h 26"/>
                <a:gd name="T8" fmla="*/ 24 w 40"/>
                <a:gd name="T9" fmla="*/ 20 h 26"/>
                <a:gd name="T10" fmla="*/ 35 w 40"/>
                <a:gd name="T11" fmla="*/ 9 h 26"/>
                <a:gd name="T12" fmla="*/ 35 w 40"/>
                <a:gd name="T13" fmla="*/ 13 h 26"/>
                <a:gd name="T14" fmla="*/ 38 w 40"/>
                <a:gd name="T15" fmla="*/ 15 h 26"/>
                <a:gd name="T16" fmla="*/ 40 w 40"/>
                <a:gd name="T17" fmla="*/ 13 h 26"/>
                <a:gd name="T18" fmla="*/ 40 w 40"/>
                <a:gd name="T19" fmla="*/ 2 h 26"/>
                <a:gd name="T20" fmla="*/ 39 w 40"/>
                <a:gd name="T21" fmla="*/ 1 h 26"/>
                <a:gd name="T22" fmla="*/ 38 w 40"/>
                <a:gd name="T23" fmla="*/ 0 h 26"/>
                <a:gd name="T24" fmla="*/ 27 w 40"/>
                <a:gd name="T25" fmla="*/ 0 h 26"/>
                <a:gd name="T26" fmla="*/ 25 w 40"/>
                <a:gd name="T27" fmla="*/ 2 h 26"/>
                <a:gd name="T28" fmla="*/ 27 w 40"/>
                <a:gd name="T29" fmla="*/ 5 h 26"/>
                <a:gd name="T30" fmla="*/ 32 w 40"/>
                <a:gd name="T31" fmla="*/ 5 h 26"/>
                <a:gd name="T32" fmla="*/ 22 w 40"/>
                <a:gd name="T33" fmla="*/ 15 h 26"/>
                <a:gd name="T34" fmla="*/ 17 w 40"/>
                <a:gd name="T35" fmla="*/ 9 h 26"/>
                <a:gd name="T36" fmla="*/ 15 w 40"/>
                <a:gd name="T37" fmla="*/ 8 h 26"/>
                <a:gd name="T38" fmla="*/ 13 w 40"/>
                <a:gd name="T39" fmla="*/ 9 h 26"/>
                <a:gd name="T40" fmla="*/ 1 w 40"/>
                <a:gd name="T41" fmla="*/ 21 h 26"/>
                <a:gd name="T42" fmla="*/ 1 w 40"/>
                <a:gd name="T43" fmla="*/ 25 h 26"/>
                <a:gd name="T44" fmla="*/ 5 w 40"/>
                <a:gd name="T4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6">
                  <a:moveTo>
                    <a:pt x="5" y="2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6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5" y="2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2" y="26"/>
                    <a:pt x="3" y="26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2C323E-7229-2204-6AF8-830834235197}"/>
              </a:ext>
            </a:extLst>
          </p:cNvPr>
          <p:cNvGrpSpPr/>
          <p:nvPr/>
        </p:nvGrpSpPr>
        <p:grpSpPr>
          <a:xfrm>
            <a:off x="7799054" y="2243154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0EEBAD4-7163-D0FF-FA4B-247923F68C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5C43513-5123-D7B9-E10B-D8F32804DA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5A2DF5-5200-AD9F-F5F7-975D25881393}"/>
              </a:ext>
            </a:extLst>
          </p:cNvPr>
          <p:cNvGrpSpPr/>
          <p:nvPr/>
        </p:nvGrpSpPr>
        <p:grpSpPr>
          <a:xfrm>
            <a:off x="1408407" y="2243154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562DC7E-2D02-148A-C320-0F3C3CACBF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717988E-59B4-B761-344F-4E1B5EC2DA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7F94E13-3F92-2248-9ECF-A5E8EB075A19}"/>
              </a:ext>
            </a:extLst>
          </p:cNvPr>
          <p:cNvGrpSpPr/>
          <p:nvPr/>
        </p:nvGrpSpPr>
        <p:grpSpPr>
          <a:xfrm>
            <a:off x="7799054" y="4202424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0E5162C-9969-65E4-57F6-3FF6B8D622D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1EF4428-866C-F36E-B36F-0885B1165E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362CCE-6DAD-4747-BC68-9C94FB4ACBC4}"/>
              </a:ext>
            </a:extLst>
          </p:cNvPr>
          <p:cNvGrpSpPr/>
          <p:nvPr/>
        </p:nvGrpSpPr>
        <p:grpSpPr>
          <a:xfrm>
            <a:off x="1408407" y="4202424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6026BB-E832-0E88-6625-D477A15F8E6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6C9847C-8A94-49D9-AC80-DF0FEBC9505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6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03</a:t>
              </a:r>
              <a:endParaRPr lang="zh-CN" altLang="en-US" sz="1800" dirty="0"/>
            </a:p>
          </p:txBody>
        </p:sp>
      </p:grpSp>
      <p:pic>
        <p:nvPicPr>
          <p:cNvPr id="7" name="图片 6" descr="D:\51PPT模板网\51pptmoban.com\图片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663" y="1356996"/>
            <a:ext cx="4556761" cy="2632252"/>
          </a:xfrm>
          <a:prstGeom prst="rect">
            <a:avLst/>
          </a:prstGeom>
          <a:effectLst>
            <a:outerShdw blurRad="762000" algn="ctr" rotWithShape="0">
              <a:prstClr val="black">
                <a:alpha val="15000"/>
              </a:prstClr>
            </a:outerShdw>
          </a:effectLst>
        </p:spPr>
      </p:pic>
      <p:sp>
        <p:nvSpPr>
          <p:cNvPr id="2" name="Rectangle 11"/>
          <p:cNvSpPr/>
          <p:nvPr/>
        </p:nvSpPr>
        <p:spPr>
          <a:xfrm>
            <a:off x="5539424" y="1353179"/>
            <a:ext cx="5669914" cy="263606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63F159-9E82-9B78-040C-9AB4F5560E13}"/>
              </a:ext>
            </a:extLst>
          </p:cNvPr>
          <p:cNvGrpSpPr/>
          <p:nvPr/>
        </p:nvGrpSpPr>
        <p:grpSpPr>
          <a:xfrm>
            <a:off x="6096000" y="1854691"/>
            <a:ext cx="4762500" cy="1394228"/>
            <a:chOff x="283598" y="1906534"/>
            <a:chExt cx="4762500" cy="139422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8DB1789-8E95-E9A2-6BEF-FDDBA3E1FDB9}"/>
                </a:ext>
              </a:extLst>
            </p:cNvPr>
            <p:cNvSpPr txBox="1"/>
            <p:nvPr/>
          </p:nvSpPr>
          <p:spPr>
            <a:xfrm>
              <a:off x="283598" y="2306644"/>
              <a:ext cx="476250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25E76E5-E7C3-B0CD-2707-5471B9714EA5}"/>
                </a:ext>
              </a:extLst>
            </p:cNvPr>
            <p:cNvSpPr txBox="1"/>
            <p:nvPr/>
          </p:nvSpPr>
          <p:spPr>
            <a:xfrm>
              <a:off x="283599" y="1906534"/>
              <a:ext cx="32892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02432F2F-425C-A139-A3D7-922A62A40F78}"/>
              </a:ext>
            </a:extLst>
          </p:cNvPr>
          <p:cNvSpPr/>
          <p:nvPr/>
        </p:nvSpPr>
        <p:spPr>
          <a:xfrm>
            <a:off x="982663" y="4150541"/>
            <a:ext cx="10226675" cy="17041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89E44B-1FCB-D2EE-C15B-B974F9B2275C}"/>
              </a:ext>
            </a:extLst>
          </p:cNvPr>
          <p:cNvSpPr txBox="1"/>
          <p:nvPr/>
        </p:nvSpPr>
        <p:spPr>
          <a:xfrm>
            <a:off x="1838136" y="4681426"/>
            <a:ext cx="8515727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4791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03</a:t>
              </a:r>
              <a:endParaRPr lang="zh-CN" altLang="en-US" sz="1800" dirty="0"/>
            </a:p>
          </p:txBody>
        </p:sp>
      </p:grpSp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F928CA23-EA6A-F51F-F29B-7143CC9A5AC9}"/>
              </a:ext>
            </a:extLst>
          </p:cNvPr>
          <p:cNvSpPr/>
          <p:nvPr/>
        </p:nvSpPr>
        <p:spPr>
          <a:xfrm>
            <a:off x="1443438" y="1882381"/>
            <a:ext cx="3454400" cy="345440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solidFill>
              <a:srgbClr val="303F6A"/>
            </a:solidFill>
            <a:prstDash val="solid"/>
            <a:round/>
          </a:ln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B901EE0-755D-58D8-AF6B-2CEDB945F59C}"/>
              </a:ext>
            </a:extLst>
          </p:cNvPr>
          <p:cNvCxnSpPr/>
          <p:nvPr/>
        </p:nvCxnSpPr>
        <p:spPr>
          <a:xfrm>
            <a:off x="5283200" y="2684160"/>
            <a:ext cx="5658468" cy="0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3222640-770B-DE35-CBF1-A89BABB11BFA}"/>
              </a:ext>
            </a:extLst>
          </p:cNvPr>
          <p:cNvCxnSpPr/>
          <p:nvPr/>
        </p:nvCxnSpPr>
        <p:spPr>
          <a:xfrm>
            <a:off x="5283200" y="4370720"/>
            <a:ext cx="5658468" cy="0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E815EA72-6F84-1063-1EEF-6F6C820AB4BD}"/>
              </a:ext>
            </a:extLst>
          </p:cNvPr>
          <p:cNvSpPr/>
          <p:nvPr/>
        </p:nvSpPr>
        <p:spPr>
          <a:xfrm>
            <a:off x="10074380" y="1718846"/>
            <a:ext cx="634512" cy="63451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Oval 61">
            <a:extLst>
              <a:ext uri="{FF2B5EF4-FFF2-40B4-BE49-F238E27FC236}">
                <a16:creationId xmlns:a16="http://schemas.microsoft.com/office/drawing/2014/main" id="{BD57722A-1A7B-F754-8361-7F29CB85D05D}"/>
              </a:ext>
            </a:extLst>
          </p:cNvPr>
          <p:cNvSpPr/>
          <p:nvPr/>
        </p:nvSpPr>
        <p:spPr>
          <a:xfrm>
            <a:off x="10238007" y="1884059"/>
            <a:ext cx="307258" cy="304088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8892851-3EAA-04AB-3CC9-8F93F443A217}"/>
              </a:ext>
            </a:extLst>
          </p:cNvPr>
          <p:cNvSpPr/>
          <p:nvPr/>
        </p:nvSpPr>
        <p:spPr>
          <a:xfrm>
            <a:off x="10074380" y="3208152"/>
            <a:ext cx="634512" cy="63451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Oval 62" descr="D:\51PPT模板网\51pptmoban.com\图片.jpg">
            <a:extLst>
              <a:ext uri="{FF2B5EF4-FFF2-40B4-BE49-F238E27FC236}">
                <a16:creationId xmlns:a16="http://schemas.microsoft.com/office/drawing/2014/main" id="{6B0D9D3C-418B-1BBB-C9D5-8AF98B1F73AF}"/>
              </a:ext>
            </a:extLst>
          </p:cNvPr>
          <p:cNvSpPr/>
          <p:nvPr/>
        </p:nvSpPr>
        <p:spPr>
          <a:xfrm>
            <a:off x="10242746" y="3371780"/>
            <a:ext cx="297780" cy="307258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64120FF-57A0-CFEE-FED2-8174F04B55A8}"/>
              </a:ext>
            </a:extLst>
          </p:cNvPr>
          <p:cNvSpPr/>
          <p:nvPr/>
        </p:nvSpPr>
        <p:spPr>
          <a:xfrm>
            <a:off x="10074380" y="4697459"/>
            <a:ext cx="634512" cy="63451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  <a:sym typeface="+mn-lt"/>
            </a:endParaRPr>
          </a:p>
        </p:txBody>
      </p:sp>
      <p:sp>
        <p:nvSpPr>
          <p:cNvPr id="16" name="Oval 63">
            <a:extLst>
              <a:ext uri="{FF2B5EF4-FFF2-40B4-BE49-F238E27FC236}">
                <a16:creationId xmlns:a16="http://schemas.microsoft.com/office/drawing/2014/main" id="{22954381-0B6B-76D3-A4E7-D8D98C993329}"/>
              </a:ext>
            </a:extLst>
          </p:cNvPr>
          <p:cNvSpPr/>
          <p:nvPr/>
        </p:nvSpPr>
        <p:spPr>
          <a:xfrm>
            <a:off x="10238007" y="4866561"/>
            <a:ext cx="307258" cy="296308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2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A5B7612-BF79-7F3D-B069-0F60DBAFC11E}"/>
              </a:ext>
            </a:extLst>
          </p:cNvPr>
          <p:cNvSpPr/>
          <p:nvPr/>
        </p:nvSpPr>
        <p:spPr>
          <a:xfrm>
            <a:off x="1443438" y="1882381"/>
            <a:ext cx="741680" cy="74168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38100" cap="flat">
            <a:solidFill>
              <a:schemeClr val="bg1"/>
            </a:soli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9365303-33DC-2B90-9D29-CA03EC153E4E}"/>
              </a:ext>
            </a:extLst>
          </p:cNvPr>
          <p:cNvSpPr txBox="1"/>
          <p:nvPr/>
        </p:nvSpPr>
        <p:spPr>
          <a:xfrm>
            <a:off x="1326348" y="2099332"/>
            <a:ext cx="9758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CBC6234-764D-D436-438E-278C04EDFD2B}"/>
              </a:ext>
            </a:extLst>
          </p:cNvPr>
          <p:cNvGrpSpPr/>
          <p:nvPr/>
        </p:nvGrpSpPr>
        <p:grpSpPr>
          <a:xfrm>
            <a:off x="4393823" y="1714886"/>
            <a:ext cx="5658468" cy="636490"/>
            <a:chOff x="-2205244" y="1906534"/>
            <a:chExt cx="5658468" cy="63649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4165B71-23C5-4EB6-9C34-2E529F61D59D}"/>
                </a:ext>
              </a:extLst>
            </p:cNvPr>
            <p:cNvSpPr txBox="1"/>
            <p:nvPr/>
          </p:nvSpPr>
          <p:spPr>
            <a:xfrm>
              <a:off x="-2205244" y="2241403"/>
              <a:ext cx="56584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5C9B015-96D7-14B6-A0C5-0F9F3A0CBEF7}"/>
                </a:ext>
              </a:extLst>
            </p:cNvPr>
            <p:cNvSpPr txBox="1"/>
            <p:nvPr/>
          </p:nvSpPr>
          <p:spPr>
            <a:xfrm>
              <a:off x="507476" y="1906534"/>
              <a:ext cx="27606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7043A82-107A-37D0-E634-2F127F6C51A8}"/>
              </a:ext>
            </a:extLst>
          </p:cNvPr>
          <p:cNvGrpSpPr/>
          <p:nvPr/>
        </p:nvGrpSpPr>
        <p:grpSpPr>
          <a:xfrm>
            <a:off x="4393823" y="3265936"/>
            <a:ext cx="5658468" cy="636490"/>
            <a:chOff x="-2205244" y="1906534"/>
            <a:chExt cx="5658468" cy="63649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B248565-E41C-7FD7-142B-49E5AECB6DFA}"/>
                </a:ext>
              </a:extLst>
            </p:cNvPr>
            <p:cNvSpPr txBox="1"/>
            <p:nvPr/>
          </p:nvSpPr>
          <p:spPr>
            <a:xfrm>
              <a:off x="-2205244" y="2241403"/>
              <a:ext cx="56584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23CBFAB-59BE-8A44-6DB3-9507F7D22006}"/>
                </a:ext>
              </a:extLst>
            </p:cNvPr>
            <p:cNvSpPr txBox="1"/>
            <p:nvPr/>
          </p:nvSpPr>
          <p:spPr>
            <a:xfrm>
              <a:off x="507476" y="1906534"/>
              <a:ext cx="27606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943A28-D309-9F1A-B951-5737C7B06C69}"/>
              </a:ext>
            </a:extLst>
          </p:cNvPr>
          <p:cNvGrpSpPr/>
          <p:nvPr/>
        </p:nvGrpSpPr>
        <p:grpSpPr>
          <a:xfrm>
            <a:off x="4393823" y="4728086"/>
            <a:ext cx="5658468" cy="636490"/>
            <a:chOff x="-2205244" y="1906534"/>
            <a:chExt cx="5658468" cy="6364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1BAA6C-06BF-994C-A650-3E50279A8288}"/>
                </a:ext>
              </a:extLst>
            </p:cNvPr>
            <p:cNvSpPr txBox="1"/>
            <p:nvPr/>
          </p:nvSpPr>
          <p:spPr>
            <a:xfrm>
              <a:off x="-2205244" y="2241403"/>
              <a:ext cx="56584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C755FDA-2459-4F70-94B0-842C00AB0C49}"/>
                </a:ext>
              </a:extLst>
            </p:cNvPr>
            <p:cNvSpPr txBox="1"/>
            <p:nvPr/>
          </p:nvSpPr>
          <p:spPr>
            <a:xfrm>
              <a:off x="106534" y="1906534"/>
              <a:ext cx="316160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02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9D4497-6418-550B-CC6A-30CB915BC54F}"/>
              </a:ext>
            </a:extLst>
          </p:cNvPr>
          <p:cNvGrpSpPr/>
          <p:nvPr/>
        </p:nvGrpSpPr>
        <p:grpSpPr>
          <a:xfrm>
            <a:off x="-76200" y="2301260"/>
            <a:ext cx="12192000" cy="3179743"/>
            <a:chOff x="-76200" y="2522557"/>
            <a:chExt cx="12192000" cy="317974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7580201-774E-0081-4EC1-0B214FFEF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00" y="2522557"/>
              <a:ext cx="12192000" cy="3179743"/>
            </a:xfrm>
            <a:prstGeom prst="rect">
              <a:avLst/>
            </a:prstGeom>
          </p:spPr>
        </p:pic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4D6AC340-D00E-FCE0-7BB5-01EDFBC8693D}"/>
                </a:ext>
              </a:extLst>
            </p:cNvPr>
            <p:cNvGrpSpPr/>
            <p:nvPr/>
          </p:nvGrpSpPr>
          <p:grpSpPr>
            <a:xfrm>
              <a:off x="778340" y="2677270"/>
              <a:ext cx="10635320" cy="1579154"/>
              <a:chOff x="778340" y="2677270"/>
              <a:chExt cx="10635320" cy="1579154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00D6705E-8CCC-C4FC-2BBF-53A602FA39CE}"/>
                  </a:ext>
                </a:extLst>
              </p:cNvPr>
              <p:cNvSpPr/>
              <p:nvPr/>
            </p:nvSpPr>
            <p:spPr>
              <a:xfrm>
                <a:off x="778340" y="2677270"/>
                <a:ext cx="10635320" cy="1579154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76F9A8C-BCA0-04CA-0E7A-B457817C998E}"/>
                  </a:ext>
                </a:extLst>
              </p:cNvPr>
              <p:cNvSpPr/>
              <p:nvPr/>
            </p:nvSpPr>
            <p:spPr>
              <a:xfrm>
                <a:off x="3086100" y="2940983"/>
                <a:ext cx="6019800" cy="893834"/>
              </a:xfrm>
              <a:prstGeom prst="ellipse">
                <a:avLst/>
              </a:prstGeom>
              <a:noFill/>
              <a:ln w="38100">
                <a:gradFill>
                  <a:gsLst>
                    <a:gs pos="15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35E5844-6734-D693-0BD9-A69BCB8F337D}"/>
              </a:ext>
            </a:extLst>
          </p:cNvPr>
          <p:cNvSpPr txBox="1"/>
          <p:nvPr/>
        </p:nvSpPr>
        <p:spPr>
          <a:xfrm>
            <a:off x="4356099" y="2643383"/>
            <a:ext cx="34798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0CB69B-B972-8503-50D0-C3B8BEB199BA}"/>
              </a:ext>
            </a:extLst>
          </p:cNvPr>
          <p:cNvSpPr txBox="1"/>
          <p:nvPr/>
        </p:nvSpPr>
        <p:spPr>
          <a:xfrm>
            <a:off x="5140582" y="1050871"/>
            <a:ext cx="1971417" cy="1455014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lvl="0" algn="dist" defTabSz="457200">
              <a:lnSpc>
                <a:spcPct val="120000"/>
              </a:lnSpc>
              <a:defRPr sz="8000" b="1">
                <a:gradFill>
                  <a:gsLst>
                    <a:gs pos="49500">
                      <a:srgbClr val="2291DA"/>
                    </a:gs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CA466C-FF1B-FB66-2A64-686FDFBDF868}"/>
              </a:ext>
            </a:extLst>
          </p:cNvPr>
          <p:cNvSpPr txBox="1"/>
          <p:nvPr/>
        </p:nvSpPr>
        <p:spPr>
          <a:xfrm>
            <a:off x="2409825" y="4416992"/>
            <a:ext cx="73723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6C6F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8488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04</a:t>
              </a:r>
              <a:endParaRPr lang="zh-CN" altLang="en-US" sz="1800" dirty="0"/>
            </a:p>
          </p:txBody>
        </p:sp>
      </p:grpSp>
      <p:sp>
        <p:nvSpPr>
          <p:cNvPr id="33" name="Freeform 10"/>
          <p:cNvSpPr/>
          <p:nvPr/>
        </p:nvSpPr>
        <p:spPr bwMode="auto">
          <a:xfrm>
            <a:off x="1850005" y="1636362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gradFill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5400000" scaled="1"/>
            </a:gra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11"/>
          <p:cNvSpPr/>
          <p:nvPr/>
        </p:nvSpPr>
        <p:spPr bwMode="auto">
          <a:xfrm>
            <a:off x="5543637" y="1636362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gradFill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5400000" scaled="1"/>
            </a:gra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kern="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5" name="Freeform 12"/>
          <p:cNvSpPr/>
          <p:nvPr/>
        </p:nvSpPr>
        <p:spPr bwMode="auto">
          <a:xfrm>
            <a:off x="8862667" y="1636362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gradFill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5400000" scaled="1"/>
            </a:gra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kern="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6" name="Freeform 13"/>
          <p:cNvSpPr/>
          <p:nvPr/>
        </p:nvSpPr>
        <p:spPr bwMode="auto">
          <a:xfrm>
            <a:off x="3821423" y="4008999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12700" cap="flat">
            <a:gradFill>
              <a:gsLst>
                <a:gs pos="100000">
                  <a:srgbClr val="26C6FF"/>
                </a:gs>
                <a:gs pos="0">
                  <a:srgbClr val="011339"/>
                </a:gs>
              </a:gsLst>
              <a:lin ang="5400000" scaled="1"/>
            </a:gra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kern="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7" name="Freeform 14"/>
          <p:cNvSpPr/>
          <p:nvPr/>
        </p:nvSpPr>
        <p:spPr bwMode="auto">
          <a:xfrm>
            <a:off x="7278548" y="4008999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12700" cap="flat">
            <a:gradFill>
              <a:gsLst>
                <a:gs pos="100000">
                  <a:srgbClr val="26C6FF"/>
                </a:gs>
                <a:gs pos="0">
                  <a:srgbClr val="011339"/>
                </a:gs>
              </a:gsLst>
              <a:lin ang="5400000" scaled="1"/>
            </a:gra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kern="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798111" y="2843582"/>
            <a:ext cx="1900602" cy="1389570"/>
            <a:chOff x="1696511" y="2790392"/>
            <a:chExt cx="1900602" cy="1389570"/>
          </a:xfrm>
        </p:grpSpPr>
        <p:sp>
          <p:nvSpPr>
            <p:cNvPr id="39" name="Freeform 5"/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288736" y="3249645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66356" y="2786440"/>
            <a:ext cx="1900602" cy="1389570"/>
            <a:chOff x="3364756" y="2733250"/>
            <a:chExt cx="1900602" cy="1389570"/>
          </a:xfrm>
        </p:grpSpPr>
        <p:sp>
          <p:nvSpPr>
            <p:cNvPr id="42" name="Freeform 8"/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890110" y="2780159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34677" y="2843582"/>
            <a:ext cx="1898864" cy="1389570"/>
            <a:chOff x="5033077" y="2790392"/>
            <a:chExt cx="1898864" cy="1389570"/>
          </a:xfrm>
        </p:grpSpPr>
        <p:sp>
          <p:nvSpPr>
            <p:cNvPr id="45" name="Freeform 6"/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557547" y="3249645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02922" y="2786440"/>
            <a:ext cx="1898864" cy="1389570"/>
            <a:chOff x="6701322" y="2733250"/>
            <a:chExt cx="1898864" cy="1389570"/>
          </a:xfrm>
        </p:grpSpPr>
        <p:sp>
          <p:nvSpPr>
            <p:cNvPr id="48" name="Freeform 9"/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232088" y="2780159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471168" y="2843582"/>
            <a:ext cx="1898864" cy="1389570"/>
            <a:chOff x="8369568" y="2790392"/>
            <a:chExt cx="1898864" cy="1389570"/>
          </a:xfrm>
        </p:grpSpPr>
        <p:sp>
          <p:nvSpPr>
            <p:cNvPr id="51" name="Freeform 7"/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936115" y="3249645"/>
              <a:ext cx="7521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E6BA53-9C23-2465-5233-EB8A3D2F5BD8}"/>
              </a:ext>
            </a:extLst>
          </p:cNvPr>
          <p:cNvGrpSpPr/>
          <p:nvPr/>
        </p:nvGrpSpPr>
        <p:grpSpPr>
          <a:xfrm>
            <a:off x="1983143" y="1562345"/>
            <a:ext cx="2235568" cy="1047355"/>
            <a:chOff x="283598" y="1906534"/>
            <a:chExt cx="2235568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4F55995-04EB-9C8E-670F-ADEF50EED304}"/>
                </a:ext>
              </a:extLst>
            </p:cNvPr>
            <p:cNvSpPr txBox="1"/>
            <p:nvPr/>
          </p:nvSpPr>
          <p:spPr>
            <a:xfrm>
              <a:off x="283598" y="2190603"/>
              <a:ext cx="203464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A32B128-70ED-8C76-4E24-886EE3BF3A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5116B03-1C9B-C28B-DDE3-A1B37AB2A8D7}"/>
              </a:ext>
            </a:extLst>
          </p:cNvPr>
          <p:cNvGrpSpPr/>
          <p:nvPr/>
        </p:nvGrpSpPr>
        <p:grpSpPr>
          <a:xfrm>
            <a:off x="1524501" y="4692405"/>
            <a:ext cx="2235567" cy="1047355"/>
            <a:chOff x="1032570" y="1906534"/>
            <a:chExt cx="2235567" cy="10473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1F6FF6D-F9A0-AEC8-8AE5-ABB4397FAA01}"/>
                </a:ext>
              </a:extLst>
            </p:cNvPr>
            <p:cNvSpPr txBox="1"/>
            <p:nvPr/>
          </p:nvSpPr>
          <p:spPr>
            <a:xfrm>
              <a:off x="1295625" y="2190603"/>
              <a:ext cx="19543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2682F6-1FAD-16B1-36A1-A1892AB71A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C5A8A9C-5A32-3D49-612A-50903AADF3DE}"/>
              </a:ext>
            </a:extLst>
          </p:cNvPr>
          <p:cNvGrpSpPr/>
          <p:nvPr/>
        </p:nvGrpSpPr>
        <p:grpSpPr>
          <a:xfrm>
            <a:off x="5659147" y="1562345"/>
            <a:ext cx="2235568" cy="1047355"/>
            <a:chOff x="283598" y="1906534"/>
            <a:chExt cx="2235568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857493-F404-6159-AB20-C66E4A798D76}"/>
                </a:ext>
              </a:extLst>
            </p:cNvPr>
            <p:cNvSpPr txBox="1"/>
            <p:nvPr/>
          </p:nvSpPr>
          <p:spPr>
            <a:xfrm>
              <a:off x="283598" y="2190603"/>
              <a:ext cx="203464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B2E8E0-EC39-5CCF-F403-3F7BB84425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09B3D7F-3643-AB93-15D2-E9ED464BC5F7}"/>
              </a:ext>
            </a:extLst>
          </p:cNvPr>
          <p:cNvGrpSpPr/>
          <p:nvPr/>
        </p:nvGrpSpPr>
        <p:grpSpPr>
          <a:xfrm>
            <a:off x="8992376" y="1562345"/>
            <a:ext cx="2235568" cy="1047355"/>
            <a:chOff x="283598" y="1906534"/>
            <a:chExt cx="2235568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D9C8B38-12C5-5A21-E489-DEBD1CF1781A}"/>
                </a:ext>
              </a:extLst>
            </p:cNvPr>
            <p:cNvSpPr txBox="1"/>
            <p:nvPr/>
          </p:nvSpPr>
          <p:spPr>
            <a:xfrm>
              <a:off x="283598" y="2190603"/>
              <a:ext cx="203464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3EEC627-011A-C531-1C39-A3EAAD7884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4C8FEE0-1CFE-E56F-748A-A7ABD720E58D}"/>
              </a:ext>
            </a:extLst>
          </p:cNvPr>
          <p:cNvGrpSpPr/>
          <p:nvPr/>
        </p:nvGrpSpPr>
        <p:grpSpPr>
          <a:xfrm>
            <a:off x="4955527" y="4692405"/>
            <a:ext cx="2235567" cy="1047355"/>
            <a:chOff x="1032570" y="1906534"/>
            <a:chExt cx="2235567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A3D942B-9CB7-8A53-C3EC-941E13B901D5}"/>
                </a:ext>
              </a:extLst>
            </p:cNvPr>
            <p:cNvSpPr txBox="1"/>
            <p:nvPr/>
          </p:nvSpPr>
          <p:spPr>
            <a:xfrm>
              <a:off x="1295625" y="2190603"/>
              <a:ext cx="19543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A8A261B-6657-BC5D-5C27-2F31E9D07DE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273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9D4497-6418-550B-CC6A-30CB915BC54F}"/>
              </a:ext>
            </a:extLst>
          </p:cNvPr>
          <p:cNvGrpSpPr/>
          <p:nvPr/>
        </p:nvGrpSpPr>
        <p:grpSpPr>
          <a:xfrm>
            <a:off x="-76200" y="816953"/>
            <a:ext cx="12192000" cy="3179743"/>
            <a:chOff x="-76200" y="2522557"/>
            <a:chExt cx="12192000" cy="317974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7580201-774E-0081-4EC1-0B214FFEF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00" y="2522557"/>
              <a:ext cx="12192000" cy="3179743"/>
            </a:xfrm>
            <a:prstGeom prst="rect">
              <a:avLst/>
            </a:prstGeom>
          </p:spPr>
        </p:pic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4D6AC340-D00E-FCE0-7BB5-01EDFBC8693D}"/>
                </a:ext>
              </a:extLst>
            </p:cNvPr>
            <p:cNvGrpSpPr/>
            <p:nvPr/>
          </p:nvGrpSpPr>
          <p:grpSpPr>
            <a:xfrm>
              <a:off x="778340" y="2677270"/>
              <a:ext cx="10635320" cy="1579154"/>
              <a:chOff x="778340" y="2677270"/>
              <a:chExt cx="10635320" cy="1579154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00D6705E-8CCC-C4FC-2BBF-53A602FA39CE}"/>
                  </a:ext>
                </a:extLst>
              </p:cNvPr>
              <p:cNvSpPr/>
              <p:nvPr/>
            </p:nvSpPr>
            <p:spPr>
              <a:xfrm>
                <a:off x="778340" y="2677270"/>
                <a:ext cx="10635320" cy="1579154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76F9A8C-BCA0-04CA-0E7A-B457817C998E}"/>
                  </a:ext>
                </a:extLst>
              </p:cNvPr>
              <p:cNvSpPr/>
              <p:nvPr/>
            </p:nvSpPr>
            <p:spPr>
              <a:xfrm>
                <a:off x="3086100" y="2940983"/>
                <a:ext cx="6019800" cy="893834"/>
              </a:xfrm>
              <a:prstGeom prst="ellipse">
                <a:avLst/>
              </a:prstGeom>
              <a:noFill/>
              <a:ln w="38100">
                <a:gradFill>
                  <a:gsLst>
                    <a:gs pos="15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297AE33-2ADA-86A5-5D38-EF2133B7348F}"/>
              </a:ext>
            </a:extLst>
          </p:cNvPr>
          <p:cNvGrpSpPr/>
          <p:nvPr/>
        </p:nvGrpSpPr>
        <p:grpSpPr>
          <a:xfrm>
            <a:off x="4886605" y="303041"/>
            <a:ext cx="2418787" cy="1333291"/>
            <a:chOff x="3598389" y="1734801"/>
            <a:chExt cx="2418787" cy="133329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F23F5DE-05CE-151B-3F9B-5AC93A3C4453}"/>
                </a:ext>
              </a:extLst>
            </p:cNvPr>
            <p:cNvSpPr/>
            <p:nvPr/>
          </p:nvSpPr>
          <p:spPr>
            <a:xfrm>
              <a:off x="3598389" y="1734801"/>
              <a:ext cx="2418787" cy="1333291"/>
            </a:xfrm>
            <a:custGeom>
              <a:avLst/>
              <a:gdLst>
                <a:gd name="connsiteX0" fmla="*/ 912575 w 3311092"/>
                <a:gd name="connsiteY0" fmla="*/ 0 h 1825150"/>
                <a:gd name="connsiteX1" fmla="*/ 1557863 w 3311092"/>
                <a:gd name="connsiteY1" fmla="*/ 267287 h 1825150"/>
                <a:gd name="connsiteX2" fmla="*/ 1655546 w 3311092"/>
                <a:gd name="connsiteY2" fmla="*/ 385680 h 1825150"/>
                <a:gd name="connsiteX3" fmla="*/ 1753229 w 3311092"/>
                <a:gd name="connsiteY3" fmla="*/ 267287 h 1825150"/>
                <a:gd name="connsiteX4" fmla="*/ 2398517 w 3311092"/>
                <a:gd name="connsiteY4" fmla="*/ 0 h 1825150"/>
                <a:gd name="connsiteX5" fmla="*/ 3311092 w 3311092"/>
                <a:gd name="connsiteY5" fmla="*/ 912575 h 1825150"/>
                <a:gd name="connsiteX6" fmla="*/ 2398517 w 3311092"/>
                <a:gd name="connsiteY6" fmla="*/ 1825150 h 1825150"/>
                <a:gd name="connsiteX7" fmla="*/ 1753229 w 3311092"/>
                <a:gd name="connsiteY7" fmla="*/ 1557863 h 1825150"/>
                <a:gd name="connsiteX8" fmla="*/ 1655546 w 3311092"/>
                <a:gd name="connsiteY8" fmla="*/ 1439470 h 1825150"/>
                <a:gd name="connsiteX9" fmla="*/ 1557863 w 3311092"/>
                <a:gd name="connsiteY9" fmla="*/ 1557863 h 1825150"/>
                <a:gd name="connsiteX10" fmla="*/ 912575 w 3311092"/>
                <a:gd name="connsiteY10" fmla="*/ 1825150 h 1825150"/>
                <a:gd name="connsiteX11" fmla="*/ 0 w 3311092"/>
                <a:gd name="connsiteY11" fmla="*/ 912575 h 1825150"/>
                <a:gd name="connsiteX12" fmla="*/ 912575 w 3311092"/>
                <a:gd name="connsiteY12" fmla="*/ 0 h 182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11092" h="1825150">
                  <a:moveTo>
                    <a:pt x="912575" y="0"/>
                  </a:moveTo>
                  <a:cubicBezTo>
                    <a:pt x="1164575" y="0"/>
                    <a:pt x="1392719" y="102144"/>
                    <a:pt x="1557863" y="267287"/>
                  </a:cubicBezTo>
                  <a:lnTo>
                    <a:pt x="1655546" y="385680"/>
                  </a:lnTo>
                  <a:lnTo>
                    <a:pt x="1753229" y="267287"/>
                  </a:lnTo>
                  <a:cubicBezTo>
                    <a:pt x="1918373" y="102144"/>
                    <a:pt x="2146516" y="0"/>
                    <a:pt x="2398517" y="0"/>
                  </a:cubicBezTo>
                  <a:cubicBezTo>
                    <a:pt x="2902518" y="0"/>
                    <a:pt x="3311092" y="408574"/>
                    <a:pt x="3311092" y="912575"/>
                  </a:cubicBezTo>
                  <a:cubicBezTo>
                    <a:pt x="3311092" y="1416576"/>
                    <a:pt x="2902518" y="1825150"/>
                    <a:pt x="2398517" y="1825150"/>
                  </a:cubicBezTo>
                  <a:cubicBezTo>
                    <a:pt x="2146516" y="1825150"/>
                    <a:pt x="1918373" y="1723007"/>
                    <a:pt x="1753229" y="1557863"/>
                  </a:cubicBezTo>
                  <a:lnTo>
                    <a:pt x="1655546" y="1439470"/>
                  </a:lnTo>
                  <a:lnTo>
                    <a:pt x="1557863" y="1557863"/>
                  </a:lnTo>
                  <a:cubicBezTo>
                    <a:pt x="1392719" y="1723007"/>
                    <a:pt x="1164575" y="1825150"/>
                    <a:pt x="912575" y="1825150"/>
                  </a:cubicBezTo>
                  <a:cubicBezTo>
                    <a:pt x="408574" y="1825150"/>
                    <a:pt x="0" y="1416576"/>
                    <a:pt x="0" y="912575"/>
                  </a:cubicBezTo>
                  <a:cubicBezTo>
                    <a:pt x="0" y="408574"/>
                    <a:pt x="408574" y="0"/>
                    <a:pt x="9125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 w="76200" cap="flat">
              <a:noFill/>
              <a:prstDash val="solid"/>
              <a:miter/>
            </a:ln>
            <a:effectLst>
              <a:outerShdw blurRad="317500" algn="ctr" rotWithShape="0">
                <a:schemeClr val="tx1">
                  <a:alpha val="71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0F9F482-3F56-5687-ACF2-68A67BD50A28}"/>
                </a:ext>
              </a:extLst>
            </p:cNvPr>
            <p:cNvSpPr txBox="1"/>
            <p:nvPr/>
          </p:nvSpPr>
          <p:spPr>
            <a:xfrm>
              <a:off x="3833088" y="2065271"/>
              <a:ext cx="1922914" cy="909929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en-US"/>
              </a:defPPr>
              <a:lvl1pPr lvl="0" algn="ctr" defTabSz="457200">
                <a:lnSpc>
                  <a:spcPct val="120000"/>
                </a:lnSpc>
                <a:defRPr sz="6600" b="1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dist"/>
              <a:r>
                <a:rPr lang="zh-CN" altLang="en-US" sz="4800" dirty="0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  <a:sym typeface="+mn-lt"/>
                </a:rPr>
                <a:t>目录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6AE5A943-A0A4-8900-482E-17D5AAE5E906}"/>
              </a:ext>
            </a:extLst>
          </p:cNvPr>
          <p:cNvSpPr txBox="1"/>
          <p:nvPr/>
        </p:nvSpPr>
        <p:spPr>
          <a:xfrm>
            <a:off x="4434345" y="1401283"/>
            <a:ext cx="339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i="1" dirty="0">
                <a:solidFill>
                  <a:srgbClr val="00B0F0"/>
                </a:solidFill>
              </a:rPr>
              <a:t>CONTENTS</a:t>
            </a:r>
            <a:endParaRPr lang="zh-CN" altLang="en-US" i="1" dirty="0">
              <a:solidFill>
                <a:srgbClr val="00B0F0"/>
              </a:solidFill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77909DB-D10D-D5C3-8700-D3F1555CC524}"/>
              </a:ext>
            </a:extLst>
          </p:cNvPr>
          <p:cNvGrpSpPr/>
          <p:nvPr/>
        </p:nvGrpSpPr>
        <p:grpSpPr>
          <a:xfrm>
            <a:off x="1880319" y="3268340"/>
            <a:ext cx="3902104" cy="878291"/>
            <a:chOff x="1612900" y="3035300"/>
            <a:chExt cx="3902104" cy="878291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1B90BA95-E2E1-A7DC-1E33-2BF9163B6F22}"/>
                </a:ext>
              </a:extLst>
            </p:cNvPr>
            <p:cNvSpPr/>
            <p:nvPr/>
          </p:nvSpPr>
          <p:spPr>
            <a:xfrm>
              <a:off x="1612900" y="3035300"/>
              <a:ext cx="3902104" cy="777955"/>
            </a:xfrm>
            <a:prstGeom prst="roundRect">
              <a:avLst>
                <a:gd name="adj" fmla="val 9795"/>
              </a:avLst>
            </a:prstGeom>
            <a:gradFill>
              <a:gsLst>
                <a:gs pos="14000">
                  <a:srgbClr val="26C6FF">
                    <a:alpha val="0"/>
                  </a:srgbClr>
                </a:gs>
                <a:gs pos="93000">
                  <a:schemeClr val="accent1">
                    <a:lumMod val="75000"/>
                    <a:alpha val="58000"/>
                  </a:schemeClr>
                </a:gs>
              </a:gsLst>
              <a:lin ang="0" scaled="1"/>
            </a:gradFill>
            <a:ln w="25400">
              <a:gradFill flip="none" rotWithShape="1">
                <a:gsLst>
                  <a:gs pos="14000">
                    <a:srgbClr val="26C6FF"/>
                  </a:gs>
                  <a:gs pos="9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040CB69B-B972-8503-50D0-C3B8BEB199BA}"/>
                </a:ext>
              </a:extLst>
            </p:cNvPr>
            <p:cNvSpPr txBox="1"/>
            <p:nvPr/>
          </p:nvSpPr>
          <p:spPr>
            <a:xfrm>
              <a:off x="2001230" y="3090640"/>
              <a:ext cx="7761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4000" dirty="0">
                <a:solidFill>
                  <a:srgbClr val="26C6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3171105" y="3229637"/>
              <a:ext cx="2213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26C6FF"/>
                  </a:solidFill>
                </a:rPr>
                <a:t>添加标题文本</a:t>
              </a:r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437D45CD-8F39-C520-D484-F04EB6151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0465" y="3703823"/>
              <a:ext cx="2602910" cy="209768"/>
            </a:xfrm>
            <a:prstGeom prst="rect">
              <a:avLst/>
            </a:prstGeom>
          </p:spPr>
        </p:pic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00B58F5-BA87-099A-E1BA-167E1804D75E}"/>
              </a:ext>
            </a:extLst>
          </p:cNvPr>
          <p:cNvGrpSpPr/>
          <p:nvPr/>
        </p:nvGrpSpPr>
        <p:grpSpPr>
          <a:xfrm>
            <a:off x="6397214" y="3268340"/>
            <a:ext cx="3902104" cy="878291"/>
            <a:chOff x="1612900" y="3035300"/>
            <a:chExt cx="3902104" cy="878291"/>
          </a:xfrm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7BC29217-1BF7-F2B3-8604-8082B6406D6D}"/>
                </a:ext>
              </a:extLst>
            </p:cNvPr>
            <p:cNvSpPr/>
            <p:nvPr/>
          </p:nvSpPr>
          <p:spPr>
            <a:xfrm>
              <a:off x="1612900" y="3035300"/>
              <a:ext cx="3902104" cy="777955"/>
            </a:xfrm>
            <a:prstGeom prst="roundRect">
              <a:avLst>
                <a:gd name="adj" fmla="val 9795"/>
              </a:avLst>
            </a:prstGeom>
            <a:gradFill>
              <a:gsLst>
                <a:gs pos="14000">
                  <a:srgbClr val="26C6FF">
                    <a:alpha val="0"/>
                  </a:srgbClr>
                </a:gs>
                <a:gs pos="93000">
                  <a:schemeClr val="accent1">
                    <a:lumMod val="75000"/>
                    <a:alpha val="58000"/>
                  </a:schemeClr>
                </a:gs>
              </a:gsLst>
              <a:lin ang="0" scaled="1"/>
            </a:gradFill>
            <a:ln w="25400">
              <a:gradFill flip="none" rotWithShape="1">
                <a:gsLst>
                  <a:gs pos="14000">
                    <a:srgbClr val="26C6FF"/>
                  </a:gs>
                  <a:gs pos="9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93CEF67-9F7D-B73B-8695-E1539664CB97}"/>
                </a:ext>
              </a:extLst>
            </p:cNvPr>
            <p:cNvSpPr txBox="1"/>
            <p:nvPr/>
          </p:nvSpPr>
          <p:spPr>
            <a:xfrm>
              <a:off x="2001230" y="3090640"/>
              <a:ext cx="84350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4000" dirty="0">
                <a:solidFill>
                  <a:srgbClr val="26C6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B93A8A1-9826-65B2-03BB-C43A08F0AEC0}"/>
                </a:ext>
              </a:extLst>
            </p:cNvPr>
            <p:cNvSpPr txBox="1"/>
            <p:nvPr/>
          </p:nvSpPr>
          <p:spPr>
            <a:xfrm>
              <a:off x="3171105" y="3229637"/>
              <a:ext cx="2213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26C6FF"/>
                  </a:solidFill>
                </a:rPr>
                <a:t>添加标题文本</a:t>
              </a:r>
            </a:p>
          </p:txBody>
        </p:sp>
        <p:pic>
          <p:nvPicPr>
            <p:cNvPr id="113" name="图片 112" descr="D:\51PPT模板网\51pptmoban.com\图片.jpg">
              <a:extLst>
                <a:ext uri="{FF2B5EF4-FFF2-40B4-BE49-F238E27FC236}">
                  <a16:creationId xmlns:a16="http://schemas.microsoft.com/office/drawing/2014/main" id="{7B6CAF84-9375-1F6E-700C-91E715D32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0465" y="3703823"/>
              <a:ext cx="2602910" cy="209768"/>
            </a:xfrm>
            <a:prstGeom prst="rect">
              <a:avLst/>
            </a:prstGeom>
          </p:spPr>
        </p:pic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96C978D-F0A9-181F-2CA4-D152AB900637}"/>
              </a:ext>
            </a:extLst>
          </p:cNvPr>
          <p:cNvGrpSpPr/>
          <p:nvPr/>
        </p:nvGrpSpPr>
        <p:grpSpPr>
          <a:xfrm>
            <a:off x="1880319" y="4692726"/>
            <a:ext cx="3902104" cy="878291"/>
            <a:chOff x="1612900" y="3035300"/>
            <a:chExt cx="3902104" cy="878291"/>
          </a:xfrm>
        </p:grpSpPr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3DBA5D42-D362-4660-57AF-2B1DA6ECBE1F}"/>
                </a:ext>
              </a:extLst>
            </p:cNvPr>
            <p:cNvSpPr/>
            <p:nvPr/>
          </p:nvSpPr>
          <p:spPr>
            <a:xfrm>
              <a:off x="1612900" y="3035300"/>
              <a:ext cx="3902104" cy="777955"/>
            </a:xfrm>
            <a:prstGeom prst="roundRect">
              <a:avLst>
                <a:gd name="adj" fmla="val 9795"/>
              </a:avLst>
            </a:prstGeom>
            <a:gradFill>
              <a:gsLst>
                <a:gs pos="14000">
                  <a:srgbClr val="26C6FF">
                    <a:alpha val="0"/>
                  </a:srgbClr>
                </a:gs>
                <a:gs pos="93000">
                  <a:schemeClr val="accent1">
                    <a:lumMod val="75000"/>
                    <a:alpha val="58000"/>
                  </a:schemeClr>
                </a:gs>
              </a:gsLst>
              <a:lin ang="0" scaled="1"/>
            </a:gradFill>
            <a:ln w="25400">
              <a:gradFill flip="none" rotWithShape="1">
                <a:gsLst>
                  <a:gs pos="14000">
                    <a:srgbClr val="26C6FF"/>
                  </a:gs>
                  <a:gs pos="9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31FE049E-6768-DEA7-548E-140ED535FC46}"/>
                </a:ext>
              </a:extLst>
            </p:cNvPr>
            <p:cNvSpPr txBox="1"/>
            <p:nvPr/>
          </p:nvSpPr>
          <p:spPr>
            <a:xfrm>
              <a:off x="2001230" y="3090640"/>
              <a:ext cx="8483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4000" dirty="0">
                <a:solidFill>
                  <a:srgbClr val="26C6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AAA08C70-34C9-33AA-E9C4-F87319DC55FC}"/>
                </a:ext>
              </a:extLst>
            </p:cNvPr>
            <p:cNvSpPr txBox="1"/>
            <p:nvPr/>
          </p:nvSpPr>
          <p:spPr>
            <a:xfrm>
              <a:off x="3171105" y="3229637"/>
              <a:ext cx="2213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26C6FF"/>
                  </a:solidFill>
                </a:rPr>
                <a:t>添加标题文本</a:t>
              </a:r>
            </a:p>
          </p:txBody>
        </p: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94671ECC-D9D5-6532-1CC0-33AD6548C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0465" y="3703823"/>
              <a:ext cx="2602910" cy="209768"/>
            </a:xfrm>
            <a:prstGeom prst="rect">
              <a:avLst/>
            </a:prstGeom>
          </p:spPr>
        </p:pic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32A65103-D96B-42C0-D216-43BA8D96593A}"/>
              </a:ext>
            </a:extLst>
          </p:cNvPr>
          <p:cNvGrpSpPr/>
          <p:nvPr/>
        </p:nvGrpSpPr>
        <p:grpSpPr>
          <a:xfrm>
            <a:off x="6397214" y="4692726"/>
            <a:ext cx="3902104" cy="878291"/>
            <a:chOff x="1612900" y="3035300"/>
            <a:chExt cx="3902104" cy="878291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F98E5BEA-D4C9-75CC-A199-08DE7FB68D9C}"/>
                </a:ext>
              </a:extLst>
            </p:cNvPr>
            <p:cNvSpPr/>
            <p:nvPr/>
          </p:nvSpPr>
          <p:spPr>
            <a:xfrm>
              <a:off x="1612900" y="3035300"/>
              <a:ext cx="3902104" cy="777955"/>
            </a:xfrm>
            <a:prstGeom prst="roundRect">
              <a:avLst>
                <a:gd name="adj" fmla="val 9795"/>
              </a:avLst>
            </a:prstGeom>
            <a:gradFill>
              <a:gsLst>
                <a:gs pos="14000">
                  <a:srgbClr val="26C6FF">
                    <a:alpha val="0"/>
                  </a:srgbClr>
                </a:gs>
                <a:gs pos="93000">
                  <a:schemeClr val="accent1">
                    <a:lumMod val="75000"/>
                    <a:alpha val="58000"/>
                  </a:schemeClr>
                </a:gs>
              </a:gsLst>
              <a:lin ang="0" scaled="1"/>
            </a:gradFill>
            <a:ln w="25400">
              <a:gradFill flip="none" rotWithShape="1">
                <a:gsLst>
                  <a:gs pos="14000">
                    <a:srgbClr val="26C6FF"/>
                  </a:gs>
                  <a:gs pos="93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313757C-B190-1085-C860-E2BFDB9906A2}"/>
                </a:ext>
              </a:extLst>
            </p:cNvPr>
            <p:cNvSpPr txBox="1"/>
            <p:nvPr/>
          </p:nvSpPr>
          <p:spPr>
            <a:xfrm>
              <a:off x="2001230" y="3090640"/>
              <a:ext cx="85472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4000" dirty="0">
                <a:solidFill>
                  <a:srgbClr val="26C6FF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3940CFFE-118D-CFF4-C576-3DE7AD3EF810}"/>
                </a:ext>
              </a:extLst>
            </p:cNvPr>
            <p:cNvSpPr txBox="1"/>
            <p:nvPr/>
          </p:nvSpPr>
          <p:spPr>
            <a:xfrm>
              <a:off x="3171105" y="3229637"/>
              <a:ext cx="2213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26C6FF"/>
                  </a:solidFill>
                </a:rPr>
                <a:t>添加标题文本</a:t>
              </a:r>
            </a:p>
          </p:txBody>
        </p:sp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2D15DDB3-01F5-0C71-7273-D9DA961B2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0465" y="3703823"/>
              <a:ext cx="2602910" cy="209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06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04</a:t>
              </a:r>
              <a:endParaRPr lang="zh-CN" altLang="en-US" sz="1800" dirty="0"/>
            </a:p>
          </p:txBody>
        </p:sp>
      </p:grp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233848237"/>
              </p:ext>
            </p:extLst>
          </p:nvPr>
        </p:nvGraphicFramePr>
        <p:xfrm>
          <a:off x="1297940" y="1529080"/>
          <a:ext cx="10601960" cy="4233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直接连接符 4"/>
          <p:cNvCxnSpPr>
            <a:cxnSpLocks/>
          </p:cNvCxnSpPr>
          <p:nvPr/>
        </p:nvCxnSpPr>
        <p:spPr>
          <a:xfrm>
            <a:off x="1966967" y="4304581"/>
            <a:ext cx="0" cy="993859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E08ADAD-1947-F98B-05C7-E9407BB3FE91}"/>
              </a:ext>
            </a:extLst>
          </p:cNvPr>
          <p:cNvCxnSpPr>
            <a:cxnSpLocks/>
          </p:cNvCxnSpPr>
          <p:nvPr/>
        </p:nvCxnSpPr>
        <p:spPr>
          <a:xfrm>
            <a:off x="2941752" y="4994694"/>
            <a:ext cx="0" cy="303746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31ACA13-9526-300D-FE8A-E0674398A849}"/>
              </a:ext>
            </a:extLst>
          </p:cNvPr>
          <p:cNvCxnSpPr>
            <a:cxnSpLocks/>
          </p:cNvCxnSpPr>
          <p:nvPr/>
        </p:nvCxnSpPr>
        <p:spPr>
          <a:xfrm>
            <a:off x="3925163" y="4226943"/>
            <a:ext cx="0" cy="1071497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622D68F-0F37-B83F-1EC9-D56DD007FF3A}"/>
              </a:ext>
            </a:extLst>
          </p:cNvPr>
          <p:cNvCxnSpPr>
            <a:cxnSpLocks/>
          </p:cNvCxnSpPr>
          <p:nvPr/>
        </p:nvCxnSpPr>
        <p:spPr>
          <a:xfrm>
            <a:off x="4880729" y="4727275"/>
            <a:ext cx="0" cy="571165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AD44BA9-B6AF-1E2D-7B8B-90A0CC1EA718}"/>
              </a:ext>
            </a:extLst>
          </p:cNvPr>
          <p:cNvCxnSpPr>
            <a:cxnSpLocks/>
          </p:cNvCxnSpPr>
          <p:nvPr/>
        </p:nvCxnSpPr>
        <p:spPr>
          <a:xfrm>
            <a:off x="5881393" y="3985404"/>
            <a:ext cx="0" cy="1313036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62F25E0-D7CC-11AD-6AA1-78FACB4AEC34}"/>
              </a:ext>
            </a:extLst>
          </p:cNvPr>
          <p:cNvCxnSpPr>
            <a:cxnSpLocks/>
          </p:cNvCxnSpPr>
          <p:nvPr/>
        </p:nvCxnSpPr>
        <p:spPr>
          <a:xfrm>
            <a:off x="6821673" y="4226943"/>
            <a:ext cx="0" cy="1071497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31503A2-FB80-0D06-6721-143107335824}"/>
              </a:ext>
            </a:extLst>
          </p:cNvPr>
          <p:cNvCxnSpPr>
            <a:cxnSpLocks/>
          </p:cNvCxnSpPr>
          <p:nvPr/>
        </p:nvCxnSpPr>
        <p:spPr>
          <a:xfrm>
            <a:off x="7805083" y="3717985"/>
            <a:ext cx="0" cy="1580455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30D8CD8-9521-A7FB-4B08-CDE2115DFCE3}"/>
              </a:ext>
            </a:extLst>
          </p:cNvPr>
          <p:cNvCxnSpPr>
            <a:cxnSpLocks/>
          </p:cNvCxnSpPr>
          <p:nvPr/>
        </p:nvCxnSpPr>
        <p:spPr>
          <a:xfrm>
            <a:off x="8779868" y="4727275"/>
            <a:ext cx="0" cy="571165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4BC131A-6545-B6A1-F38F-B7E325C85192}"/>
              </a:ext>
            </a:extLst>
          </p:cNvPr>
          <p:cNvCxnSpPr>
            <a:cxnSpLocks/>
          </p:cNvCxnSpPr>
          <p:nvPr/>
        </p:nvCxnSpPr>
        <p:spPr>
          <a:xfrm>
            <a:off x="9806411" y="2053087"/>
            <a:ext cx="0" cy="3245353"/>
          </a:xfrm>
          <a:prstGeom prst="lin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12700" cap="flat">
            <a:gradFill flip="none" rotWithShape="1">
              <a:gsLst>
                <a:gs pos="0">
                  <a:srgbClr val="26C6FF"/>
                </a:gs>
                <a:gs pos="100000">
                  <a:srgbClr val="011339"/>
                </a:gs>
              </a:gsLst>
              <a:lin ang="10800000" scaled="1"/>
              <a:tileRect/>
            </a:gradFill>
            <a:prstDash val="dash"/>
            <a:miter/>
          </a:ln>
          <a:effectLst/>
        </p:spPr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33E2915-33B6-8D91-14E5-CC02B556A9A6}"/>
              </a:ext>
            </a:extLst>
          </p:cNvPr>
          <p:cNvGrpSpPr/>
          <p:nvPr/>
        </p:nvGrpSpPr>
        <p:grpSpPr>
          <a:xfrm>
            <a:off x="1267804" y="1608183"/>
            <a:ext cx="5553869" cy="1134439"/>
            <a:chOff x="283598" y="1906534"/>
            <a:chExt cx="5553869" cy="113443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E331AD1-234E-703D-48B4-7EFD7BD9FCA2}"/>
                </a:ext>
              </a:extLst>
            </p:cNvPr>
            <p:cNvSpPr txBox="1"/>
            <p:nvPr/>
          </p:nvSpPr>
          <p:spPr>
            <a:xfrm>
              <a:off x="283598" y="2277687"/>
              <a:ext cx="55538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FAAF47C-4E8B-EE89-08C4-F7BAC89B9047}"/>
                </a:ext>
              </a:extLst>
            </p:cNvPr>
            <p:cNvSpPr txBox="1"/>
            <p:nvPr/>
          </p:nvSpPr>
          <p:spPr>
            <a:xfrm>
              <a:off x="283599" y="1906534"/>
              <a:ext cx="361292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30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04</a:t>
              </a:r>
              <a:endParaRPr lang="zh-CN" altLang="en-US" sz="1800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8C6A5EA-C801-0A73-6C2A-6260FA7F7E37}"/>
              </a:ext>
            </a:extLst>
          </p:cNvPr>
          <p:cNvGrpSpPr/>
          <p:nvPr/>
        </p:nvGrpSpPr>
        <p:grpSpPr>
          <a:xfrm>
            <a:off x="982663" y="1547413"/>
            <a:ext cx="2550695" cy="3272589"/>
            <a:chOff x="982663" y="1678042"/>
            <a:chExt cx="2550695" cy="3272589"/>
          </a:xfrm>
        </p:grpSpPr>
        <p:grpSp>
          <p:nvGrpSpPr>
            <p:cNvPr id="13" name="组合 12"/>
            <p:cNvGrpSpPr/>
            <p:nvPr/>
          </p:nvGrpSpPr>
          <p:grpSpPr>
            <a:xfrm>
              <a:off x="982663" y="1678042"/>
              <a:ext cx="2550695" cy="3272589"/>
              <a:chOff x="497305" y="2101516"/>
              <a:chExt cx="2550695" cy="3272589"/>
            </a:xfrm>
          </p:grpSpPr>
          <p:sp>
            <p:nvSpPr>
              <p:cNvPr id="14" name="矩形: 圆角 13"/>
              <p:cNvSpPr/>
              <p:nvPr/>
            </p:nvSpPr>
            <p:spPr>
              <a:xfrm>
                <a:off x="497305" y="2101516"/>
                <a:ext cx="2550695" cy="3272589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rgbClr val="26C6FF"/>
                  </a:gs>
                </a:gsLst>
                <a:lin ang="13500000" scaled="1"/>
                <a:tileRect/>
              </a:gradFill>
              <a:ln w="38100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sym typeface="+mn-lt"/>
                </a:endParaRPr>
              </a:p>
            </p:txBody>
          </p:sp>
          <p:sp>
            <p:nvSpPr>
              <p:cNvPr id="15" name="矩形: 圆角 14"/>
              <p:cNvSpPr/>
              <p:nvPr/>
            </p:nvSpPr>
            <p:spPr>
              <a:xfrm>
                <a:off x="779463" y="2564732"/>
                <a:ext cx="1986380" cy="40105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423149C-F697-3CB5-42F6-8AF3583BBA78}"/>
                </a:ext>
              </a:extLst>
            </p:cNvPr>
            <p:cNvSpPr txBox="1"/>
            <p:nvPr/>
          </p:nvSpPr>
          <p:spPr>
            <a:xfrm>
              <a:off x="1264820" y="2906236"/>
              <a:ext cx="198638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F948040-EA79-0BE6-8041-B5ECF732752E}"/>
              </a:ext>
            </a:extLst>
          </p:cNvPr>
          <p:cNvGrpSpPr/>
          <p:nvPr/>
        </p:nvGrpSpPr>
        <p:grpSpPr>
          <a:xfrm>
            <a:off x="3830052" y="1547413"/>
            <a:ext cx="2550695" cy="3272589"/>
            <a:chOff x="982663" y="1678042"/>
            <a:chExt cx="2550695" cy="32725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E97E5BB-DEC3-FCF2-5769-3B88E6447B31}"/>
                </a:ext>
              </a:extLst>
            </p:cNvPr>
            <p:cNvGrpSpPr/>
            <p:nvPr/>
          </p:nvGrpSpPr>
          <p:grpSpPr>
            <a:xfrm>
              <a:off x="982663" y="1678042"/>
              <a:ext cx="2550695" cy="3272589"/>
              <a:chOff x="497305" y="2101516"/>
              <a:chExt cx="2550695" cy="32725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E13B808A-AC6D-A636-01E7-C6F31AB33823}"/>
                  </a:ext>
                </a:extLst>
              </p:cNvPr>
              <p:cNvSpPr/>
              <p:nvPr/>
            </p:nvSpPr>
            <p:spPr>
              <a:xfrm>
                <a:off x="497305" y="2101516"/>
                <a:ext cx="2550695" cy="3272589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rgbClr val="26C6FF"/>
                  </a:gs>
                </a:gsLst>
                <a:lin ang="13500000" scaled="1"/>
                <a:tileRect/>
              </a:gradFill>
              <a:ln w="38100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sym typeface="+mn-lt"/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A0C93702-DE4B-F7C9-CD6E-F5EE24AF02F9}"/>
                  </a:ext>
                </a:extLst>
              </p:cNvPr>
              <p:cNvSpPr/>
              <p:nvPr/>
            </p:nvSpPr>
            <p:spPr>
              <a:xfrm>
                <a:off x="779463" y="2564732"/>
                <a:ext cx="1986380" cy="40105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E0CC755-DA65-4E8F-E5B3-2B762C7E7A03}"/>
                </a:ext>
              </a:extLst>
            </p:cNvPr>
            <p:cNvSpPr txBox="1"/>
            <p:nvPr/>
          </p:nvSpPr>
          <p:spPr>
            <a:xfrm>
              <a:off x="1264820" y="2906236"/>
              <a:ext cx="198638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矩形: 圆角 24" descr="D:\51PPT模板网\51pptmoban.com\图片.jpg">
            <a:extLst>
              <a:ext uri="{FF2B5EF4-FFF2-40B4-BE49-F238E27FC236}">
                <a16:creationId xmlns:a16="http://schemas.microsoft.com/office/drawing/2014/main" id="{171A9A53-01AC-BDC3-9111-E864CE5CE666}"/>
              </a:ext>
            </a:extLst>
          </p:cNvPr>
          <p:cNvSpPr/>
          <p:nvPr/>
        </p:nvSpPr>
        <p:spPr>
          <a:xfrm>
            <a:off x="6677441" y="1547413"/>
            <a:ext cx="4531896" cy="3272589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C5E514C-9184-6C1E-E433-532B1A0DFEE7}"/>
              </a:ext>
            </a:extLst>
          </p:cNvPr>
          <p:cNvSpPr txBox="1"/>
          <p:nvPr/>
        </p:nvSpPr>
        <p:spPr>
          <a:xfrm>
            <a:off x="905835" y="5063843"/>
            <a:ext cx="1034704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rgbClr val="26C6FF"/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olidFill>
                <a:srgbClr val="26C6FF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42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04</a:t>
              </a:r>
              <a:endParaRPr lang="zh-CN" altLang="en-US" sz="180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1EC8C9E-0460-FEFB-7BD4-FB34E9D5E8F7}"/>
              </a:ext>
            </a:extLst>
          </p:cNvPr>
          <p:cNvGrpSpPr/>
          <p:nvPr/>
        </p:nvGrpSpPr>
        <p:grpSpPr>
          <a:xfrm>
            <a:off x="660400" y="3008191"/>
            <a:ext cx="10886291" cy="841617"/>
            <a:chOff x="234950" y="2369383"/>
            <a:chExt cx="9126043" cy="705533"/>
          </a:xfrm>
          <a:solidFill>
            <a:schemeClr val="accent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C8A6223-E0E8-088A-A103-2213C7B494A7}"/>
                </a:ext>
              </a:extLst>
            </p:cNvPr>
            <p:cNvSpPr/>
            <p:nvPr/>
          </p:nvSpPr>
          <p:spPr>
            <a:xfrm>
              <a:off x="234950" y="236938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3C9CDB5-072F-086B-10A2-9AB0A0CFDA80}"/>
                </a:ext>
              </a:extLst>
            </p:cNvPr>
            <p:cNvSpPr/>
            <p:nvPr/>
          </p:nvSpPr>
          <p:spPr>
            <a:xfrm flipH="1" flipV="1">
              <a:off x="2468484" y="2429344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B5EE86C-F4B3-9D7F-3858-3B4A10DDDD63}"/>
                </a:ext>
              </a:extLst>
            </p:cNvPr>
            <p:cNvSpPr/>
            <p:nvPr/>
          </p:nvSpPr>
          <p:spPr>
            <a:xfrm>
              <a:off x="4679534" y="238437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AA113F2-357A-4D73-55EC-5D82CCB71848}"/>
                </a:ext>
              </a:extLst>
            </p:cNvPr>
            <p:cNvSpPr/>
            <p:nvPr/>
          </p:nvSpPr>
          <p:spPr>
            <a:xfrm flipH="1" flipV="1">
              <a:off x="6913068" y="2459325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381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1EB0072-7DD7-3904-86F1-1E78859190D7}"/>
              </a:ext>
            </a:extLst>
          </p:cNvPr>
          <p:cNvSpPr txBox="1"/>
          <p:nvPr/>
        </p:nvSpPr>
        <p:spPr>
          <a:xfrm>
            <a:off x="1823725" y="3161389"/>
            <a:ext cx="593434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01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0524E0-64D3-F661-71AF-48BC0BF45D57}"/>
              </a:ext>
            </a:extLst>
          </p:cNvPr>
          <p:cNvSpPr txBox="1"/>
          <p:nvPr/>
        </p:nvSpPr>
        <p:spPr>
          <a:xfrm>
            <a:off x="4410060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02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A4A4BC8-FAF3-30FE-B5B4-30C6CABE05D6}"/>
              </a:ext>
            </a:extLst>
          </p:cNvPr>
          <p:cNvSpPr txBox="1"/>
          <p:nvPr/>
        </p:nvSpPr>
        <p:spPr>
          <a:xfrm>
            <a:off x="701397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03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1422EF-0829-DB39-84B3-871EE1484AB9}"/>
              </a:ext>
            </a:extLst>
          </p:cNvPr>
          <p:cNvSpPr txBox="1"/>
          <p:nvPr/>
        </p:nvSpPr>
        <p:spPr>
          <a:xfrm>
            <a:off x="969538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04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B8D6436-77DF-A24C-7857-B3F2E822586D}"/>
              </a:ext>
            </a:extLst>
          </p:cNvPr>
          <p:cNvGrpSpPr/>
          <p:nvPr/>
        </p:nvGrpSpPr>
        <p:grpSpPr>
          <a:xfrm>
            <a:off x="982663" y="1863759"/>
            <a:ext cx="2764625" cy="816522"/>
            <a:chOff x="283598" y="1906534"/>
            <a:chExt cx="27646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837C9C-37F3-DCF9-8EF7-DDA11F4D2062}"/>
                </a:ext>
              </a:extLst>
            </p:cNvPr>
            <p:cNvSpPr txBox="1"/>
            <p:nvPr/>
          </p:nvSpPr>
          <p:spPr>
            <a:xfrm>
              <a:off x="283598" y="2190603"/>
              <a:ext cx="27646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87A51D2-8498-73BC-5A88-A35EFE110B7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43113F6-E780-FB74-BB70-E31329544548}"/>
              </a:ext>
            </a:extLst>
          </p:cNvPr>
          <p:cNvGrpSpPr/>
          <p:nvPr/>
        </p:nvGrpSpPr>
        <p:grpSpPr>
          <a:xfrm>
            <a:off x="3024065" y="4162545"/>
            <a:ext cx="2938199" cy="816522"/>
            <a:chOff x="329938" y="1906534"/>
            <a:chExt cx="293819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597EC1-E535-3933-449E-3B40ECB38347}"/>
                </a:ext>
              </a:extLst>
            </p:cNvPr>
            <p:cNvSpPr txBox="1"/>
            <p:nvPr/>
          </p:nvSpPr>
          <p:spPr>
            <a:xfrm>
              <a:off x="329938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6499C69-3B8E-CFA8-686C-F12B5BAFE65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A88FBC7-204E-F84B-0B13-4AF7462DFAB8}"/>
              </a:ext>
            </a:extLst>
          </p:cNvPr>
          <p:cNvGrpSpPr/>
          <p:nvPr/>
        </p:nvGrpSpPr>
        <p:grpSpPr>
          <a:xfrm>
            <a:off x="6244827" y="1863759"/>
            <a:ext cx="2764625" cy="816522"/>
            <a:chOff x="283598" y="1906534"/>
            <a:chExt cx="27646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46EC3CE-25ED-8CD2-A07C-EC8AB878C7E3}"/>
                </a:ext>
              </a:extLst>
            </p:cNvPr>
            <p:cNvSpPr txBox="1"/>
            <p:nvPr/>
          </p:nvSpPr>
          <p:spPr>
            <a:xfrm>
              <a:off x="283598" y="2190603"/>
              <a:ext cx="27646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975B60B-7295-F603-9232-264045B5B62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28369CA-3FDB-EC4F-BE3B-4A1142FF99A9}"/>
              </a:ext>
            </a:extLst>
          </p:cNvPr>
          <p:cNvGrpSpPr/>
          <p:nvPr/>
        </p:nvGrpSpPr>
        <p:grpSpPr>
          <a:xfrm>
            <a:off x="8271139" y="4162545"/>
            <a:ext cx="2938199" cy="816522"/>
            <a:chOff x="329938" y="1906534"/>
            <a:chExt cx="293819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90F397F-3797-31D2-5A97-55697D251816}"/>
                </a:ext>
              </a:extLst>
            </p:cNvPr>
            <p:cNvSpPr txBox="1"/>
            <p:nvPr/>
          </p:nvSpPr>
          <p:spPr>
            <a:xfrm>
              <a:off x="329938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B1E5EA-26D5-8344-99C8-11AAAE6905A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416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\51PPT模板网\51pptmoban.com\图片.jpg">
            <a:extLst>
              <a:ext uri="{FF2B5EF4-FFF2-40B4-BE49-F238E27FC236}">
                <a16:creationId xmlns:a16="http://schemas.microsoft.com/office/drawing/2014/main" id="{87EB4481-528A-5DFC-14CA-CADFE11B6F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0" y="2522557"/>
            <a:ext cx="12192000" cy="317974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F9AE6C1-AC6B-4517-F1EB-8FF4B35A010C}"/>
              </a:ext>
            </a:extLst>
          </p:cNvPr>
          <p:cNvGrpSpPr/>
          <p:nvPr/>
        </p:nvGrpSpPr>
        <p:grpSpPr>
          <a:xfrm>
            <a:off x="778340" y="2677270"/>
            <a:ext cx="10635320" cy="1579154"/>
            <a:chOff x="778340" y="2677270"/>
            <a:chExt cx="10635320" cy="157915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C001BE9-6D13-A17F-D628-977941B73E33}"/>
                </a:ext>
              </a:extLst>
            </p:cNvPr>
            <p:cNvSpPr/>
            <p:nvPr/>
          </p:nvSpPr>
          <p:spPr>
            <a:xfrm>
              <a:off x="778340" y="2677270"/>
              <a:ext cx="10635320" cy="1579154"/>
            </a:xfrm>
            <a:prstGeom prst="ellipse">
              <a:avLst/>
            </a:prstGeom>
            <a:noFill/>
            <a:ln w="12700">
              <a:gradFill>
                <a:gsLst>
                  <a:gs pos="14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D91E26D-3741-8395-B915-ACA7AEAA93D7}"/>
                </a:ext>
              </a:extLst>
            </p:cNvPr>
            <p:cNvSpPr/>
            <p:nvPr/>
          </p:nvSpPr>
          <p:spPr>
            <a:xfrm>
              <a:off x="3086100" y="2940983"/>
              <a:ext cx="6019800" cy="893834"/>
            </a:xfrm>
            <a:prstGeom prst="ellipse">
              <a:avLst/>
            </a:prstGeom>
            <a:noFill/>
            <a:ln w="38100">
              <a:gradFill>
                <a:gsLst>
                  <a:gs pos="15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A6CE7B6-34DC-A236-68CB-C64E554510F5}"/>
              </a:ext>
            </a:extLst>
          </p:cNvPr>
          <p:cNvSpPr txBox="1"/>
          <p:nvPr/>
        </p:nvSpPr>
        <p:spPr>
          <a:xfrm>
            <a:off x="5051986" y="544568"/>
            <a:ext cx="2031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rgbClr val="26C6FF">
                        <a:alpha val="0"/>
                      </a:srgbClr>
                    </a:gs>
                    <a:gs pos="72000">
                      <a:srgbClr val="26C6FF"/>
                    </a:gs>
                  </a:gsLst>
                  <a:lin ang="16200000" scaled="1"/>
                </a:gra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创业融资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AE5A943-A0A4-8900-482E-17D5AAE5E906}"/>
              </a:ext>
            </a:extLst>
          </p:cNvPr>
          <p:cNvSpPr txBox="1"/>
          <p:nvPr/>
        </p:nvSpPr>
        <p:spPr>
          <a:xfrm>
            <a:off x="4434345" y="1274178"/>
            <a:ext cx="339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i="1" dirty="0">
                <a:solidFill>
                  <a:srgbClr val="00B0F0"/>
                </a:solidFill>
              </a:rPr>
              <a:t>BUSINESS PLAN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647B57C-B35D-B084-C3A3-EB56393127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545" y="1119389"/>
            <a:ext cx="2602910" cy="13077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F3DB839-7B88-0535-308B-0638901AA607}"/>
              </a:ext>
            </a:extLst>
          </p:cNvPr>
          <p:cNvGrpSpPr/>
          <p:nvPr/>
        </p:nvGrpSpPr>
        <p:grpSpPr>
          <a:xfrm>
            <a:off x="3906903" y="5886382"/>
            <a:ext cx="4378193" cy="315056"/>
            <a:chOff x="1356273" y="4705896"/>
            <a:chExt cx="4378193" cy="31505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978F8F5-F569-3D02-9F2F-BF3D77C95A37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00B0F0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00B0F0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00B0F0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17" name="iconfont-10019-4889788">
              <a:extLst>
                <a:ext uri="{FF2B5EF4-FFF2-40B4-BE49-F238E27FC236}">
                  <a16:creationId xmlns:a16="http://schemas.microsoft.com/office/drawing/2014/main" id="{0A378532-CE3B-C87A-BABD-2813604F91DD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2700000" scaled="1"/>
            </a:gradFill>
            <a:ln w="76200" cap="flat">
              <a:noFill/>
              <a:prstDash val="solid"/>
              <a:miter/>
            </a:ln>
            <a:effectLst>
              <a:outerShdw blurRad="317500" algn="ctr" rotWithShape="0">
                <a:schemeClr val="tx1">
                  <a:alpha val="71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FE255AD-F601-969A-A7BE-AE08CEEA6768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00B0F0"/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00B0F0"/>
                  </a:solidFill>
                  <a:sym typeface="+mn-lt"/>
                </a:rPr>
                <a:t>2024.01.26</a:t>
              </a:r>
              <a:endParaRPr lang="zh-CN" altLang="en-US" sz="1400" dirty="0">
                <a:solidFill>
                  <a:srgbClr val="00B0F0"/>
                </a:solidFill>
                <a:sym typeface="+mn-lt"/>
              </a:endParaRPr>
            </a:p>
          </p:txBody>
        </p:sp>
        <p:sp>
          <p:nvSpPr>
            <p:cNvPr id="19" name="iconfont-11899-5651509">
              <a:extLst>
                <a:ext uri="{FF2B5EF4-FFF2-40B4-BE49-F238E27FC236}">
                  <a16:creationId xmlns:a16="http://schemas.microsoft.com/office/drawing/2014/main" id="{4476E70D-559C-1E04-5162-0F574896A758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2700000" scaled="1"/>
            </a:gradFill>
            <a:ln w="76200" cap="flat">
              <a:noFill/>
              <a:prstDash val="solid"/>
              <a:miter/>
            </a:ln>
            <a:effectLst>
              <a:outerShdw blurRad="317500" algn="ctr" rotWithShape="0">
                <a:schemeClr val="tx1">
                  <a:alpha val="71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921DD272-D41E-5DE5-B932-362FDF4970F2}"/>
              </a:ext>
            </a:extLst>
          </p:cNvPr>
          <p:cNvSpPr txBox="1"/>
          <p:nvPr/>
        </p:nvSpPr>
        <p:spPr>
          <a:xfrm>
            <a:off x="2685947" y="5183997"/>
            <a:ext cx="6820106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00B0F0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221B5C1-106D-D435-BD9D-98B5067015F1}"/>
              </a:ext>
            </a:extLst>
          </p:cNvPr>
          <p:cNvSpPr txBox="1"/>
          <p:nvPr/>
        </p:nvSpPr>
        <p:spPr>
          <a:xfrm>
            <a:off x="3669712" y="4442299"/>
            <a:ext cx="4852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rPr>
              <a:t>企业项目创业融资计划书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2FBF91C-A18E-9A24-1128-D0C66834EF8B}"/>
              </a:ext>
            </a:extLst>
          </p:cNvPr>
          <p:cNvSpPr/>
          <p:nvPr/>
        </p:nvSpPr>
        <p:spPr>
          <a:xfrm rot="10800000">
            <a:off x="-3451902" y="4982820"/>
            <a:ext cx="19095804" cy="2835384"/>
          </a:xfrm>
          <a:prstGeom prst="ellipse">
            <a:avLst/>
          </a:prstGeom>
          <a:noFill/>
          <a:ln w="25400">
            <a:gradFill>
              <a:gsLst>
                <a:gs pos="14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4A8264-FA42-AF93-F284-E4DC42D2C150}"/>
              </a:ext>
            </a:extLst>
          </p:cNvPr>
          <p:cNvSpPr/>
          <p:nvPr/>
        </p:nvSpPr>
        <p:spPr>
          <a:xfrm>
            <a:off x="3631540" y="1755483"/>
            <a:ext cx="4928918" cy="1349524"/>
          </a:xfrm>
          <a:custGeom>
            <a:avLst/>
            <a:gdLst>
              <a:gd name="connsiteX0" fmla="*/ 918508 w 6709403"/>
              <a:gd name="connsiteY0" fmla="*/ 0 h 1837016"/>
              <a:gd name="connsiteX1" fmla="*/ 1680150 w 6709403"/>
              <a:gd name="connsiteY1" fmla="*/ 404962 h 1837016"/>
              <a:gd name="connsiteX2" fmla="*/ 1729457 w 6709403"/>
              <a:gd name="connsiteY2" fmla="*/ 495803 h 1837016"/>
              <a:gd name="connsiteX3" fmla="*/ 1778764 w 6709403"/>
              <a:gd name="connsiteY3" fmla="*/ 404962 h 1837016"/>
              <a:gd name="connsiteX4" fmla="*/ 2310856 w 6709403"/>
              <a:gd name="connsiteY4" fmla="*/ 28917 h 1837016"/>
              <a:gd name="connsiteX5" fmla="*/ 2354806 w 6709403"/>
              <a:gd name="connsiteY5" fmla="*/ 20508 h 1837016"/>
              <a:gd name="connsiteX6" fmla="*/ 2361990 w 6709403"/>
              <a:gd name="connsiteY6" fmla="*/ 18661 h 1837016"/>
              <a:gd name="connsiteX7" fmla="*/ 2374198 w 6709403"/>
              <a:gd name="connsiteY7" fmla="*/ 16798 h 1837016"/>
              <a:gd name="connsiteX8" fmla="*/ 2423421 w 6709403"/>
              <a:gd name="connsiteY8" fmla="*/ 7380 h 1837016"/>
              <a:gd name="connsiteX9" fmla="*/ 2444706 w 6709403"/>
              <a:gd name="connsiteY9" fmla="*/ 6037 h 1837016"/>
              <a:gd name="connsiteX10" fmla="*/ 2453189 w 6709403"/>
              <a:gd name="connsiteY10" fmla="*/ 4742 h 1837016"/>
              <a:gd name="connsiteX11" fmla="*/ 2513541 w 6709403"/>
              <a:gd name="connsiteY11" fmla="*/ 1695 h 1837016"/>
              <a:gd name="connsiteX12" fmla="*/ 2540405 w 6709403"/>
              <a:gd name="connsiteY12" fmla="*/ 0 h 1837016"/>
              <a:gd name="connsiteX13" fmla="*/ 2543382 w 6709403"/>
              <a:gd name="connsiteY13" fmla="*/ 188 h 1837016"/>
              <a:gd name="connsiteX14" fmla="*/ 2547101 w 6709403"/>
              <a:gd name="connsiteY14" fmla="*/ 0 h 1837016"/>
              <a:gd name="connsiteX15" fmla="*/ 3308743 w 6709403"/>
              <a:gd name="connsiteY15" fmla="*/ 404962 h 1837016"/>
              <a:gd name="connsiteX16" fmla="*/ 3354702 w 6709403"/>
              <a:gd name="connsiteY16" fmla="*/ 489635 h 1837016"/>
              <a:gd name="connsiteX17" fmla="*/ 3400661 w 6709403"/>
              <a:gd name="connsiteY17" fmla="*/ 404962 h 1837016"/>
              <a:gd name="connsiteX18" fmla="*/ 4162302 w 6709403"/>
              <a:gd name="connsiteY18" fmla="*/ 0 h 1837016"/>
              <a:gd name="connsiteX19" fmla="*/ 4166021 w 6709403"/>
              <a:gd name="connsiteY19" fmla="*/ 188 h 1837016"/>
              <a:gd name="connsiteX20" fmla="*/ 4168998 w 6709403"/>
              <a:gd name="connsiteY20" fmla="*/ 0 h 1837016"/>
              <a:gd name="connsiteX21" fmla="*/ 4195863 w 6709403"/>
              <a:gd name="connsiteY21" fmla="*/ 1695 h 1837016"/>
              <a:gd name="connsiteX22" fmla="*/ 4256214 w 6709403"/>
              <a:gd name="connsiteY22" fmla="*/ 4742 h 1837016"/>
              <a:gd name="connsiteX23" fmla="*/ 4264698 w 6709403"/>
              <a:gd name="connsiteY23" fmla="*/ 6037 h 1837016"/>
              <a:gd name="connsiteX24" fmla="*/ 4285983 w 6709403"/>
              <a:gd name="connsiteY24" fmla="*/ 7380 h 1837016"/>
              <a:gd name="connsiteX25" fmla="*/ 4335207 w 6709403"/>
              <a:gd name="connsiteY25" fmla="*/ 16798 h 1837016"/>
              <a:gd name="connsiteX26" fmla="*/ 4347414 w 6709403"/>
              <a:gd name="connsiteY26" fmla="*/ 18661 h 1837016"/>
              <a:gd name="connsiteX27" fmla="*/ 4354597 w 6709403"/>
              <a:gd name="connsiteY27" fmla="*/ 20508 h 1837016"/>
              <a:gd name="connsiteX28" fmla="*/ 4398548 w 6709403"/>
              <a:gd name="connsiteY28" fmla="*/ 28917 h 1837016"/>
              <a:gd name="connsiteX29" fmla="*/ 4930639 w 6709403"/>
              <a:gd name="connsiteY29" fmla="*/ 404962 h 1837016"/>
              <a:gd name="connsiteX30" fmla="*/ 4979947 w 6709403"/>
              <a:gd name="connsiteY30" fmla="*/ 495803 h 1837016"/>
              <a:gd name="connsiteX31" fmla="*/ 5029254 w 6709403"/>
              <a:gd name="connsiteY31" fmla="*/ 404962 h 1837016"/>
              <a:gd name="connsiteX32" fmla="*/ 5790895 w 6709403"/>
              <a:gd name="connsiteY32" fmla="*/ 0 h 1837016"/>
              <a:gd name="connsiteX33" fmla="*/ 6709403 w 6709403"/>
              <a:gd name="connsiteY33" fmla="*/ 918508 h 1837016"/>
              <a:gd name="connsiteX34" fmla="*/ 5790895 w 6709403"/>
              <a:gd name="connsiteY34" fmla="*/ 1837016 h 1837016"/>
              <a:gd name="connsiteX35" fmla="*/ 5029254 w 6709403"/>
              <a:gd name="connsiteY35" fmla="*/ 1432055 h 1837016"/>
              <a:gd name="connsiteX36" fmla="*/ 4979947 w 6709403"/>
              <a:gd name="connsiteY36" fmla="*/ 1341213 h 1837016"/>
              <a:gd name="connsiteX37" fmla="*/ 4930639 w 6709403"/>
              <a:gd name="connsiteY37" fmla="*/ 1432055 h 1837016"/>
              <a:gd name="connsiteX38" fmla="*/ 4398548 w 6709403"/>
              <a:gd name="connsiteY38" fmla="*/ 1808099 h 1837016"/>
              <a:gd name="connsiteX39" fmla="*/ 4354596 w 6709403"/>
              <a:gd name="connsiteY39" fmla="*/ 1816508 h 1837016"/>
              <a:gd name="connsiteX40" fmla="*/ 4347414 w 6709403"/>
              <a:gd name="connsiteY40" fmla="*/ 1818355 h 1837016"/>
              <a:gd name="connsiteX41" fmla="*/ 4335207 w 6709403"/>
              <a:gd name="connsiteY41" fmla="*/ 1820218 h 1837016"/>
              <a:gd name="connsiteX42" fmla="*/ 4285983 w 6709403"/>
              <a:gd name="connsiteY42" fmla="*/ 1829637 h 1837016"/>
              <a:gd name="connsiteX43" fmla="*/ 4264698 w 6709403"/>
              <a:gd name="connsiteY43" fmla="*/ 1830979 h 1837016"/>
              <a:gd name="connsiteX44" fmla="*/ 4256214 w 6709403"/>
              <a:gd name="connsiteY44" fmla="*/ 1832274 h 1837016"/>
              <a:gd name="connsiteX45" fmla="*/ 4195863 w 6709403"/>
              <a:gd name="connsiteY45" fmla="*/ 1835321 h 1837016"/>
              <a:gd name="connsiteX46" fmla="*/ 4168998 w 6709403"/>
              <a:gd name="connsiteY46" fmla="*/ 1837016 h 1837016"/>
              <a:gd name="connsiteX47" fmla="*/ 4166021 w 6709403"/>
              <a:gd name="connsiteY47" fmla="*/ 1836828 h 1837016"/>
              <a:gd name="connsiteX48" fmla="*/ 4162302 w 6709403"/>
              <a:gd name="connsiteY48" fmla="*/ 1837016 h 1837016"/>
              <a:gd name="connsiteX49" fmla="*/ 3400661 w 6709403"/>
              <a:gd name="connsiteY49" fmla="*/ 1432055 h 1837016"/>
              <a:gd name="connsiteX50" fmla="*/ 3354702 w 6709403"/>
              <a:gd name="connsiteY50" fmla="*/ 1347381 h 1837016"/>
              <a:gd name="connsiteX51" fmla="*/ 3308743 w 6709403"/>
              <a:gd name="connsiteY51" fmla="*/ 1432055 h 1837016"/>
              <a:gd name="connsiteX52" fmla="*/ 2547101 w 6709403"/>
              <a:gd name="connsiteY52" fmla="*/ 1837016 h 1837016"/>
              <a:gd name="connsiteX53" fmla="*/ 2543382 w 6709403"/>
              <a:gd name="connsiteY53" fmla="*/ 1836828 h 1837016"/>
              <a:gd name="connsiteX54" fmla="*/ 2540405 w 6709403"/>
              <a:gd name="connsiteY54" fmla="*/ 1837016 h 1837016"/>
              <a:gd name="connsiteX55" fmla="*/ 2513541 w 6709403"/>
              <a:gd name="connsiteY55" fmla="*/ 1835321 h 1837016"/>
              <a:gd name="connsiteX56" fmla="*/ 2453189 w 6709403"/>
              <a:gd name="connsiteY56" fmla="*/ 1832274 h 1837016"/>
              <a:gd name="connsiteX57" fmla="*/ 2444706 w 6709403"/>
              <a:gd name="connsiteY57" fmla="*/ 1830979 h 1837016"/>
              <a:gd name="connsiteX58" fmla="*/ 2423421 w 6709403"/>
              <a:gd name="connsiteY58" fmla="*/ 1829637 h 1837016"/>
              <a:gd name="connsiteX59" fmla="*/ 2374198 w 6709403"/>
              <a:gd name="connsiteY59" fmla="*/ 1820218 h 1837016"/>
              <a:gd name="connsiteX60" fmla="*/ 2361990 w 6709403"/>
              <a:gd name="connsiteY60" fmla="*/ 1818355 h 1837016"/>
              <a:gd name="connsiteX61" fmla="*/ 2354806 w 6709403"/>
              <a:gd name="connsiteY61" fmla="*/ 1816508 h 1837016"/>
              <a:gd name="connsiteX62" fmla="*/ 2310856 w 6709403"/>
              <a:gd name="connsiteY62" fmla="*/ 1808099 h 1837016"/>
              <a:gd name="connsiteX63" fmla="*/ 1778764 w 6709403"/>
              <a:gd name="connsiteY63" fmla="*/ 1432055 h 1837016"/>
              <a:gd name="connsiteX64" fmla="*/ 1729457 w 6709403"/>
              <a:gd name="connsiteY64" fmla="*/ 1341213 h 1837016"/>
              <a:gd name="connsiteX65" fmla="*/ 1680150 w 6709403"/>
              <a:gd name="connsiteY65" fmla="*/ 1432055 h 1837016"/>
              <a:gd name="connsiteX66" fmla="*/ 918508 w 6709403"/>
              <a:gd name="connsiteY66" fmla="*/ 1837016 h 1837016"/>
              <a:gd name="connsiteX67" fmla="*/ 0 w 6709403"/>
              <a:gd name="connsiteY67" fmla="*/ 918508 h 1837016"/>
              <a:gd name="connsiteX68" fmla="*/ 918508 w 6709403"/>
              <a:gd name="connsiteY68" fmla="*/ 0 h 183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09403" h="1837016">
                <a:moveTo>
                  <a:pt x="918508" y="0"/>
                </a:moveTo>
                <a:cubicBezTo>
                  <a:pt x="1235557" y="0"/>
                  <a:pt x="1515087" y="160637"/>
                  <a:pt x="1680150" y="404962"/>
                </a:cubicBezTo>
                <a:lnTo>
                  <a:pt x="1729457" y="495803"/>
                </a:lnTo>
                <a:lnTo>
                  <a:pt x="1778764" y="404962"/>
                </a:lnTo>
                <a:cubicBezTo>
                  <a:pt x="1902562" y="221718"/>
                  <a:pt x="2090746" y="85549"/>
                  <a:pt x="2310856" y="28917"/>
                </a:cubicBezTo>
                <a:lnTo>
                  <a:pt x="2354806" y="20508"/>
                </a:lnTo>
                <a:lnTo>
                  <a:pt x="2361990" y="18661"/>
                </a:lnTo>
                <a:lnTo>
                  <a:pt x="2374198" y="16798"/>
                </a:lnTo>
                <a:lnTo>
                  <a:pt x="2423421" y="7380"/>
                </a:lnTo>
                <a:lnTo>
                  <a:pt x="2444706" y="6037"/>
                </a:lnTo>
                <a:lnTo>
                  <a:pt x="2453189" y="4742"/>
                </a:lnTo>
                <a:lnTo>
                  <a:pt x="2513541" y="1695"/>
                </a:lnTo>
                <a:lnTo>
                  <a:pt x="2540405" y="0"/>
                </a:lnTo>
                <a:lnTo>
                  <a:pt x="2543382" y="188"/>
                </a:lnTo>
                <a:lnTo>
                  <a:pt x="2547101" y="0"/>
                </a:lnTo>
                <a:cubicBezTo>
                  <a:pt x="2864150" y="0"/>
                  <a:pt x="3143680" y="160637"/>
                  <a:pt x="3308743" y="404962"/>
                </a:cubicBezTo>
                <a:lnTo>
                  <a:pt x="3354702" y="489635"/>
                </a:lnTo>
                <a:lnTo>
                  <a:pt x="3400661" y="404962"/>
                </a:lnTo>
                <a:cubicBezTo>
                  <a:pt x="3565723" y="160637"/>
                  <a:pt x="3845253" y="0"/>
                  <a:pt x="4162302" y="0"/>
                </a:cubicBezTo>
                <a:lnTo>
                  <a:pt x="4166021" y="188"/>
                </a:lnTo>
                <a:lnTo>
                  <a:pt x="4168998" y="0"/>
                </a:lnTo>
                <a:lnTo>
                  <a:pt x="4195863" y="1695"/>
                </a:lnTo>
                <a:lnTo>
                  <a:pt x="4256214" y="4742"/>
                </a:lnTo>
                <a:lnTo>
                  <a:pt x="4264698" y="6037"/>
                </a:lnTo>
                <a:lnTo>
                  <a:pt x="4285983" y="7380"/>
                </a:lnTo>
                <a:lnTo>
                  <a:pt x="4335207" y="16798"/>
                </a:lnTo>
                <a:lnTo>
                  <a:pt x="4347414" y="18661"/>
                </a:lnTo>
                <a:lnTo>
                  <a:pt x="4354597" y="20508"/>
                </a:lnTo>
                <a:lnTo>
                  <a:pt x="4398548" y="28917"/>
                </a:lnTo>
                <a:cubicBezTo>
                  <a:pt x="4618658" y="85549"/>
                  <a:pt x="4806843" y="221718"/>
                  <a:pt x="4930639" y="404962"/>
                </a:cubicBezTo>
                <a:lnTo>
                  <a:pt x="4979947" y="495803"/>
                </a:lnTo>
                <a:lnTo>
                  <a:pt x="5029254" y="404962"/>
                </a:lnTo>
                <a:cubicBezTo>
                  <a:pt x="5194316" y="160637"/>
                  <a:pt x="5473846" y="0"/>
                  <a:pt x="5790895" y="0"/>
                </a:cubicBezTo>
                <a:cubicBezTo>
                  <a:pt x="6298173" y="0"/>
                  <a:pt x="6709403" y="411230"/>
                  <a:pt x="6709403" y="918508"/>
                </a:cubicBezTo>
                <a:cubicBezTo>
                  <a:pt x="6709403" y="1425786"/>
                  <a:pt x="6298173" y="1837016"/>
                  <a:pt x="5790895" y="1837016"/>
                </a:cubicBezTo>
                <a:cubicBezTo>
                  <a:pt x="5473846" y="1837016"/>
                  <a:pt x="5194316" y="1676379"/>
                  <a:pt x="5029254" y="1432055"/>
                </a:cubicBezTo>
                <a:lnTo>
                  <a:pt x="4979947" y="1341213"/>
                </a:lnTo>
                <a:lnTo>
                  <a:pt x="4930639" y="1432055"/>
                </a:lnTo>
                <a:cubicBezTo>
                  <a:pt x="4806843" y="1615298"/>
                  <a:pt x="4618658" y="1751467"/>
                  <a:pt x="4398548" y="1808099"/>
                </a:cubicBezTo>
                <a:lnTo>
                  <a:pt x="4354596" y="1816508"/>
                </a:lnTo>
                <a:lnTo>
                  <a:pt x="4347414" y="1818355"/>
                </a:lnTo>
                <a:lnTo>
                  <a:pt x="4335207" y="1820218"/>
                </a:lnTo>
                <a:lnTo>
                  <a:pt x="4285983" y="1829637"/>
                </a:lnTo>
                <a:lnTo>
                  <a:pt x="4264698" y="1830979"/>
                </a:lnTo>
                <a:lnTo>
                  <a:pt x="4256214" y="1832274"/>
                </a:lnTo>
                <a:lnTo>
                  <a:pt x="4195863" y="1835321"/>
                </a:lnTo>
                <a:lnTo>
                  <a:pt x="4168998" y="1837016"/>
                </a:lnTo>
                <a:lnTo>
                  <a:pt x="4166021" y="1836828"/>
                </a:lnTo>
                <a:lnTo>
                  <a:pt x="4162302" y="1837016"/>
                </a:lnTo>
                <a:cubicBezTo>
                  <a:pt x="3845253" y="1837016"/>
                  <a:pt x="3565723" y="1676379"/>
                  <a:pt x="3400661" y="1432055"/>
                </a:cubicBezTo>
                <a:lnTo>
                  <a:pt x="3354702" y="1347381"/>
                </a:lnTo>
                <a:lnTo>
                  <a:pt x="3308743" y="1432055"/>
                </a:lnTo>
                <a:cubicBezTo>
                  <a:pt x="3143680" y="1676379"/>
                  <a:pt x="2864150" y="1837016"/>
                  <a:pt x="2547101" y="1837016"/>
                </a:cubicBezTo>
                <a:lnTo>
                  <a:pt x="2543382" y="1836828"/>
                </a:lnTo>
                <a:lnTo>
                  <a:pt x="2540405" y="1837016"/>
                </a:lnTo>
                <a:lnTo>
                  <a:pt x="2513541" y="1835321"/>
                </a:lnTo>
                <a:lnTo>
                  <a:pt x="2453189" y="1832274"/>
                </a:lnTo>
                <a:lnTo>
                  <a:pt x="2444706" y="1830979"/>
                </a:lnTo>
                <a:lnTo>
                  <a:pt x="2423421" y="1829637"/>
                </a:lnTo>
                <a:lnTo>
                  <a:pt x="2374198" y="1820218"/>
                </a:lnTo>
                <a:lnTo>
                  <a:pt x="2361990" y="1818355"/>
                </a:lnTo>
                <a:lnTo>
                  <a:pt x="2354806" y="1816508"/>
                </a:lnTo>
                <a:lnTo>
                  <a:pt x="2310856" y="1808099"/>
                </a:lnTo>
                <a:cubicBezTo>
                  <a:pt x="2090746" y="1751467"/>
                  <a:pt x="1902562" y="1615298"/>
                  <a:pt x="1778764" y="1432055"/>
                </a:cubicBezTo>
                <a:lnTo>
                  <a:pt x="1729457" y="1341213"/>
                </a:lnTo>
                <a:lnTo>
                  <a:pt x="1680150" y="1432055"/>
                </a:lnTo>
                <a:cubicBezTo>
                  <a:pt x="1515087" y="1676379"/>
                  <a:pt x="1235557" y="1837016"/>
                  <a:pt x="918508" y="1837016"/>
                </a:cubicBezTo>
                <a:cubicBezTo>
                  <a:pt x="411230" y="1837016"/>
                  <a:pt x="0" y="1425786"/>
                  <a:pt x="0" y="918508"/>
                </a:cubicBezTo>
                <a:cubicBezTo>
                  <a:pt x="0" y="411230"/>
                  <a:pt x="411230" y="0"/>
                  <a:pt x="91850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8900000" scaled="1"/>
            <a:tileRect/>
          </a:gradFill>
          <a:ln w="76200" cap="flat">
            <a:noFill/>
            <a:prstDash val="solid"/>
            <a:miter/>
          </a:ln>
          <a:effectLst>
            <a:outerShdw blurRad="317500" algn="ctr" rotWithShape="0">
              <a:schemeClr val="tx1">
                <a:alpha val="71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F9F482-3F56-5687-ACF2-68A67BD50A28}"/>
              </a:ext>
            </a:extLst>
          </p:cNvPr>
          <p:cNvSpPr txBox="1"/>
          <p:nvPr/>
        </p:nvSpPr>
        <p:spPr>
          <a:xfrm>
            <a:off x="3906904" y="2017233"/>
            <a:ext cx="4378192" cy="1012137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lvl="0" algn="ctr" defTabSz="457200">
              <a:lnSpc>
                <a:spcPct val="120000"/>
              </a:lnSpc>
              <a:defRPr sz="6600" b="1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dist"/>
            <a:r>
              <a:rPr lang="zh-CN" altLang="en-US" sz="5400" dirty="0">
                <a:gradFill>
                  <a:gsLst>
                    <a:gs pos="49500">
                      <a:srgbClr val="2291DA"/>
                    </a:gs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  <a:sym typeface="+mn-lt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46291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4583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4018014" cy="1517511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46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 descr="D:\51PPT模板网\51pptmoban.com\图片.jpg">
            <a:extLst>
              <a:ext uri="{FF2B5EF4-FFF2-40B4-BE49-F238E27FC236}">
                <a16:creationId xmlns:a16="http://schemas.microsoft.com/office/drawing/2014/main" id="{4C9D4497-6418-550B-CC6A-30CB915BC54F}"/>
              </a:ext>
            </a:extLst>
          </p:cNvPr>
          <p:cNvGrpSpPr/>
          <p:nvPr/>
        </p:nvGrpSpPr>
        <p:grpSpPr>
          <a:xfrm>
            <a:off x="-76200" y="2301260"/>
            <a:ext cx="12192000" cy="3179743"/>
            <a:chOff x="-76200" y="2522557"/>
            <a:chExt cx="12192000" cy="317974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7580201-774E-0081-4EC1-0B214FFEF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00" y="2522557"/>
              <a:ext cx="12192000" cy="3179743"/>
            </a:xfrm>
            <a:prstGeom prst="rect">
              <a:avLst/>
            </a:prstGeom>
          </p:spPr>
        </p:pic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4D6AC340-D00E-FCE0-7BB5-01EDFBC8693D}"/>
                </a:ext>
              </a:extLst>
            </p:cNvPr>
            <p:cNvGrpSpPr/>
            <p:nvPr/>
          </p:nvGrpSpPr>
          <p:grpSpPr>
            <a:xfrm>
              <a:off x="778340" y="2677270"/>
              <a:ext cx="10635320" cy="1579154"/>
              <a:chOff x="778340" y="2677270"/>
              <a:chExt cx="10635320" cy="1579154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00D6705E-8CCC-C4FC-2BBF-53A602FA39CE}"/>
                  </a:ext>
                </a:extLst>
              </p:cNvPr>
              <p:cNvSpPr/>
              <p:nvPr/>
            </p:nvSpPr>
            <p:spPr>
              <a:xfrm>
                <a:off x="778340" y="2677270"/>
                <a:ext cx="10635320" cy="1579154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76F9A8C-BCA0-04CA-0E7A-B457817C998E}"/>
                  </a:ext>
                </a:extLst>
              </p:cNvPr>
              <p:cNvSpPr/>
              <p:nvPr/>
            </p:nvSpPr>
            <p:spPr>
              <a:xfrm>
                <a:off x="3086100" y="2940983"/>
                <a:ext cx="6019800" cy="893834"/>
              </a:xfrm>
              <a:prstGeom prst="ellipse">
                <a:avLst/>
              </a:prstGeom>
              <a:noFill/>
              <a:ln w="38100">
                <a:gradFill>
                  <a:gsLst>
                    <a:gs pos="15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35E5844-6734-D693-0BD9-A69BCB8F337D}"/>
              </a:ext>
            </a:extLst>
          </p:cNvPr>
          <p:cNvSpPr txBox="1"/>
          <p:nvPr/>
        </p:nvSpPr>
        <p:spPr>
          <a:xfrm>
            <a:off x="4356099" y="2643383"/>
            <a:ext cx="34798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0CB69B-B972-8503-50D0-C3B8BEB199BA}"/>
              </a:ext>
            </a:extLst>
          </p:cNvPr>
          <p:cNvSpPr txBox="1"/>
          <p:nvPr/>
        </p:nvSpPr>
        <p:spPr>
          <a:xfrm>
            <a:off x="5242183" y="1050871"/>
            <a:ext cx="1555234" cy="1460656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lvl="0" algn="dist" defTabSz="457200">
              <a:lnSpc>
                <a:spcPct val="120000"/>
              </a:lnSpc>
              <a:defRPr sz="8000" b="1">
                <a:gradFill>
                  <a:gsLst>
                    <a:gs pos="49500">
                      <a:srgbClr val="2291DA"/>
                    </a:gs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CA466C-FF1B-FB66-2A64-686FDFBDF868}"/>
              </a:ext>
            </a:extLst>
          </p:cNvPr>
          <p:cNvSpPr txBox="1"/>
          <p:nvPr/>
        </p:nvSpPr>
        <p:spPr>
          <a:xfrm>
            <a:off x="2409825" y="4416992"/>
            <a:ext cx="73723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6C6F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9404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96D1874-9ACF-DC35-213E-BAB66D1485CB}"/>
              </a:ext>
            </a:extLst>
          </p:cNvPr>
          <p:cNvGrpSpPr/>
          <p:nvPr/>
        </p:nvGrpSpPr>
        <p:grpSpPr>
          <a:xfrm>
            <a:off x="982663" y="1634490"/>
            <a:ext cx="4388534" cy="4101051"/>
            <a:chOff x="982663" y="1634490"/>
            <a:chExt cx="4388534" cy="4101051"/>
          </a:xfrm>
        </p:grpSpPr>
        <p:sp>
          <p:nvSpPr>
            <p:cNvPr id="4" name="ïŝļîde"/>
            <p:cNvSpPr/>
            <p:nvPr/>
          </p:nvSpPr>
          <p:spPr>
            <a:xfrm>
              <a:off x="982663" y="3536915"/>
              <a:ext cx="4388534" cy="2198626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sym typeface="+mn-lt"/>
              </a:endParaRPr>
            </a:p>
          </p:txBody>
        </p:sp>
        <p:pic>
          <p:nvPicPr>
            <p:cNvPr id="5" name="图片 4" descr="D:\51PPT模板网\51pptmoban.com\图片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3021" y="1634490"/>
              <a:ext cx="4387850" cy="262318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336B3C4-A826-2B58-E1EB-9366E53BE0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6824" y="5085447"/>
              <a:ext cx="4104047" cy="644924"/>
            </a:xfrm>
            <a:custGeom>
              <a:avLst/>
              <a:gdLst>
                <a:gd name="connsiteX0" fmla="*/ 0 w 3917968"/>
                <a:gd name="connsiteY0" fmla="*/ 0 h 289959"/>
                <a:gd name="connsiteX1" fmla="*/ 3917968 w 3917968"/>
                <a:gd name="connsiteY1" fmla="*/ 0 h 289959"/>
                <a:gd name="connsiteX2" fmla="*/ 3917968 w 3917968"/>
                <a:gd name="connsiteY2" fmla="*/ 289959 h 289959"/>
                <a:gd name="connsiteX3" fmla="*/ 0 w 3917968"/>
                <a:gd name="connsiteY3" fmla="*/ 289959 h 28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7968" h="289959">
                  <a:moveTo>
                    <a:pt x="0" y="0"/>
                  </a:moveTo>
                  <a:lnTo>
                    <a:pt x="3917968" y="0"/>
                  </a:lnTo>
                  <a:lnTo>
                    <a:pt x="3917968" y="289959"/>
                  </a:lnTo>
                  <a:lnTo>
                    <a:pt x="0" y="289959"/>
                  </a:ln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DE83FFC-FE65-47D8-CE5C-16351A6F28D3}"/>
              </a:ext>
            </a:extLst>
          </p:cNvPr>
          <p:cNvGrpSpPr/>
          <p:nvPr/>
        </p:nvGrpSpPr>
        <p:grpSpPr>
          <a:xfrm>
            <a:off x="1542075" y="4549141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11CA656-F4FF-C3D5-0380-FEBC1C795C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8A45DD6-1F2F-ABA4-2F5F-84612332E3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B1C5F84-48F6-F72A-1BE0-D8E3F10AE741}"/>
              </a:ext>
            </a:extLst>
          </p:cNvPr>
          <p:cNvGrpSpPr/>
          <p:nvPr/>
        </p:nvGrpSpPr>
        <p:grpSpPr>
          <a:xfrm>
            <a:off x="6000750" y="1634491"/>
            <a:ext cx="5410200" cy="1248752"/>
            <a:chOff x="6000750" y="1634491"/>
            <a:chExt cx="5410200" cy="124875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31D4E9A-29E7-18DB-B4C1-8D2794D48578}"/>
                </a:ext>
              </a:extLst>
            </p:cNvPr>
            <p:cNvGrpSpPr/>
            <p:nvPr/>
          </p:nvGrpSpPr>
          <p:grpSpPr>
            <a:xfrm>
              <a:off x="6096000" y="1634491"/>
              <a:ext cx="3009900" cy="677472"/>
              <a:chOff x="1612900" y="3035300"/>
              <a:chExt cx="3902104" cy="878291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D95EE3EF-489E-9602-DCED-024CB6AE339F}"/>
                  </a:ext>
                </a:extLst>
              </p:cNvPr>
              <p:cNvSpPr/>
              <p:nvPr/>
            </p:nvSpPr>
            <p:spPr>
              <a:xfrm>
                <a:off x="1612900" y="3035300"/>
                <a:ext cx="3902104" cy="777956"/>
              </a:xfrm>
              <a:prstGeom prst="roundRect">
                <a:avLst>
                  <a:gd name="adj" fmla="val 9795"/>
                </a:avLst>
              </a:prstGeom>
              <a:gradFill>
                <a:gsLst>
                  <a:gs pos="14000">
                    <a:srgbClr val="26C6FF">
                      <a:alpha val="0"/>
                    </a:srgbClr>
                  </a:gs>
                  <a:gs pos="93000">
                    <a:schemeClr val="accent1">
                      <a:lumMod val="75000"/>
                      <a:alpha val="58000"/>
                    </a:schemeClr>
                  </a:gs>
                </a:gsLst>
                <a:lin ang="0" scaled="1"/>
              </a:gradFill>
              <a:ln w="2540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D970892-6A89-3FDA-032B-FAFDBBF2BBEA}"/>
                  </a:ext>
                </a:extLst>
              </p:cNvPr>
              <p:cNvSpPr txBox="1"/>
              <p:nvPr/>
            </p:nvSpPr>
            <p:spPr>
              <a:xfrm>
                <a:off x="1843246" y="3101585"/>
                <a:ext cx="775573" cy="6783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26C6FF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01</a:t>
                </a:r>
                <a:endParaRPr lang="zh-CN" altLang="en-US" sz="28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227B2DC-A15C-A8C7-72F7-94D4DF6B9E07}"/>
                  </a:ext>
                </a:extLst>
              </p:cNvPr>
              <p:cNvSpPr txBox="1"/>
              <p:nvPr/>
            </p:nvSpPr>
            <p:spPr>
              <a:xfrm>
                <a:off x="2849164" y="3185972"/>
                <a:ext cx="221362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6C6FF"/>
                    </a:solidFill>
                  </a:rPr>
                  <a:t>添加标题文本</a:t>
                </a:r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5CF76551-1343-4FDC-886F-7DA2C803D1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0465" y="3703823"/>
                <a:ext cx="2602910" cy="209768"/>
              </a:xfrm>
              <a:prstGeom prst="rect">
                <a:avLst/>
              </a:prstGeom>
            </p:spPr>
          </p:pic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AD16A5-3464-8A41-DD0D-A4C0432A7BB6}"/>
                </a:ext>
              </a:extLst>
            </p:cNvPr>
            <p:cNvSpPr txBox="1"/>
            <p:nvPr/>
          </p:nvSpPr>
          <p:spPr>
            <a:xfrm>
              <a:off x="6000750" y="2350790"/>
              <a:ext cx="54102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rgbClr val="26C6FF"/>
                  </a:solidFill>
                </a:defRPr>
              </a:lvl1pPr>
            </a:lstStyle>
            <a:p>
              <a:pPr algn="l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</a:t>
              </a:r>
              <a:r>
                <a:rPr lang="zh-CN" altLang="en-US" sz="1000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</a:t>
              </a:r>
              <a:r>
                <a:rPr lang="zh-CN" altLang="en-US" sz="1000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</a:t>
              </a:r>
              <a:r>
                <a:rPr lang="zh-CN" altLang="en-US" sz="1000">
                  <a:sym typeface="HarmonyOS Sans SC Light" panose="00000400000000000000" pitchFamily="2" charset="-122"/>
                </a:rPr>
                <a:t>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4AD6EA0-2FAE-2958-08B6-0C7C756A10A6}"/>
              </a:ext>
            </a:extLst>
          </p:cNvPr>
          <p:cNvGrpSpPr/>
          <p:nvPr/>
        </p:nvGrpSpPr>
        <p:grpSpPr>
          <a:xfrm>
            <a:off x="6000750" y="3091816"/>
            <a:ext cx="5410200" cy="1248752"/>
            <a:chOff x="6000750" y="1634491"/>
            <a:chExt cx="5410200" cy="124875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336954E-F4C0-7A8C-430B-13D7DC2D15F9}"/>
                </a:ext>
              </a:extLst>
            </p:cNvPr>
            <p:cNvGrpSpPr/>
            <p:nvPr/>
          </p:nvGrpSpPr>
          <p:grpSpPr>
            <a:xfrm>
              <a:off x="6096000" y="1634491"/>
              <a:ext cx="3009900" cy="677472"/>
              <a:chOff x="1612900" y="3035300"/>
              <a:chExt cx="3902104" cy="878291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2E0BF6AA-9E52-B270-A602-0AEB9E72DB23}"/>
                  </a:ext>
                </a:extLst>
              </p:cNvPr>
              <p:cNvSpPr/>
              <p:nvPr/>
            </p:nvSpPr>
            <p:spPr>
              <a:xfrm>
                <a:off x="1612900" y="3035300"/>
                <a:ext cx="3902104" cy="777955"/>
              </a:xfrm>
              <a:prstGeom prst="roundRect">
                <a:avLst>
                  <a:gd name="adj" fmla="val 9795"/>
                </a:avLst>
              </a:prstGeom>
              <a:gradFill>
                <a:gsLst>
                  <a:gs pos="14000">
                    <a:srgbClr val="26C6FF">
                      <a:alpha val="0"/>
                    </a:srgbClr>
                  </a:gs>
                  <a:gs pos="93000">
                    <a:schemeClr val="accent1">
                      <a:lumMod val="75000"/>
                      <a:alpha val="58000"/>
                    </a:schemeClr>
                  </a:gs>
                </a:gsLst>
                <a:lin ang="0" scaled="1"/>
              </a:gradFill>
              <a:ln w="2540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466D2DD-1761-B979-293C-4ED1D30ABFBB}"/>
                  </a:ext>
                </a:extLst>
              </p:cNvPr>
              <p:cNvSpPr txBox="1"/>
              <p:nvPr/>
            </p:nvSpPr>
            <p:spPr>
              <a:xfrm>
                <a:off x="1843246" y="3101585"/>
                <a:ext cx="837918" cy="6783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26C6FF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02</a:t>
                </a:r>
                <a:endParaRPr lang="zh-CN" altLang="en-US" sz="28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8FF613B-9DA6-43AA-F979-5F3BDCB99F63}"/>
                  </a:ext>
                </a:extLst>
              </p:cNvPr>
              <p:cNvSpPr txBox="1"/>
              <p:nvPr/>
            </p:nvSpPr>
            <p:spPr>
              <a:xfrm>
                <a:off x="2849164" y="3185972"/>
                <a:ext cx="221362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6C6FF"/>
                    </a:solidFill>
                  </a:rPr>
                  <a:t>添加标题文本</a:t>
                </a:r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DA96E7EE-D59B-50F2-6F8B-AF9FBE102E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0465" y="3703823"/>
                <a:ext cx="2602910" cy="209768"/>
              </a:xfrm>
              <a:prstGeom prst="rect">
                <a:avLst/>
              </a:prstGeom>
            </p:spPr>
          </p:pic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4539369-E899-9F09-228B-C75C1BEE7799}"/>
                </a:ext>
              </a:extLst>
            </p:cNvPr>
            <p:cNvSpPr txBox="1"/>
            <p:nvPr/>
          </p:nvSpPr>
          <p:spPr>
            <a:xfrm>
              <a:off x="6000750" y="2350790"/>
              <a:ext cx="54102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>
                  <a:solidFill>
                    <a:srgbClr val="26C6FF"/>
                  </a:soli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52BCEB1-68D9-C128-203E-EDAA382A5354}"/>
              </a:ext>
            </a:extLst>
          </p:cNvPr>
          <p:cNvGrpSpPr/>
          <p:nvPr/>
        </p:nvGrpSpPr>
        <p:grpSpPr>
          <a:xfrm>
            <a:off x="6000750" y="4549141"/>
            <a:ext cx="5410200" cy="1248752"/>
            <a:chOff x="6000750" y="1634491"/>
            <a:chExt cx="5410200" cy="124875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59BF9FC-9950-E112-2715-1167EB7E4E71}"/>
                </a:ext>
              </a:extLst>
            </p:cNvPr>
            <p:cNvGrpSpPr/>
            <p:nvPr/>
          </p:nvGrpSpPr>
          <p:grpSpPr>
            <a:xfrm>
              <a:off x="6096000" y="1634491"/>
              <a:ext cx="3009900" cy="677472"/>
              <a:chOff x="1612900" y="3035300"/>
              <a:chExt cx="3902104" cy="87829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55419F5C-0308-9D29-9680-9D5B22540A8E}"/>
                  </a:ext>
                </a:extLst>
              </p:cNvPr>
              <p:cNvSpPr/>
              <p:nvPr/>
            </p:nvSpPr>
            <p:spPr>
              <a:xfrm>
                <a:off x="1612900" y="3035300"/>
                <a:ext cx="3902104" cy="777955"/>
              </a:xfrm>
              <a:prstGeom prst="roundRect">
                <a:avLst>
                  <a:gd name="adj" fmla="val 9795"/>
                </a:avLst>
              </a:prstGeom>
              <a:gradFill>
                <a:gsLst>
                  <a:gs pos="14000">
                    <a:srgbClr val="26C6FF">
                      <a:alpha val="0"/>
                    </a:srgbClr>
                  </a:gs>
                  <a:gs pos="93000">
                    <a:schemeClr val="accent1">
                      <a:lumMod val="75000"/>
                      <a:alpha val="58000"/>
                    </a:schemeClr>
                  </a:gs>
                </a:gsLst>
                <a:lin ang="0" scaled="1"/>
              </a:gradFill>
              <a:ln w="2540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86BC87C8-8CC6-4AA2-9618-F02796740EA8}"/>
                  </a:ext>
                </a:extLst>
              </p:cNvPr>
              <p:cNvSpPr txBox="1"/>
              <p:nvPr/>
            </p:nvSpPr>
            <p:spPr>
              <a:xfrm>
                <a:off x="1843246" y="3101585"/>
                <a:ext cx="842075" cy="6783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26C6FF"/>
                    </a:soli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03</a:t>
                </a:r>
                <a:endParaRPr lang="zh-CN" altLang="en-US" sz="2800" dirty="0">
                  <a:solidFill>
                    <a:srgbClr val="26C6FF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CF9E011-07ED-12A1-82FE-0E8E7DC5B0A4}"/>
                  </a:ext>
                </a:extLst>
              </p:cNvPr>
              <p:cNvSpPr txBox="1"/>
              <p:nvPr/>
            </p:nvSpPr>
            <p:spPr>
              <a:xfrm>
                <a:off x="2849164" y="3185972"/>
                <a:ext cx="221362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6C6FF"/>
                    </a:solidFill>
                  </a:rPr>
                  <a:t>添加标题文本</a:t>
                </a:r>
              </a:p>
            </p:txBody>
          </p:sp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43D7B3C5-3A3E-D3B3-58E9-8B7B34CCD3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0465" y="3703823"/>
                <a:ext cx="2602910" cy="209768"/>
              </a:xfrm>
              <a:prstGeom prst="rect">
                <a:avLst/>
              </a:prstGeom>
            </p:spPr>
          </p:pic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C7E5E51-5614-4EBE-0A31-80C45061DC63}"/>
                </a:ext>
              </a:extLst>
            </p:cNvPr>
            <p:cNvSpPr txBox="1"/>
            <p:nvPr/>
          </p:nvSpPr>
          <p:spPr>
            <a:xfrm>
              <a:off x="6000750" y="2350790"/>
              <a:ext cx="54102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>
                  <a:solidFill>
                    <a:srgbClr val="26C6FF"/>
                  </a:soli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</a:t>
              </a:r>
              <a:r>
                <a:rPr lang="zh-CN" altLang="en-US">
                  <a:sym typeface="HarmonyOS Sans SC Light" panose="00000400000000000000" pitchFamily="2" charset="-122"/>
                </a:rPr>
                <a:t>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21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 descr="D:\51PPT模板网\51pptmoban.com\图片.jpg">
            <a:extLst>
              <a:ext uri="{FF2B5EF4-FFF2-40B4-BE49-F238E27FC236}">
                <a16:creationId xmlns:a16="http://schemas.microsoft.com/office/drawing/2014/main" id="{C5FB8210-0603-7DA5-2E4D-AA463552B917}"/>
              </a:ext>
            </a:extLst>
          </p:cNvPr>
          <p:cNvSpPr/>
          <p:nvPr/>
        </p:nvSpPr>
        <p:spPr>
          <a:xfrm>
            <a:off x="4134786" y="2485960"/>
            <a:ext cx="3886200" cy="38862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sp>
        <p:nvSpPr>
          <p:cNvPr id="12" name="椭圆 11"/>
          <p:cNvSpPr/>
          <p:nvPr/>
        </p:nvSpPr>
        <p:spPr>
          <a:xfrm>
            <a:off x="3340769" y="1676401"/>
            <a:ext cx="5510463" cy="5510463"/>
          </a:xfrm>
          <a:prstGeom prst="ellipse">
            <a:avLst/>
          </a:prstGeom>
          <a:noFill/>
          <a:ln w="25400">
            <a:gradFill flip="none" rotWithShape="1">
              <a:gsLst>
                <a:gs pos="15000">
                  <a:schemeClr val="accent1">
                    <a:lumMod val="75000"/>
                    <a:alpha val="0"/>
                  </a:schemeClr>
                </a:gs>
                <a:gs pos="93000">
                  <a:srgbClr val="26C6FF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54625" y="3570489"/>
            <a:ext cx="893202" cy="8932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98343" y="1483398"/>
            <a:ext cx="893202" cy="8932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7783" y="1483398"/>
            <a:ext cx="893202" cy="8932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44173" y="3570489"/>
            <a:ext cx="893202" cy="89320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75D3A75-EF28-C23C-CB1A-B8CE01EA932E}"/>
              </a:ext>
            </a:extLst>
          </p:cNvPr>
          <p:cNvGrpSpPr/>
          <p:nvPr/>
        </p:nvGrpSpPr>
        <p:grpSpPr>
          <a:xfrm>
            <a:off x="8057757" y="1508969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F87AB50-C06D-5AEB-E7F7-471EADF882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7DE2FB2-B6A2-1EC7-C3D0-E15AAF284E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A68E036-CD2D-269C-1299-C250554F9792}"/>
              </a:ext>
            </a:extLst>
          </p:cNvPr>
          <p:cNvGrpSpPr/>
          <p:nvPr/>
        </p:nvGrpSpPr>
        <p:grpSpPr>
          <a:xfrm>
            <a:off x="1142418" y="1508969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93B91A-E0A2-CE86-E8B8-EC2EECB5178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3F8E470-88CF-43C3-C337-F517A21A89E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BBD7B8-0234-51A7-6AB8-A6E483A037AD}"/>
              </a:ext>
            </a:extLst>
          </p:cNvPr>
          <p:cNvGrpSpPr/>
          <p:nvPr/>
        </p:nvGrpSpPr>
        <p:grpSpPr>
          <a:xfrm>
            <a:off x="8869346" y="4591844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E2F752E-6AB8-DDCD-4E77-68A8699636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3AFC867-006F-30A5-8E3A-56D6C5C8BF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7C77BDD-BAB7-4E51-AA08-36C2CC81D5AB}"/>
              </a:ext>
            </a:extLst>
          </p:cNvPr>
          <p:cNvGrpSpPr/>
          <p:nvPr/>
        </p:nvGrpSpPr>
        <p:grpSpPr>
          <a:xfrm>
            <a:off x="356230" y="4591844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00C012B-B070-BEC0-9C99-559000534B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833FD01-6A15-29A2-F1D3-60CC4761415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93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 descr="D:\51PPT模板网\51pptmoban.com\图片.jpg">
            <a:extLst>
              <a:ext uri="{FF2B5EF4-FFF2-40B4-BE49-F238E27FC236}">
                <a16:creationId xmlns:a16="http://schemas.microsoft.com/office/drawing/2014/main" id="{F7E6EE13-89F6-E7BF-24EB-0DAB5BE2CB32}"/>
              </a:ext>
            </a:extLst>
          </p:cNvPr>
          <p:cNvSpPr/>
          <p:nvPr/>
        </p:nvSpPr>
        <p:spPr>
          <a:xfrm>
            <a:off x="2586797" y="2324100"/>
            <a:ext cx="2209800" cy="22098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0B36381-6DB4-0CF2-6FFC-D4B64EF538AD}"/>
              </a:ext>
            </a:extLst>
          </p:cNvPr>
          <p:cNvSpPr/>
          <p:nvPr/>
        </p:nvSpPr>
        <p:spPr>
          <a:xfrm>
            <a:off x="7395403" y="2324100"/>
            <a:ext cx="2209800" cy="22098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28F1772-D48C-E851-BDFE-EBFC4C34B6BB}"/>
              </a:ext>
            </a:extLst>
          </p:cNvPr>
          <p:cNvGrpSpPr/>
          <p:nvPr/>
        </p:nvGrpSpPr>
        <p:grpSpPr>
          <a:xfrm>
            <a:off x="4234442" y="1579679"/>
            <a:ext cx="3698644" cy="3698644"/>
            <a:chOff x="4623264" y="1960678"/>
            <a:chExt cx="2921000" cy="2921000"/>
          </a:xfrm>
        </p:grpSpPr>
        <p:sp>
          <p:nvSpPr>
            <p:cNvPr id="7" name="Oval 10"/>
            <p:cNvSpPr/>
            <p:nvPr/>
          </p:nvSpPr>
          <p:spPr bwMode="auto">
            <a:xfrm>
              <a:off x="4623264" y="1960678"/>
              <a:ext cx="2921000" cy="2921000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5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EG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Oval 3"/>
            <p:cNvSpPr/>
            <p:nvPr/>
          </p:nvSpPr>
          <p:spPr bwMode="auto">
            <a:xfrm>
              <a:off x="4819015" y="2156258"/>
              <a:ext cx="2529840" cy="252984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26C6FF"/>
                </a:gs>
              </a:gsLst>
              <a:lin ang="13500000" scaled="1"/>
              <a:tileRect/>
            </a:grad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ar-EG" sz="20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6" name="TextBox 24"/>
            <p:cNvSpPr txBox="1"/>
            <p:nvPr/>
          </p:nvSpPr>
          <p:spPr>
            <a:xfrm>
              <a:off x="5683822" y="3287491"/>
              <a:ext cx="844655" cy="267373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defTabSz="457200">
                <a:buSzPct val="25000"/>
                <a:defRPr/>
              </a:pPr>
              <a:r>
                <a:rPr lang="zh-CN" altLang="en-US" sz="1600" b="1" kern="0" spc="15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kern="0" spc="1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Freeform 92">
            <a:extLst>
              <a:ext uri="{FF2B5EF4-FFF2-40B4-BE49-F238E27FC236}">
                <a16:creationId xmlns:a16="http://schemas.microsoft.com/office/drawing/2014/main" id="{246DC3E5-815C-9CD1-3EF3-C3583937ED6D}"/>
              </a:ext>
            </a:extLst>
          </p:cNvPr>
          <p:cNvSpPr>
            <a:spLocks noEditPoints="1"/>
          </p:cNvSpPr>
          <p:nvPr/>
        </p:nvSpPr>
        <p:spPr bwMode="auto">
          <a:xfrm>
            <a:off x="5822050" y="2497154"/>
            <a:ext cx="547900" cy="429682"/>
          </a:xfrm>
          <a:custGeom>
            <a:avLst/>
            <a:gdLst>
              <a:gd name="T0" fmla="*/ 41 w 50"/>
              <a:gd name="T1" fmla="*/ 10 h 39"/>
              <a:gd name="T2" fmla="*/ 41 w 50"/>
              <a:gd name="T3" fmla="*/ 9 h 39"/>
              <a:gd name="T4" fmla="*/ 36 w 50"/>
              <a:gd name="T5" fmla="*/ 1 h 39"/>
              <a:gd name="T6" fmla="*/ 21 w 50"/>
              <a:gd name="T7" fmla="*/ 4 h 39"/>
              <a:gd name="T8" fmla="*/ 17 w 50"/>
              <a:gd name="T9" fmla="*/ 0 h 39"/>
              <a:gd name="T10" fmla="*/ 8 w 50"/>
              <a:gd name="T11" fmla="*/ 1 h 39"/>
              <a:gd name="T12" fmla="*/ 5 w 50"/>
              <a:gd name="T13" fmla="*/ 7 h 39"/>
              <a:gd name="T14" fmla="*/ 1 w 50"/>
              <a:gd name="T15" fmla="*/ 16 h 39"/>
              <a:gd name="T16" fmla="*/ 3 w 50"/>
              <a:gd name="T17" fmla="*/ 33 h 39"/>
              <a:gd name="T18" fmla="*/ 5 w 50"/>
              <a:gd name="T19" fmla="*/ 37 h 39"/>
              <a:gd name="T20" fmla="*/ 5 w 50"/>
              <a:gd name="T21" fmla="*/ 37 h 39"/>
              <a:gd name="T22" fmla="*/ 5 w 50"/>
              <a:gd name="T23" fmla="*/ 37 h 39"/>
              <a:gd name="T24" fmla="*/ 5 w 50"/>
              <a:gd name="T25" fmla="*/ 23 h 39"/>
              <a:gd name="T26" fmla="*/ 5 w 50"/>
              <a:gd name="T27" fmla="*/ 22 h 39"/>
              <a:gd name="T28" fmla="*/ 7 w 50"/>
              <a:gd name="T29" fmla="*/ 16 h 39"/>
              <a:gd name="T30" fmla="*/ 13 w 50"/>
              <a:gd name="T31" fmla="*/ 13 h 39"/>
              <a:gd name="T32" fmla="*/ 41 w 50"/>
              <a:gd name="T33" fmla="*/ 10 h 39"/>
              <a:gd name="T34" fmla="*/ 50 w 50"/>
              <a:gd name="T35" fmla="*/ 14 h 39"/>
              <a:gd name="T36" fmla="*/ 48 w 50"/>
              <a:gd name="T37" fmla="*/ 13 h 39"/>
              <a:gd name="T38" fmla="*/ 48 w 50"/>
              <a:gd name="T39" fmla="*/ 13 h 39"/>
              <a:gd name="T40" fmla="*/ 40 w 50"/>
              <a:gd name="T41" fmla="*/ 14 h 39"/>
              <a:gd name="T42" fmla="*/ 13 w 50"/>
              <a:gd name="T43" fmla="*/ 16 h 39"/>
              <a:gd name="T44" fmla="*/ 10 w 50"/>
              <a:gd name="T45" fmla="*/ 18 h 39"/>
              <a:gd name="T46" fmla="*/ 9 w 50"/>
              <a:gd name="T47" fmla="*/ 22 h 39"/>
              <a:gd name="T48" fmla="*/ 9 w 50"/>
              <a:gd name="T49" fmla="*/ 23 h 39"/>
              <a:gd name="T50" fmla="*/ 9 w 50"/>
              <a:gd name="T51" fmla="*/ 23 h 39"/>
              <a:gd name="T52" fmla="*/ 9 w 50"/>
              <a:gd name="T53" fmla="*/ 37 h 39"/>
              <a:gd name="T54" fmla="*/ 9 w 50"/>
              <a:gd name="T55" fmla="*/ 38 h 39"/>
              <a:gd name="T56" fmla="*/ 12 w 50"/>
              <a:gd name="T57" fmla="*/ 39 h 39"/>
              <a:gd name="T58" fmla="*/ 12 w 50"/>
              <a:gd name="T59" fmla="*/ 39 h 39"/>
              <a:gd name="T60" fmla="*/ 36 w 50"/>
              <a:gd name="T61" fmla="*/ 37 h 39"/>
              <a:gd name="T62" fmla="*/ 39 w 50"/>
              <a:gd name="T63" fmla="*/ 36 h 39"/>
              <a:gd name="T64" fmla="*/ 42 w 50"/>
              <a:gd name="T65" fmla="*/ 33 h 39"/>
              <a:gd name="T66" fmla="*/ 42 w 50"/>
              <a:gd name="T67" fmla="*/ 33 h 39"/>
              <a:gd name="T68" fmla="*/ 49 w 50"/>
              <a:gd name="T69" fmla="*/ 18 h 39"/>
              <a:gd name="T70" fmla="*/ 50 w 50"/>
              <a:gd name="T71" fmla="*/ 15 h 39"/>
              <a:gd name="T72" fmla="*/ 50 w 50"/>
              <a:gd name="T73" fmla="*/ 1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39">
                <a:moveTo>
                  <a:pt x="41" y="10"/>
                </a:moveTo>
                <a:cubicBezTo>
                  <a:pt x="41" y="9"/>
                  <a:pt x="41" y="9"/>
                  <a:pt x="41" y="9"/>
                </a:cubicBezTo>
                <a:cubicBezTo>
                  <a:pt x="42" y="4"/>
                  <a:pt x="40" y="0"/>
                  <a:pt x="36" y="1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1"/>
                  <a:pt x="18" y="0"/>
                  <a:pt x="17" y="0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5" y="4"/>
                  <a:pt x="5" y="7"/>
                </a:cubicBezTo>
                <a:cubicBezTo>
                  <a:pt x="2" y="7"/>
                  <a:pt x="0" y="12"/>
                  <a:pt x="1" y="16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5"/>
                  <a:pt x="4" y="36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2"/>
                </a:cubicBezTo>
                <a:cubicBezTo>
                  <a:pt x="5" y="20"/>
                  <a:pt x="6" y="18"/>
                  <a:pt x="7" y="16"/>
                </a:cubicBezTo>
                <a:cubicBezTo>
                  <a:pt x="8" y="14"/>
                  <a:pt x="10" y="13"/>
                  <a:pt x="13" y="13"/>
                </a:cubicBezTo>
                <a:lnTo>
                  <a:pt x="41" y="10"/>
                </a:lnTo>
                <a:close/>
                <a:moveTo>
                  <a:pt x="50" y="14"/>
                </a:moveTo>
                <a:cubicBezTo>
                  <a:pt x="49" y="13"/>
                  <a:pt x="49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0" y="14"/>
                  <a:pt x="40" y="14"/>
                  <a:pt x="40" y="14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1" y="17"/>
                  <a:pt x="10" y="18"/>
                </a:cubicBezTo>
                <a:cubicBezTo>
                  <a:pt x="9" y="19"/>
                  <a:pt x="9" y="21"/>
                  <a:pt x="9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8"/>
                </a:cubicBezTo>
                <a:cubicBezTo>
                  <a:pt x="9" y="39"/>
                  <a:pt x="10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7"/>
                  <a:pt x="38" y="36"/>
                  <a:pt x="39" y="36"/>
                </a:cubicBezTo>
                <a:cubicBezTo>
                  <a:pt x="40" y="35"/>
                  <a:pt x="41" y="34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7"/>
                  <a:pt x="50" y="16"/>
                  <a:pt x="50" y="15"/>
                </a:cubicBezTo>
                <a:cubicBezTo>
                  <a:pt x="50" y="14"/>
                  <a:pt x="50" y="14"/>
                  <a:pt x="5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494AF4-77DE-F1BC-61D7-70EA38DB09F3}"/>
              </a:ext>
            </a:extLst>
          </p:cNvPr>
          <p:cNvSpPr txBox="1"/>
          <p:nvPr/>
        </p:nvSpPr>
        <p:spPr>
          <a:xfrm>
            <a:off x="4991100" y="3591932"/>
            <a:ext cx="22098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solidFill>
                  <a:srgbClr val="26C6FF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B2C17E-5BF6-649D-DBEE-893A7143C0F4}"/>
              </a:ext>
            </a:extLst>
          </p:cNvPr>
          <p:cNvGrpSpPr/>
          <p:nvPr/>
        </p:nvGrpSpPr>
        <p:grpSpPr>
          <a:xfrm>
            <a:off x="8057757" y="4788857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A472DD5-9FF4-0F95-6308-A0546A1B1F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A5F946D-2A4F-6AF0-61FA-DC84EE45FD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C81892E-4180-81D3-1D34-2C89E3EB275E}"/>
              </a:ext>
            </a:extLst>
          </p:cNvPr>
          <p:cNvGrpSpPr/>
          <p:nvPr/>
        </p:nvGrpSpPr>
        <p:grpSpPr>
          <a:xfrm>
            <a:off x="1142418" y="4788857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32DEF00-ABF3-AB56-864D-B1F4CF0D4F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9B02CD-6E38-286B-1CE4-AF11F9A0DEE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034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01</a:t>
              </a:r>
              <a:endParaRPr lang="zh-CN" altLang="en-US" sz="1800" dirty="0"/>
            </a:p>
          </p:txBody>
        </p:sp>
      </p:grpSp>
      <p:sp>
        <p:nvSpPr>
          <p:cNvPr id="54" name="任意多边形 6"/>
          <p:cNvSpPr/>
          <p:nvPr/>
        </p:nvSpPr>
        <p:spPr>
          <a:xfrm>
            <a:off x="2460200" y="1726310"/>
            <a:ext cx="1966913" cy="635000"/>
          </a:xfrm>
          <a:custGeom>
            <a:avLst/>
            <a:gdLst>
              <a:gd name="txL" fmla="*/ 0 w 3234520"/>
              <a:gd name="txT" fmla="*/ 0 h 1741792"/>
              <a:gd name="txR" fmla="*/ 3234520 w 3234520"/>
              <a:gd name="txB" fmla="*/ 1741792 h 1741792"/>
            </a:gdLst>
            <a:ahLst/>
            <a:cxnLst>
              <a:cxn ang="0">
                <a:pos x="3234520" y="0"/>
              </a:cxn>
              <a:cxn ang="0">
                <a:pos x="1009935" y="0"/>
              </a:cxn>
              <a:cxn ang="0">
                <a:pos x="518615" y="300251"/>
              </a:cxn>
              <a:cxn ang="0">
                <a:pos x="0" y="1733266"/>
              </a:cxn>
              <a:cxn ang="0">
                <a:pos x="2279176" y="1733266"/>
              </a:cxn>
              <a:cxn ang="0">
                <a:pos x="2729553" y="1487606"/>
              </a:cxn>
              <a:cxn ang="0">
                <a:pos x="3234520" y="0"/>
              </a:cxn>
            </a:cxnLst>
            <a:rect l="txL" t="txT" r="txR" b="txB"/>
            <a:pathLst>
              <a:path w="3234520" h="1741792">
                <a:moveTo>
                  <a:pt x="3234520" y="0"/>
                </a:moveTo>
                <a:lnTo>
                  <a:pt x="1009935" y="0"/>
                </a:lnTo>
                <a:cubicBezTo>
                  <a:pt x="791571" y="4549"/>
                  <a:pt x="614149" y="90985"/>
                  <a:pt x="518615" y="300251"/>
                </a:cubicBezTo>
                <a:lnTo>
                  <a:pt x="0" y="1733266"/>
                </a:lnTo>
                <a:lnTo>
                  <a:pt x="2279176" y="1733266"/>
                </a:lnTo>
                <a:cubicBezTo>
                  <a:pt x="2538484" y="1760561"/>
                  <a:pt x="2606723" y="1733266"/>
                  <a:pt x="2729553" y="1487606"/>
                </a:cubicBezTo>
                <a:lnTo>
                  <a:pt x="323452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55" name="组合 20" descr="D:\51PPT模板网\51pptmoban.com\图片.jpg"/>
          <p:cNvGrpSpPr/>
          <p:nvPr/>
        </p:nvGrpSpPr>
        <p:grpSpPr>
          <a:xfrm>
            <a:off x="3299987" y="1858074"/>
            <a:ext cx="334962" cy="331787"/>
            <a:chOff x="0" y="0"/>
            <a:chExt cx="453105" cy="448433"/>
          </a:xfrm>
        </p:grpSpPr>
        <p:sp>
          <p:nvSpPr>
            <p:cNvPr id="56" name="Freeform 136"/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103" y="19"/>
                </a:cxn>
                <a:cxn ang="0">
                  <a:pos x="47" y="0"/>
                </a:cxn>
                <a:cxn ang="0">
                  <a:pos x="0" y="0"/>
                </a:cxn>
                <a:cxn ang="0">
                  <a:pos x="0" y="67"/>
                </a:cxn>
                <a:cxn ang="0">
                  <a:pos x="22" y="89"/>
                </a:cxn>
                <a:cxn ang="0">
                  <a:pos x="183" y="89"/>
                </a:cxn>
                <a:cxn ang="0">
                  <a:pos x="205" y="67"/>
                </a:cxn>
                <a:cxn ang="0">
                  <a:pos x="205" y="0"/>
                </a:cxn>
                <a:cxn ang="0">
                  <a:pos x="158" y="0"/>
                </a:cxn>
                <a:cxn ang="0">
                  <a:pos x="103" y="19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37"/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183" y="42"/>
                </a:cxn>
                <a:cxn ang="0">
                  <a:pos x="180" y="42"/>
                </a:cxn>
                <a:cxn ang="0">
                  <a:pos x="154" y="42"/>
                </a:cxn>
                <a:cxn ang="0">
                  <a:pos x="154" y="22"/>
                </a:cxn>
                <a:cxn ang="0">
                  <a:pos x="132" y="0"/>
                </a:cxn>
                <a:cxn ang="0">
                  <a:pos x="73" y="0"/>
                </a:cxn>
                <a:cxn ang="0">
                  <a:pos x="51" y="22"/>
                </a:cxn>
                <a:cxn ang="0">
                  <a:pos x="51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0" y="64"/>
                </a:cxn>
                <a:cxn ang="0">
                  <a:pos x="0" y="101"/>
                </a:cxn>
                <a:cxn ang="0">
                  <a:pos x="54" y="101"/>
                </a:cxn>
                <a:cxn ang="0">
                  <a:pos x="103" y="118"/>
                </a:cxn>
                <a:cxn ang="0">
                  <a:pos x="151" y="101"/>
                </a:cxn>
                <a:cxn ang="0">
                  <a:pos x="205" y="101"/>
                </a:cxn>
                <a:cxn ang="0">
                  <a:pos x="205" y="64"/>
                </a:cxn>
                <a:cxn ang="0">
                  <a:pos x="183" y="42"/>
                </a:cxn>
                <a:cxn ang="0">
                  <a:pos x="67" y="26"/>
                </a:cxn>
                <a:cxn ang="0">
                  <a:pos x="67" y="22"/>
                </a:cxn>
                <a:cxn ang="0">
                  <a:pos x="73" y="17"/>
                </a:cxn>
                <a:cxn ang="0">
                  <a:pos x="132" y="17"/>
                </a:cxn>
                <a:cxn ang="0">
                  <a:pos x="138" y="22"/>
                </a:cxn>
                <a:cxn ang="0">
                  <a:pos x="138" y="26"/>
                </a:cxn>
                <a:cxn ang="0">
                  <a:pos x="138" y="42"/>
                </a:cxn>
                <a:cxn ang="0">
                  <a:pos x="67" y="42"/>
                </a:cxn>
                <a:cxn ang="0">
                  <a:pos x="67" y="26"/>
                </a:cxn>
                <a:cxn ang="0">
                  <a:pos x="101" y="101"/>
                </a:cxn>
                <a:cxn ang="0">
                  <a:pos x="85" y="86"/>
                </a:cxn>
                <a:cxn ang="0">
                  <a:pos x="101" y="70"/>
                </a:cxn>
                <a:cxn ang="0">
                  <a:pos x="117" y="86"/>
                </a:cxn>
                <a:cxn ang="0">
                  <a:pos x="101" y="101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任意多边形 30"/>
          <p:cNvSpPr/>
          <p:nvPr/>
        </p:nvSpPr>
        <p:spPr>
          <a:xfrm flipH="1">
            <a:off x="7764887" y="1726310"/>
            <a:ext cx="1966913" cy="635000"/>
          </a:xfrm>
          <a:custGeom>
            <a:avLst/>
            <a:gdLst>
              <a:gd name="txL" fmla="*/ 0 w 3234520"/>
              <a:gd name="txT" fmla="*/ 0 h 1741792"/>
              <a:gd name="txR" fmla="*/ 3234520 w 3234520"/>
              <a:gd name="txB" fmla="*/ 1741792 h 1741792"/>
            </a:gdLst>
            <a:ahLst/>
            <a:cxnLst>
              <a:cxn ang="0">
                <a:pos x="3234520" y="0"/>
              </a:cxn>
              <a:cxn ang="0">
                <a:pos x="1009935" y="0"/>
              </a:cxn>
              <a:cxn ang="0">
                <a:pos x="518615" y="300251"/>
              </a:cxn>
              <a:cxn ang="0">
                <a:pos x="0" y="1733266"/>
              </a:cxn>
              <a:cxn ang="0">
                <a:pos x="2279176" y="1733266"/>
              </a:cxn>
              <a:cxn ang="0">
                <a:pos x="2729553" y="1487606"/>
              </a:cxn>
              <a:cxn ang="0">
                <a:pos x="3234520" y="0"/>
              </a:cxn>
            </a:cxnLst>
            <a:rect l="txL" t="txT" r="txR" b="txB"/>
            <a:pathLst>
              <a:path w="3234520" h="1741792">
                <a:moveTo>
                  <a:pt x="3234520" y="0"/>
                </a:moveTo>
                <a:lnTo>
                  <a:pt x="1009935" y="0"/>
                </a:lnTo>
                <a:cubicBezTo>
                  <a:pt x="791571" y="4549"/>
                  <a:pt x="614149" y="90985"/>
                  <a:pt x="518615" y="300251"/>
                </a:cubicBezTo>
                <a:lnTo>
                  <a:pt x="0" y="1733266"/>
                </a:lnTo>
                <a:lnTo>
                  <a:pt x="2279176" y="1733266"/>
                </a:lnTo>
                <a:cubicBezTo>
                  <a:pt x="2538484" y="1760561"/>
                  <a:pt x="2606723" y="1733266"/>
                  <a:pt x="2729553" y="1487606"/>
                </a:cubicBezTo>
                <a:lnTo>
                  <a:pt x="323452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60" name="组合 23"/>
          <p:cNvGrpSpPr/>
          <p:nvPr/>
        </p:nvGrpSpPr>
        <p:grpSpPr>
          <a:xfrm>
            <a:off x="8591975" y="1878710"/>
            <a:ext cx="344487" cy="330200"/>
            <a:chOff x="0" y="0"/>
            <a:chExt cx="2438400" cy="2332038"/>
          </a:xfrm>
        </p:grpSpPr>
        <p:sp>
          <p:nvSpPr>
            <p:cNvPr id="61" name="Freeform 25"/>
            <p:cNvSpPr/>
            <p:nvPr/>
          </p:nvSpPr>
          <p:spPr>
            <a:xfrm>
              <a:off x="893763" y="1676400"/>
              <a:ext cx="655638" cy="655638"/>
            </a:xfrm>
            <a:custGeom>
              <a:avLst/>
              <a:gdLst>
                <a:gd name="txL" fmla="*/ 0 w 413"/>
                <a:gd name="txT" fmla="*/ 0 h 413"/>
                <a:gd name="txR" fmla="*/ 413 w 413"/>
                <a:gd name="txB" fmla="*/ 413 h 413"/>
              </a:gdLst>
              <a:ahLst/>
              <a:cxnLst>
                <a:cxn ang="0">
                  <a:pos x="206" y="413"/>
                </a:cxn>
                <a:cxn ang="0">
                  <a:pos x="0" y="0"/>
                </a:cxn>
                <a:cxn ang="0">
                  <a:pos x="413" y="0"/>
                </a:cxn>
                <a:cxn ang="0">
                  <a:pos x="206" y="413"/>
                </a:cxn>
              </a:cxnLst>
              <a:rect l="txL" t="txT" r="txR" b="tx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任意多边形 25"/>
            <p:cNvSpPr/>
            <p:nvPr/>
          </p:nvSpPr>
          <p:spPr>
            <a:xfrm>
              <a:off x="0" y="0"/>
              <a:ext cx="2438400" cy="1774825"/>
            </a:xfrm>
            <a:custGeom>
              <a:avLst/>
              <a:gdLst>
                <a:gd name="txL" fmla="*/ 0 w 2438400"/>
                <a:gd name="txT" fmla="*/ 0 h 1774825"/>
                <a:gd name="txR" fmla="*/ 2438400 w 2438400"/>
                <a:gd name="txB" fmla="*/ 1774825 h 1774825"/>
              </a:gdLst>
              <a:ahLst/>
              <a:cxnLst>
                <a:cxn ang="0">
                  <a:pos x="290196" y="0"/>
                </a:cxn>
                <a:cxn ang="0">
                  <a:pos x="2151973" y="0"/>
                </a:cxn>
                <a:cxn ang="0">
                  <a:pos x="2438400" y="286384"/>
                </a:cxn>
                <a:cxn ang="0">
                  <a:pos x="2438400" y="1484673"/>
                </a:cxn>
                <a:cxn ang="0">
                  <a:pos x="2151973" y="1774825"/>
                </a:cxn>
                <a:cxn ang="0">
                  <a:pos x="290196" y="1774825"/>
                </a:cxn>
                <a:cxn ang="0">
                  <a:pos x="0" y="1484673"/>
                </a:cxn>
                <a:cxn ang="0">
                  <a:pos x="0" y="286384"/>
                </a:cxn>
                <a:cxn ang="0">
                  <a:pos x="290196" y="0"/>
                </a:cxn>
                <a:cxn ang="0">
                  <a:pos x="471488" y="425450"/>
                </a:cxn>
                <a:cxn ang="0">
                  <a:pos x="471488" y="598488"/>
                </a:cxn>
                <a:cxn ang="0">
                  <a:pos x="1971676" y="598488"/>
                </a:cxn>
                <a:cxn ang="0">
                  <a:pos x="1971676" y="425450"/>
                </a:cxn>
                <a:cxn ang="0">
                  <a:pos x="471488" y="425450"/>
                </a:cxn>
                <a:cxn ang="0">
                  <a:pos x="471488" y="801688"/>
                </a:cxn>
                <a:cxn ang="0">
                  <a:pos x="471488" y="971551"/>
                </a:cxn>
                <a:cxn ang="0">
                  <a:pos x="1971676" y="971551"/>
                </a:cxn>
                <a:cxn ang="0">
                  <a:pos x="1971676" y="801688"/>
                </a:cxn>
                <a:cxn ang="0">
                  <a:pos x="471488" y="801688"/>
                </a:cxn>
                <a:cxn ang="0">
                  <a:pos x="471488" y="1174750"/>
                </a:cxn>
                <a:cxn ang="0">
                  <a:pos x="471488" y="1347788"/>
                </a:cxn>
                <a:cxn ang="0">
                  <a:pos x="1971676" y="1347788"/>
                </a:cxn>
                <a:cxn ang="0">
                  <a:pos x="1971676" y="1174750"/>
                </a:cxn>
                <a:cxn ang="0">
                  <a:pos x="471488" y="1174750"/>
                </a:cxn>
              </a:cxnLst>
              <a:rect l="txL" t="txT" r="txR" b="tx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4" name="任意多边形 31"/>
          <p:cNvSpPr/>
          <p:nvPr/>
        </p:nvSpPr>
        <p:spPr>
          <a:xfrm flipV="1">
            <a:off x="2460200" y="4854286"/>
            <a:ext cx="1966913" cy="635000"/>
          </a:xfrm>
          <a:custGeom>
            <a:avLst/>
            <a:gdLst>
              <a:gd name="txL" fmla="*/ 0 w 3234520"/>
              <a:gd name="txT" fmla="*/ 0 h 1741792"/>
              <a:gd name="txR" fmla="*/ 3234520 w 3234520"/>
              <a:gd name="txB" fmla="*/ 1741792 h 1741792"/>
            </a:gdLst>
            <a:ahLst/>
            <a:cxnLst>
              <a:cxn ang="0">
                <a:pos x="3234520" y="0"/>
              </a:cxn>
              <a:cxn ang="0">
                <a:pos x="1009935" y="0"/>
              </a:cxn>
              <a:cxn ang="0">
                <a:pos x="518615" y="300251"/>
              </a:cxn>
              <a:cxn ang="0">
                <a:pos x="0" y="1733266"/>
              </a:cxn>
              <a:cxn ang="0">
                <a:pos x="2279176" y="1733266"/>
              </a:cxn>
              <a:cxn ang="0">
                <a:pos x="2729553" y="1487606"/>
              </a:cxn>
              <a:cxn ang="0">
                <a:pos x="3234520" y="0"/>
              </a:cxn>
            </a:cxnLst>
            <a:rect l="txL" t="txT" r="txR" b="txB"/>
            <a:pathLst>
              <a:path w="3234520" h="1741792">
                <a:moveTo>
                  <a:pt x="3234520" y="0"/>
                </a:moveTo>
                <a:lnTo>
                  <a:pt x="1009935" y="0"/>
                </a:lnTo>
                <a:cubicBezTo>
                  <a:pt x="791571" y="4549"/>
                  <a:pt x="614149" y="90985"/>
                  <a:pt x="518615" y="300251"/>
                </a:cubicBezTo>
                <a:lnTo>
                  <a:pt x="0" y="1733266"/>
                </a:lnTo>
                <a:lnTo>
                  <a:pt x="2279176" y="1733266"/>
                </a:lnTo>
                <a:cubicBezTo>
                  <a:pt x="2538484" y="1760561"/>
                  <a:pt x="2606723" y="1733266"/>
                  <a:pt x="2729553" y="1487606"/>
                </a:cubicBezTo>
                <a:lnTo>
                  <a:pt x="323452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65" name="组合 17"/>
          <p:cNvGrpSpPr/>
          <p:nvPr/>
        </p:nvGrpSpPr>
        <p:grpSpPr>
          <a:xfrm>
            <a:off x="3211088" y="4992566"/>
            <a:ext cx="515937" cy="392113"/>
            <a:chOff x="0" y="0"/>
            <a:chExt cx="509646" cy="387231"/>
          </a:xfrm>
        </p:grpSpPr>
        <p:sp>
          <p:nvSpPr>
            <p:cNvPr id="66" name="Freeform 20"/>
            <p:cNvSpPr>
              <a:spLocks noEditPoints="1"/>
            </p:cNvSpPr>
            <p:nvPr/>
          </p:nvSpPr>
          <p:spPr>
            <a:xfrm>
              <a:off x="0" y="51839"/>
              <a:ext cx="337890" cy="335392"/>
            </a:xfrm>
            <a:custGeom>
              <a:avLst/>
              <a:gdLst>
                <a:gd name="txL" fmla="*/ 0 w 229"/>
                <a:gd name="txT" fmla="*/ 0 h 227"/>
                <a:gd name="txR" fmla="*/ 229 w 229"/>
                <a:gd name="txB" fmla="*/ 227 h 227"/>
              </a:gdLst>
              <a:ahLst/>
              <a:cxnLst>
                <a:cxn ang="0">
                  <a:pos x="229" y="128"/>
                </a:cxn>
                <a:cxn ang="0">
                  <a:pos x="229" y="98"/>
                </a:cxn>
                <a:cxn ang="0">
                  <a:pos x="206" y="93"/>
                </a:cxn>
                <a:cxn ang="0">
                  <a:pos x="200" y="76"/>
                </a:cxn>
                <a:cxn ang="0">
                  <a:pos x="216" y="58"/>
                </a:cxn>
                <a:cxn ang="0">
                  <a:pos x="198" y="34"/>
                </a:cxn>
                <a:cxn ang="0">
                  <a:pos x="176" y="44"/>
                </a:cxn>
                <a:cxn ang="0">
                  <a:pos x="161" y="33"/>
                </a:cxn>
                <a:cxn ang="0">
                  <a:pos x="164" y="9"/>
                </a:cxn>
                <a:cxn ang="0">
                  <a:pos x="135" y="0"/>
                </a:cxn>
                <a:cxn ang="0">
                  <a:pos x="123" y="20"/>
                </a:cxn>
                <a:cxn ang="0">
                  <a:pos x="114" y="20"/>
                </a:cxn>
                <a:cxn ang="0">
                  <a:pos x="105" y="20"/>
                </a:cxn>
                <a:cxn ang="0">
                  <a:pos x="93" y="0"/>
                </a:cxn>
                <a:cxn ang="0">
                  <a:pos x="65" y="9"/>
                </a:cxn>
                <a:cxn ang="0">
                  <a:pos x="67" y="33"/>
                </a:cxn>
                <a:cxn ang="0">
                  <a:pos x="52" y="44"/>
                </a:cxn>
                <a:cxn ang="0">
                  <a:pos x="30" y="34"/>
                </a:cxn>
                <a:cxn ang="0">
                  <a:pos x="13" y="58"/>
                </a:cxn>
                <a:cxn ang="0">
                  <a:pos x="29" y="76"/>
                </a:cxn>
                <a:cxn ang="0">
                  <a:pos x="23" y="94"/>
                </a:cxn>
                <a:cxn ang="0">
                  <a:pos x="0" y="98"/>
                </a:cxn>
                <a:cxn ang="0">
                  <a:pos x="0" y="128"/>
                </a:cxn>
                <a:cxn ang="0">
                  <a:pos x="23" y="133"/>
                </a:cxn>
                <a:cxn ang="0">
                  <a:pos x="29" y="151"/>
                </a:cxn>
                <a:cxn ang="0">
                  <a:pos x="13" y="169"/>
                </a:cxn>
                <a:cxn ang="0">
                  <a:pos x="31" y="193"/>
                </a:cxn>
                <a:cxn ang="0">
                  <a:pos x="52" y="183"/>
                </a:cxn>
                <a:cxn ang="0">
                  <a:pos x="67" y="194"/>
                </a:cxn>
                <a:cxn ang="0">
                  <a:pos x="65" y="218"/>
                </a:cxn>
                <a:cxn ang="0">
                  <a:pos x="93" y="227"/>
                </a:cxn>
                <a:cxn ang="0">
                  <a:pos x="105" y="206"/>
                </a:cxn>
                <a:cxn ang="0">
                  <a:pos x="114" y="207"/>
                </a:cxn>
                <a:cxn ang="0">
                  <a:pos x="124" y="206"/>
                </a:cxn>
                <a:cxn ang="0">
                  <a:pos x="135" y="227"/>
                </a:cxn>
                <a:cxn ang="0">
                  <a:pos x="164" y="217"/>
                </a:cxn>
                <a:cxn ang="0">
                  <a:pos x="161" y="194"/>
                </a:cxn>
                <a:cxn ang="0">
                  <a:pos x="176" y="183"/>
                </a:cxn>
                <a:cxn ang="0">
                  <a:pos x="198" y="193"/>
                </a:cxn>
                <a:cxn ang="0">
                  <a:pos x="216" y="168"/>
                </a:cxn>
                <a:cxn ang="0">
                  <a:pos x="200" y="151"/>
                </a:cxn>
                <a:cxn ang="0">
                  <a:pos x="206" y="133"/>
                </a:cxn>
                <a:cxn ang="0">
                  <a:pos x="229" y="128"/>
                </a:cxn>
                <a:cxn ang="0">
                  <a:pos x="114" y="180"/>
                </a:cxn>
                <a:cxn ang="0">
                  <a:pos x="47" y="113"/>
                </a:cxn>
                <a:cxn ang="0">
                  <a:pos x="114" y="46"/>
                </a:cxn>
                <a:cxn ang="0">
                  <a:pos x="181" y="113"/>
                </a:cxn>
                <a:cxn ang="0">
                  <a:pos x="114" y="180"/>
                </a:cxn>
              </a:cxnLst>
              <a:rect l="txL" t="txT" r="txR" b="tx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21"/>
            <p:cNvSpPr>
              <a:spLocks noEditPoints="1"/>
            </p:cNvSpPr>
            <p:nvPr/>
          </p:nvSpPr>
          <p:spPr>
            <a:xfrm>
              <a:off x="309785" y="0"/>
              <a:ext cx="199861" cy="199861"/>
            </a:xfrm>
            <a:custGeom>
              <a:avLst/>
              <a:gdLst>
                <a:gd name="txL" fmla="*/ 0 w 135"/>
                <a:gd name="txT" fmla="*/ 0 h 135"/>
                <a:gd name="txR" fmla="*/ 135 w 135"/>
                <a:gd name="txB" fmla="*/ 135 h 135"/>
              </a:gdLst>
              <a:ahLst/>
              <a:cxnLst>
                <a:cxn ang="0">
                  <a:pos x="135" y="76"/>
                </a:cxn>
                <a:cxn ang="0">
                  <a:pos x="135" y="58"/>
                </a:cxn>
                <a:cxn ang="0">
                  <a:pos x="122" y="55"/>
                </a:cxn>
                <a:cxn ang="0">
                  <a:pos x="118" y="45"/>
                </a:cxn>
                <a:cxn ang="0">
                  <a:pos x="128" y="34"/>
                </a:cxn>
                <a:cxn ang="0">
                  <a:pos x="117" y="20"/>
                </a:cxn>
                <a:cxn ang="0">
                  <a:pos x="104" y="26"/>
                </a:cxn>
                <a:cxn ang="0">
                  <a:pos x="96" y="19"/>
                </a:cxn>
                <a:cxn ang="0">
                  <a:pos x="97" y="5"/>
                </a:cxn>
                <a:cxn ang="0">
                  <a:pos x="80" y="0"/>
                </a:cxn>
                <a:cxn ang="0">
                  <a:pos x="73" y="12"/>
                </a:cxn>
                <a:cxn ang="0">
                  <a:pos x="67" y="12"/>
                </a:cxn>
                <a:cxn ang="0">
                  <a:pos x="62" y="12"/>
                </a:cxn>
                <a:cxn ang="0">
                  <a:pos x="55" y="0"/>
                </a:cxn>
                <a:cxn ang="0">
                  <a:pos x="38" y="5"/>
                </a:cxn>
                <a:cxn ang="0">
                  <a:pos x="39" y="19"/>
                </a:cxn>
                <a:cxn ang="0">
                  <a:pos x="30" y="26"/>
                </a:cxn>
                <a:cxn ang="0">
                  <a:pos x="18" y="20"/>
                </a:cxn>
                <a:cxn ang="0">
                  <a:pos x="7" y="34"/>
                </a:cxn>
                <a:cxn ang="0">
                  <a:pos x="17" y="45"/>
                </a:cxn>
                <a:cxn ang="0">
                  <a:pos x="13" y="55"/>
                </a:cxn>
                <a:cxn ang="0">
                  <a:pos x="0" y="58"/>
                </a:cxn>
                <a:cxn ang="0">
                  <a:pos x="0" y="76"/>
                </a:cxn>
                <a:cxn ang="0">
                  <a:pos x="13" y="79"/>
                </a:cxn>
                <a:cxn ang="0">
                  <a:pos x="17" y="90"/>
                </a:cxn>
                <a:cxn ang="0">
                  <a:pos x="7" y="100"/>
                </a:cxn>
                <a:cxn ang="0">
                  <a:pos x="18" y="114"/>
                </a:cxn>
                <a:cxn ang="0">
                  <a:pos x="31" y="109"/>
                </a:cxn>
                <a:cxn ang="0">
                  <a:pos x="39" y="115"/>
                </a:cxn>
                <a:cxn ang="0">
                  <a:pos x="38" y="129"/>
                </a:cxn>
                <a:cxn ang="0">
                  <a:pos x="55" y="135"/>
                </a:cxn>
                <a:cxn ang="0">
                  <a:pos x="62" y="122"/>
                </a:cxn>
                <a:cxn ang="0">
                  <a:pos x="68" y="123"/>
                </a:cxn>
                <a:cxn ang="0">
                  <a:pos x="73" y="122"/>
                </a:cxn>
                <a:cxn ang="0">
                  <a:pos x="80" y="135"/>
                </a:cxn>
                <a:cxn ang="0">
                  <a:pos x="97" y="129"/>
                </a:cxn>
                <a:cxn ang="0">
                  <a:pos x="96" y="115"/>
                </a:cxn>
                <a:cxn ang="0">
                  <a:pos x="104" y="109"/>
                </a:cxn>
                <a:cxn ang="0">
                  <a:pos x="117" y="114"/>
                </a:cxn>
                <a:cxn ang="0">
                  <a:pos x="128" y="100"/>
                </a:cxn>
                <a:cxn ang="0">
                  <a:pos x="118" y="89"/>
                </a:cxn>
                <a:cxn ang="0">
                  <a:pos x="122" y="79"/>
                </a:cxn>
                <a:cxn ang="0">
                  <a:pos x="135" y="76"/>
                </a:cxn>
                <a:cxn ang="0">
                  <a:pos x="67" y="107"/>
                </a:cxn>
                <a:cxn ang="0">
                  <a:pos x="28" y="67"/>
                </a:cxn>
                <a:cxn ang="0">
                  <a:pos x="67" y="27"/>
                </a:cxn>
                <a:cxn ang="0">
                  <a:pos x="107" y="67"/>
                </a:cxn>
                <a:cxn ang="0">
                  <a:pos x="67" y="107"/>
                </a:cxn>
              </a:cxnLst>
              <a:rect l="txL" t="txT" r="txR" b="tx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9" name="任意多边形 32"/>
          <p:cNvSpPr/>
          <p:nvPr/>
        </p:nvSpPr>
        <p:spPr>
          <a:xfrm flipH="1" flipV="1">
            <a:off x="7764887" y="4854286"/>
            <a:ext cx="1966913" cy="635000"/>
          </a:xfrm>
          <a:custGeom>
            <a:avLst/>
            <a:gdLst>
              <a:gd name="txL" fmla="*/ 0 w 3234520"/>
              <a:gd name="txT" fmla="*/ 0 h 1741792"/>
              <a:gd name="txR" fmla="*/ 3234520 w 3234520"/>
              <a:gd name="txB" fmla="*/ 1741792 h 1741792"/>
            </a:gdLst>
            <a:ahLst/>
            <a:cxnLst>
              <a:cxn ang="0">
                <a:pos x="3234520" y="0"/>
              </a:cxn>
              <a:cxn ang="0">
                <a:pos x="1009935" y="0"/>
              </a:cxn>
              <a:cxn ang="0">
                <a:pos x="518615" y="300251"/>
              </a:cxn>
              <a:cxn ang="0">
                <a:pos x="0" y="1733266"/>
              </a:cxn>
              <a:cxn ang="0">
                <a:pos x="2279176" y="1733266"/>
              </a:cxn>
              <a:cxn ang="0">
                <a:pos x="2729553" y="1487606"/>
              </a:cxn>
              <a:cxn ang="0">
                <a:pos x="3234520" y="0"/>
              </a:cxn>
            </a:cxnLst>
            <a:rect l="txL" t="txT" r="txR" b="txB"/>
            <a:pathLst>
              <a:path w="3234520" h="1741792">
                <a:moveTo>
                  <a:pt x="3234520" y="0"/>
                </a:moveTo>
                <a:lnTo>
                  <a:pt x="1009935" y="0"/>
                </a:lnTo>
                <a:cubicBezTo>
                  <a:pt x="791571" y="4549"/>
                  <a:pt x="614149" y="90985"/>
                  <a:pt x="518615" y="300251"/>
                </a:cubicBezTo>
                <a:lnTo>
                  <a:pt x="0" y="1733266"/>
                </a:lnTo>
                <a:lnTo>
                  <a:pt x="2279176" y="1733266"/>
                </a:lnTo>
                <a:cubicBezTo>
                  <a:pt x="2538484" y="1760561"/>
                  <a:pt x="2606723" y="1733266"/>
                  <a:pt x="2729553" y="1487606"/>
                </a:cubicBezTo>
                <a:lnTo>
                  <a:pt x="323452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20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70" name="组合 26"/>
          <p:cNvGrpSpPr/>
          <p:nvPr/>
        </p:nvGrpSpPr>
        <p:grpSpPr>
          <a:xfrm>
            <a:off x="8549111" y="4970340"/>
            <a:ext cx="300038" cy="382588"/>
            <a:chOff x="0" y="0"/>
            <a:chExt cx="563561" cy="720725"/>
          </a:xfrm>
        </p:grpSpPr>
        <p:sp>
          <p:nvSpPr>
            <p:cNvPr id="71" name="Freeform 32"/>
            <p:cNvSpPr/>
            <p:nvPr/>
          </p:nvSpPr>
          <p:spPr>
            <a:xfrm>
              <a:off x="209552" y="0"/>
              <a:ext cx="142875" cy="720725"/>
            </a:xfrm>
            <a:custGeom>
              <a:avLst/>
              <a:gdLst>
                <a:gd name="txL" fmla="*/ 0 w 64"/>
                <a:gd name="txT" fmla="*/ 0 h 321"/>
                <a:gd name="txR" fmla="*/ 64 w 64"/>
                <a:gd name="txB" fmla="*/ 321 h 321"/>
              </a:gdLst>
              <a:ahLst/>
              <a:cxnLst>
                <a:cxn ang="0">
                  <a:pos x="64" y="289"/>
                </a:cxn>
                <a:cxn ang="0">
                  <a:pos x="32" y="321"/>
                </a:cxn>
                <a:cxn ang="0">
                  <a:pos x="0" y="289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64" y="289"/>
                </a:cxn>
              </a:cxnLst>
              <a:rect l="txL" t="txT" r="txR" b="tx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33"/>
            <p:cNvSpPr/>
            <p:nvPr/>
          </p:nvSpPr>
          <p:spPr>
            <a:xfrm>
              <a:off x="0" y="439737"/>
              <a:ext cx="141289" cy="280988"/>
            </a:xfrm>
            <a:custGeom>
              <a:avLst/>
              <a:gdLst>
                <a:gd name="txL" fmla="*/ 0 w 63"/>
                <a:gd name="txT" fmla="*/ 0 h 125"/>
                <a:gd name="txR" fmla="*/ 63 w 63"/>
                <a:gd name="txB" fmla="*/ 125 h 125"/>
              </a:gdLst>
              <a:ahLst/>
              <a:cxnLst>
                <a:cxn ang="0">
                  <a:pos x="63" y="93"/>
                </a:cxn>
                <a:cxn ang="0">
                  <a:pos x="32" y="125"/>
                </a:cxn>
                <a:cxn ang="0">
                  <a:pos x="0" y="93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3" y="32"/>
                </a:cxn>
                <a:cxn ang="0">
                  <a:pos x="63" y="93"/>
                </a:cxn>
              </a:cxnLst>
              <a:rect l="txL" t="txT" r="txR" b="tx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34"/>
            <p:cNvSpPr/>
            <p:nvPr/>
          </p:nvSpPr>
          <p:spPr>
            <a:xfrm>
              <a:off x="420686" y="231775"/>
              <a:ext cx="142875" cy="488950"/>
            </a:xfrm>
            <a:custGeom>
              <a:avLst/>
              <a:gdLst>
                <a:gd name="txL" fmla="*/ 0 w 64"/>
                <a:gd name="txT" fmla="*/ 0 h 218"/>
                <a:gd name="txR" fmla="*/ 64 w 64"/>
                <a:gd name="txB" fmla="*/ 218 h 218"/>
              </a:gdLst>
              <a:ahLst/>
              <a:cxnLst>
                <a:cxn ang="0">
                  <a:pos x="64" y="186"/>
                </a:cxn>
                <a:cxn ang="0">
                  <a:pos x="32" y="218"/>
                </a:cxn>
                <a:cxn ang="0">
                  <a:pos x="0" y="186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64" y="186"/>
                </a:cxn>
              </a:cxnLst>
              <a:rect l="txL" t="txT" r="txR" b="tx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 vert="horz" wrap="square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81EEBA8E-D1DE-D66C-AD6E-9C64BDE40321}"/>
              </a:ext>
            </a:extLst>
          </p:cNvPr>
          <p:cNvGrpSpPr/>
          <p:nvPr/>
        </p:nvGrpSpPr>
        <p:grpSpPr>
          <a:xfrm>
            <a:off x="4246678" y="1790642"/>
            <a:ext cx="3698644" cy="3698644"/>
            <a:chOff x="4623264" y="1960678"/>
            <a:chExt cx="2921000" cy="2921000"/>
          </a:xfrm>
        </p:grpSpPr>
        <p:sp>
          <p:nvSpPr>
            <p:cNvPr id="3" name="Oval 10">
              <a:extLst>
                <a:ext uri="{FF2B5EF4-FFF2-40B4-BE49-F238E27FC236}">
                  <a16:creationId xmlns:a16="http://schemas.microsoft.com/office/drawing/2014/main" id="{F5AEF56B-1A07-88FB-3308-D548F4C223D1}"/>
                </a:ext>
              </a:extLst>
            </p:cNvPr>
            <p:cNvSpPr/>
            <p:nvPr/>
          </p:nvSpPr>
          <p:spPr bwMode="auto">
            <a:xfrm>
              <a:off x="4623264" y="1960678"/>
              <a:ext cx="2921000" cy="2921000"/>
            </a:xfrm>
            <a:prstGeom prst="ellipse">
              <a:avLst/>
            </a:prstGeom>
            <a:noFill/>
            <a:ln w="25400">
              <a:gradFill flip="none" rotWithShape="1">
                <a:gsLst>
                  <a:gs pos="15000">
                    <a:schemeClr val="accent1">
                      <a:lumMod val="75000"/>
                      <a:alpha val="0"/>
                    </a:schemeClr>
                  </a:gs>
                  <a:gs pos="93000">
                    <a:srgbClr val="26C6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EG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2328535-6672-24A5-A446-A607025DF2A2}"/>
                </a:ext>
              </a:extLst>
            </p:cNvPr>
            <p:cNvSpPr/>
            <p:nvPr/>
          </p:nvSpPr>
          <p:spPr bwMode="auto">
            <a:xfrm>
              <a:off x="4819015" y="2156258"/>
              <a:ext cx="2529840" cy="252984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ar-EG" sz="2000" dirty="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F111776-B499-09C4-2A0C-6DBDBE73DEA0}"/>
              </a:ext>
            </a:extLst>
          </p:cNvPr>
          <p:cNvGrpSpPr/>
          <p:nvPr/>
        </p:nvGrpSpPr>
        <p:grpSpPr>
          <a:xfrm>
            <a:off x="8192754" y="2473410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B526F62-0F30-42AB-34AE-86790790E9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F54603F-F979-95A0-B3E3-4C48769813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D28A98-D4B6-85EA-154D-8EA88B2627B9}"/>
              </a:ext>
            </a:extLst>
          </p:cNvPr>
          <p:cNvGrpSpPr/>
          <p:nvPr/>
        </p:nvGrpSpPr>
        <p:grpSpPr>
          <a:xfrm>
            <a:off x="1014707" y="2473410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2E9CCB8-7942-3DCB-0BB4-6B612F2C2E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B1F58D3-8E74-0755-2FC8-806C81778F1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EB2AA3-6067-D9F5-8374-43DFA307CA09}"/>
              </a:ext>
            </a:extLst>
          </p:cNvPr>
          <p:cNvGrpSpPr/>
          <p:nvPr/>
        </p:nvGrpSpPr>
        <p:grpSpPr>
          <a:xfrm>
            <a:off x="8192754" y="3915495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7561943-C9C8-1E7A-92C4-9CC114B3FF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D790C6C-125D-4095-15AF-0C359B44F5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33ED679-798B-C240-893E-E59780494E55}"/>
              </a:ext>
            </a:extLst>
          </p:cNvPr>
          <p:cNvGrpSpPr/>
          <p:nvPr/>
        </p:nvGrpSpPr>
        <p:grpSpPr>
          <a:xfrm>
            <a:off x="1014707" y="3915495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4289E99-6303-C758-6000-3E06D90DD0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D0CA408-962A-1DFE-D7A2-6AC91A6B2ED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980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9D4497-6418-550B-CC6A-30CB915BC54F}"/>
              </a:ext>
            </a:extLst>
          </p:cNvPr>
          <p:cNvGrpSpPr/>
          <p:nvPr/>
        </p:nvGrpSpPr>
        <p:grpSpPr>
          <a:xfrm>
            <a:off x="-76200" y="2301260"/>
            <a:ext cx="12192000" cy="3179743"/>
            <a:chOff x="-76200" y="2522557"/>
            <a:chExt cx="12192000" cy="3179743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7580201-774E-0081-4EC1-0B214FFEF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6200" y="2522557"/>
              <a:ext cx="12192000" cy="3179743"/>
            </a:xfrm>
            <a:prstGeom prst="rect">
              <a:avLst/>
            </a:prstGeom>
          </p:spPr>
        </p:pic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4D6AC340-D00E-FCE0-7BB5-01EDFBC8693D}"/>
                </a:ext>
              </a:extLst>
            </p:cNvPr>
            <p:cNvGrpSpPr/>
            <p:nvPr/>
          </p:nvGrpSpPr>
          <p:grpSpPr>
            <a:xfrm>
              <a:off x="778340" y="2677270"/>
              <a:ext cx="10635320" cy="1579154"/>
              <a:chOff x="778340" y="2677270"/>
              <a:chExt cx="10635320" cy="1579154"/>
            </a:xfrm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00D6705E-8CCC-C4FC-2BBF-53A602FA39CE}"/>
                  </a:ext>
                </a:extLst>
              </p:cNvPr>
              <p:cNvSpPr/>
              <p:nvPr/>
            </p:nvSpPr>
            <p:spPr>
              <a:xfrm>
                <a:off x="778340" y="2677270"/>
                <a:ext cx="10635320" cy="1579154"/>
              </a:xfrm>
              <a:prstGeom prst="ellipse">
                <a:avLst/>
              </a:prstGeom>
              <a:noFill/>
              <a:ln w="12700">
                <a:gradFill>
                  <a:gsLst>
                    <a:gs pos="14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76F9A8C-BCA0-04CA-0E7A-B457817C998E}"/>
                  </a:ext>
                </a:extLst>
              </p:cNvPr>
              <p:cNvSpPr/>
              <p:nvPr/>
            </p:nvSpPr>
            <p:spPr>
              <a:xfrm>
                <a:off x="3086100" y="2940983"/>
                <a:ext cx="6019800" cy="893834"/>
              </a:xfrm>
              <a:prstGeom prst="ellipse">
                <a:avLst/>
              </a:prstGeom>
              <a:noFill/>
              <a:ln w="38100">
                <a:gradFill>
                  <a:gsLst>
                    <a:gs pos="15000">
                      <a:schemeClr val="accent1">
                        <a:lumMod val="75000"/>
                        <a:alpha val="0"/>
                      </a:schemeClr>
                    </a:gs>
                    <a:gs pos="93000">
                      <a:srgbClr val="26C6FF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35E5844-6734-D693-0BD9-A69BCB8F337D}"/>
              </a:ext>
            </a:extLst>
          </p:cNvPr>
          <p:cNvSpPr txBox="1"/>
          <p:nvPr/>
        </p:nvSpPr>
        <p:spPr>
          <a:xfrm>
            <a:off x="4356099" y="2643383"/>
            <a:ext cx="34798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gradFill flip="none" rotWithShape="1">
                  <a:gsLst>
                    <a:gs pos="14000">
                      <a:srgbClr val="26C6FF"/>
                    </a:gs>
                    <a:gs pos="93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0CB69B-B972-8503-50D0-C3B8BEB199BA}"/>
              </a:ext>
            </a:extLst>
          </p:cNvPr>
          <p:cNvSpPr txBox="1"/>
          <p:nvPr/>
        </p:nvSpPr>
        <p:spPr>
          <a:xfrm>
            <a:off x="5140582" y="1050871"/>
            <a:ext cx="1971417" cy="1455014"/>
          </a:xfrm>
          <a:prstGeom prst="rect">
            <a:avLst/>
          </a:prstGeom>
          <a:noFill/>
          <a:effectLst>
            <a:outerShdw blurRad="63500" algn="ctr" rotWithShape="0">
              <a:srgbClr val="0C5451">
                <a:alpha val="40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lvl="0" algn="dist" defTabSz="457200">
              <a:lnSpc>
                <a:spcPct val="120000"/>
              </a:lnSpc>
              <a:defRPr sz="8000" b="1">
                <a:gradFill>
                  <a:gsLst>
                    <a:gs pos="49500">
                      <a:srgbClr val="2291DA"/>
                    </a:gs>
                    <a:gs pos="0">
                      <a:srgbClr val="00B0F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CA466C-FF1B-FB66-2A64-686FDFBDF868}"/>
              </a:ext>
            </a:extLst>
          </p:cNvPr>
          <p:cNvSpPr txBox="1"/>
          <p:nvPr/>
        </p:nvSpPr>
        <p:spPr>
          <a:xfrm>
            <a:off x="2409825" y="4416992"/>
            <a:ext cx="73723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6C6F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547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13B22C6-BF48-3E6D-D388-B6B26E65886B}"/>
              </a:ext>
            </a:extLst>
          </p:cNvPr>
          <p:cNvGrpSpPr/>
          <p:nvPr/>
        </p:nvGrpSpPr>
        <p:grpSpPr>
          <a:xfrm>
            <a:off x="4393823" y="233310"/>
            <a:ext cx="3983817" cy="431507"/>
            <a:chOff x="4294763" y="233310"/>
            <a:chExt cx="3983817" cy="43150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5E5844-6734-D693-0BD9-A69BCB8F337D}"/>
                </a:ext>
              </a:extLst>
            </p:cNvPr>
            <p:cNvSpPr txBox="1"/>
            <p:nvPr/>
          </p:nvSpPr>
          <p:spPr>
            <a:xfrm>
              <a:off x="4798778" y="233310"/>
              <a:ext cx="34798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34970A-8FE7-09CE-09B5-0FFD2041DB06}"/>
                </a:ext>
              </a:extLst>
            </p:cNvPr>
            <p:cNvSpPr txBox="1"/>
            <p:nvPr/>
          </p:nvSpPr>
          <p:spPr>
            <a:xfrm>
              <a:off x="4294763" y="265862"/>
              <a:ext cx="711577" cy="398955"/>
            </a:xfrm>
            <a:prstGeom prst="rect">
              <a:avLst/>
            </a:prstGeom>
            <a:noFill/>
            <a:effectLst>
              <a:outerShdw blurRad="63500" algn="ctr" rotWithShape="0">
                <a:srgbClr val="0C5451">
                  <a:alpha val="40000"/>
                </a:srgbClr>
              </a:outerShdw>
            </a:effectLst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 algn="dist" defTabSz="457200">
                <a:lnSpc>
                  <a:spcPct val="120000"/>
                </a:lnSpc>
                <a:defRPr sz="8000" b="1">
                  <a:gradFill>
                    <a:gsLst>
                      <a:gs pos="49500">
                        <a:srgbClr val="2291DA"/>
                      </a:gs>
                      <a:gs pos="0">
                        <a:srgbClr val="00B0F0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defRPr>
              </a:lvl1pPr>
              <a:lvl2pPr defTabSz="457200"/>
              <a:lvl3pPr defTabSz="457200"/>
              <a:lvl4pPr defTabSz="457200"/>
              <a:lvl5pPr defTabSz="457200"/>
              <a:lvl6pPr defTabSz="457200"/>
              <a:lvl7pPr defTabSz="457200"/>
              <a:lvl8pPr defTabSz="457200"/>
              <a:lvl9pPr defTabSz="457200"/>
            </a:lstStyle>
            <a:p>
              <a:pPr algn="l"/>
              <a:r>
                <a:rPr lang="en-US" altLang="zh-CN" sz="1800" dirty="0"/>
                <a:t>02</a:t>
              </a:r>
              <a:endParaRPr lang="zh-CN" altLang="en-US" sz="1800" dirty="0"/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EB64B895-EEB5-5ABF-1310-ECA0247E5161}"/>
              </a:ext>
            </a:extLst>
          </p:cNvPr>
          <p:cNvSpPr>
            <a:spLocks noEditPoints="1"/>
          </p:cNvSpPr>
          <p:nvPr/>
        </p:nvSpPr>
        <p:spPr bwMode="auto">
          <a:xfrm>
            <a:off x="5132474" y="2702015"/>
            <a:ext cx="1920089" cy="1920090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F0254379-5081-4BF8-39D9-2CEB072795B2}"/>
              </a:ext>
            </a:extLst>
          </p:cNvPr>
          <p:cNvSpPr>
            <a:spLocks/>
          </p:cNvSpPr>
          <p:nvPr/>
        </p:nvSpPr>
        <p:spPr bwMode="auto">
          <a:xfrm>
            <a:off x="4158638" y="1719783"/>
            <a:ext cx="1846932" cy="184693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575EA989-A2C1-B6DD-FB5E-7852D5D9F7DA}"/>
              </a:ext>
            </a:extLst>
          </p:cNvPr>
          <p:cNvSpPr>
            <a:spLocks/>
          </p:cNvSpPr>
          <p:nvPr/>
        </p:nvSpPr>
        <p:spPr bwMode="auto">
          <a:xfrm>
            <a:off x="4158638" y="3749009"/>
            <a:ext cx="1846932" cy="184693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709F089-A420-9116-E4E8-E8A9785E8ACF}"/>
              </a:ext>
            </a:extLst>
          </p:cNvPr>
          <p:cNvSpPr>
            <a:spLocks/>
          </p:cNvSpPr>
          <p:nvPr/>
        </p:nvSpPr>
        <p:spPr bwMode="auto">
          <a:xfrm>
            <a:off x="6187864" y="1719783"/>
            <a:ext cx="1838536" cy="184693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F70281F5-54FC-3887-56E2-C57131B93373}"/>
              </a:ext>
            </a:extLst>
          </p:cNvPr>
          <p:cNvSpPr>
            <a:spLocks/>
          </p:cNvSpPr>
          <p:nvPr/>
        </p:nvSpPr>
        <p:spPr bwMode="auto">
          <a:xfrm>
            <a:off x="6187864" y="3749009"/>
            <a:ext cx="1838536" cy="184693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rgbClr val="26C6FF"/>
              </a:gs>
            </a:gsLst>
            <a:lin ang="13500000" scaled="1"/>
            <a:tileRect/>
          </a:gradFill>
          <a:ln w="762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12" name="组合 11" descr="D:\51PPT模板网\51pptmoban.com\图片.jpg">
            <a:extLst>
              <a:ext uri="{FF2B5EF4-FFF2-40B4-BE49-F238E27FC236}">
                <a16:creationId xmlns:a16="http://schemas.microsoft.com/office/drawing/2014/main" id="{0698F5FC-08B0-197C-239B-306D80686B12}"/>
              </a:ext>
            </a:extLst>
          </p:cNvPr>
          <p:cNvGrpSpPr/>
          <p:nvPr/>
        </p:nvGrpSpPr>
        <p:grpSpPr>
          <a:xfrm>
            <a:off x="4648616" y="2333260"/>
            <a:ext cx="849109" cy="386177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F8B35CB4-5264-E403-88B5-C277331A5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2882B5D1-0743-54BD-F8EC-1F03648D60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5E9F1E94-B16C-E026-1408-22E9A7F6E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" name="Freeform 28">
              <a:extLst>
                <a:ext uri="{FF2B5EF4-FFF2-40B4-BE49-F238E27FC236}">
                  <a16:creationId xmlns:a16="http://schemas.microsoft.com/office/drawing/2014/main" id="{C6CE9508-C98A-8110-72A6-E31B87BAF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" name="Oval 29">
              <a:extLst>
                <a:ext uri="{FF2B5EF4-FFF2-40B4-BE49-F238E27FC236}">
                  <a16:creationId xmlns:a16="http://schemas.microsoft.com/office/drawing/2014/main" id="{5F33FE67-36C1-A5F3-65BE-A577EDECB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" name="Oval 30">
              <a:extLst>
                <a:ext uri="{FF2B5EF4-FFF2-40B4-BE49-F238E27FC236}">
                  <a16:creationId xmlns:a16="http://schemas.microsoft.com/office/drawing/2014/main" id="{CFD86F06-CAA6-E66C-77A7-7056637A5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A94AFBC5-064E-31FC-44EF-2A6E56A08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" name="Oval 32">
              <a:extLst>
                <a:ext uri="{FF2B5EF4-FFF2-40B4-BE49-F238E27FC236}">
                  <a16:creationId xmlns:a16="http://schemas.microsoft.com/office/drawing/2014/main" id="{352C6472-B177-CF84-339F-F6C49AA28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FA9F6C1-E29F-3C1F-1EB3-EB020A444A71}"/>
              </a:ext>
            </a:extLst>
          </p:cNvPr>
          <p:cNvGrpSpPr/>
          <p:nvPr/>
        </p:nvGrpSpPr>
        <p:grpSpPr>
          <a:xfrm>
            <a:off x="6848767" y="2295053"/>
            <a:ext cx="531292" cy="534891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22" name="Freeform 44">
              <a:extLst>
                <a:ext uri="{FF2B5EF4-FFF2-40B4-BE49-F238E27FC236}">
                  <a16:creationId xmlns:a16="http://schemas.microsoft.com/office/drawing/2014/main" id="{E88FE939-0E3E-2F3B-ED3A-EAF4C505A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Freeform 45">
              <a:extLst>
                <a:ext uri="{FF2B5EF4-FFF2-40B4-BE49-F238E27FC236}">
                  <a16:creationId xmlns:a16="http://schemas.microsoft.com/office/drawing/2014/main" id="{6294CBFD-FA0B-157E-5057-4B227DE8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0B4AD97-CB8B-434B-48FD-A11E257139DE}"/>
              </a:ext>
            </a:extLst>
          </p:cNvPr>
          <p:cNvGrpSpPr/>
          <p:nvPr/>
        </p:nvGrpSpPr>
        <p:grpSpPr>
          <a:xfrm>
            <a:off x="4642019" y="4438462"/>
            <a:ext cx="755562" cy="474926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25" name="Freeform 57">
              <a:extLst>
                <a:ext uri="{FF2B5EF4-FFF2-40B4-BE49-F238E27FC236}">
                  <a16:creationId xmlns:a16="http://schemas.microsoft.com/office/drawing/2014/main" id="{7E4EEF27-9636-CEFA-03AD-DECA37461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Freeform 58">
              <a:extLst>
                <a:ext uri="{FF2B5EF4-FFF2-40B4-BE49-F238E27FC236}">
                  <a16:creationId xmlns:a16="http://schemas.microsoft.com/office/drawing/2014/main" id="{1FBED062-F33E-4DB8-3F5B-16E5385683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681B6C4D-CB62-A9D5-8A11-F227EEBB9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Freeform 60">
              <a:extLst>
                <a:ext uri="{FF2B5EF4-FFF2-40B4-BE49-F238E27FC236}">
                  <a16:creationId xmlns:a16="http://schemas.microsoft.com/office/drawing/2014/main" id="{0F0179DF-89CF-98B3-330B-72ACA27E9D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Freeform 61">
              <a:extLst>
                <a:ext uri="{FF2B5EF4-FFF2-40B4-BE49-F238E27FC236}">
                  <a16:creationId xmlns:a16="http://schemas.microsoft.com/office/drawing/2014/main" id="{7DE9BA9E-E919-EF83-C9CB-D52C3FC18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D5A5DA5A-0EC8-BD08-FF04-6278882C0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Freeform 63">
              <a:extLst>
                <a:ext uri="{FF2B5EF4-FFF2-40B4-BE49-F238E27FC236}">
                  <a16:creationId xmlns:a16="http://schemas.microsoft.com/office/drawing/2014/main" id="{FF278F43-66FE-D551-D1D3-1194361FF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Freeform 64">
              <a:extLst>
                <a:ext uri="{FF2B5EF4-FFF2-40B4-BE49-F238E27FC236}">
                  <a16:creationId xmlns:a16="http://schemas.microsoft.com/office/drawing/2014/main" id="{DD5FD825-DAC6-8BA4-30FA-B7F9E7F13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Freeform 65">
              <a:extLst>
                <a:ext uri="{FF2B5EF4-FFF2-40B4-BE49-F238E27FC236}">
                  <a16:creationId xmlns:a16="http://schemas.microsoft.com/office/drawing/2014/main" id="{92515A08-15E9-A0B4-C2BF-922473395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4" name="组合 33" descr="D:\51PPT模板网\51pptmoban.com\图片.jpg">
            <a:extLst>
              <a:ext uri="{FF2B5EF4-FFF2-40B4-BE49-F238E27FC236}">
                <a16:creationId xmlns:a16="http://schemas.microsoft.com/office/drawing/2014/main" id="{8DD0F61C-5D61-42CE-3985-CF6885CF00C1}"/>
              </a:ext>
            </a:extLst>
          </p:cNvPr>
          <p:cNvGrpSpPr/>
          <p:nvPr/>
        </p:nvGrpSpPr>
        <p:grpSpPr>
          <a:xfrm>
            <a:off x="6963216" y="4308401"/>
            <a:ext cx="456935" cy="683605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981CDC65-FBBD-706C-6474-8FD3D8B4C1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C1874D54-055E-410E-8F78-5739983A5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9C83F5D1-5C0A-59E1-4386-905DF6B2D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Rectangle 8">
              <a:extLst>
                <a:ext uri="{FF2B5EF4-FFF2-40B4-BE49-F238E27FC236}">
                  <a16:creationId xmlns:a16="http://schemas.microsoft.com/office/drawing/2014/main" id="{DD3CAC31-168B-CB18-FD29-5ACA6E083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A7289297-D4B0-D214-162A-3A33FE498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8CE0E402-065C-8B32-ABCA-F8F4DCA1B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470BB735-DADE-D509-A948-5BC4C2A79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D68AF800-DAAA-CE7C-68E7-F3C610A81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F696ADB-4BAC-9881-448A-8FB233102280}"/>
              </a:ext>
            </a:extLst>
          </p:cNvPr>
          <p:cNvGrpSpPr/>
          <p:nvPr/>
        </p:nvGrpSpPr>
        <p:grpSpPr>
          <a:xfrm>
            <a:off x="7799054" y="1583899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82BEA1D-EA2A-4193-AD08-9E1258849B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7448E89-4D6E-7AA5-76E4-1BC1A92A03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B35964B-6F20-1467-D5C1-83DCFDBDB33B}"/>
              </a:ext>
            </a:extLst>
          </p:cNvPr>
          <p:cNvGrpSpPr/>
          <p:nvPr/>
        </p:nvGrpSpPr>
        <p:grpSpPr>
          <a:xfrm>
            <a:off x="1408407" y="1583899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C4CFECC-1BA9-9726-6F76-8A11CB214B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348A663-1CD9-1BAA-658A-72B070141B7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3885936-C2F8-D8BF-DF56-F5B59040AA7B}"/>
              </a:ext>
            </a:extLst>
          </p:cNvPr>
          <p:cNvGrpSpPr/>
          <p:nvPr/>
        </p:nvGrpSpPr>
        <p:grpSpPr>
          <a:xfrm>
            <a:off x="7799054" y="4920065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295724E-7C0F-D545-EB27-1A584ED704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F19DD80-5EA6-3225-631B-AAFAF6B083D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D0C59CE-7E7B-57E0-209B-1BF023F7E0AA}"/>
              </a:ext>
            </a:extLst>
          </p:cNvPr>
          <p:cNvGrpSpPr/>
          <p:nvPr/>
        </p:nvGrpSpPr>
        <p:grpSpPr>
          <a:xfrm>
            <a:off x="1408407" y="4920065"/>
            <a:ext cx="2984539" cy="816522"/>
            <a:chOff x="283598" y="1906534"/>
            <a:chExt cx="2984539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871E94E-AC20-8DFD-B115-C789021A93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26C6FF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1FEDC85-0A73-E5F6-F7E6-17999377A4F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14000">
                        <a:srgbClr val="26C6FF"/>
                      </a:gs>
                      <a:gs pos="93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520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tnf4kt4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2478</Words>
  <Application>Microsoft Office PowerPoint</Application>
  <PresentationFormat>宽屏</PresentationFormat>
  <Paragraphs>238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Semibold</vt:lpstr>
      <vt:lpstr>阿里巴巴普惠体 2.0 55 Regular</vt:lpstr>
      <vt:lpstr>阿里巴巴普惠体 2.0 65 Medium</vt:lpstr>
      <vt:lpstr>等线</vt:lpstr>
      <vt:lpstr>金山云技术体</vt:lpstr>
      <vt:lpstr>快看世界体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简约科技风创业融资计划书ppt模板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69</cp:revision>
  <dcterms:created xsi:type="dcterms:W3CDTF">2024-01-25T02:29:25Z</dcterms:created>
  <dcterms:modified xsi:type="dcterms:W3CDTF">2024-01-25T15:22:20Z</dcterms:modified>
  <cp:contentStatus>简约科技风创业融资计划书ppt模板，www.51pptmoban.com</cp:contentStatus>
  <cp:version>51pptmoban.com（V51-012502版）</cp:version>
</cp:coreProperties>
</file>