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4" r:id="rId2"/>
    <p:sldId id="287" r:id="rId3"/>
    <p:sldId id="288" r:id="rId4"/>
    <p:sldId id="290" r:id="rId5"/>
    <p:sldId id="289" r:id="rId6"/>
    <p:sldId id="291" r:id="rId7"/>
    <p:sldId id="292" r:id="rId8"/>
    <p:sldId id="294" r:id="rId9"/>
    <p:sldId id="293" r:id="rId10"/>
    <p:sldId id="295" r:id="rId11"/>
    <p:sldId id="296" r:id="rId12"/>
    <p:sldId id="297" r:id="rId13"/>
    <p:sldId id="303" r:id="rId14"/>
    <p:sldId id="298" r:id="rId15"/>
    <p:sldId id="299" r:id="rId16"/>
    <p:sldId id="300" r:id="rId17"/>
    <p:sldId id="301" r:id="rId18"/>
    <p:sldId id="304" r:id="rId19"/>
    <p:sldId id="305" r:id="rId20"/>
    <p:sldId id="307" r:id="rId21"/>
    <p:sldId id="302" r:id="rId22"/>
    <p:sldId id="306" r:id="rId23"/>
    <p:sldId id="308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0101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1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96" y="642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9A67B7-719F-4C94-95E1-253724E7897F}" type="datetimeFigureOut">
              <a:rPr lang="zh-CN" altLang="en-US" smtClean="0"/>
              <a:t>2024/1/29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7967F-A25F-4C3B-B7E5-6F8FF3EEC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19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34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605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43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0999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54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190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513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7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3258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519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514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0262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075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815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4976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3519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324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3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951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79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453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7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E883B-E7CE-4811-A17D-9D21C2F1334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6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9CF7656-5BD6-7616-28F7-58E0E08775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4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AF59B6D-E3AA-F89D-A406-E10BE7CB9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F4A8B-F6B9-49E2-B067-69704583A557}" type="datetimeFigureOut">
              <a:rPr lang="zh-CN" altLang="en-US" smtClean="0"/>
              <a:t>2024/1/29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4254F5-C09E-6C2A-A9F5-4ED63C864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5886EB3-9E09-3435-0278-96029A00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4D7A5-16C8-4313-93B3-BF2284E358F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A4B1D74-6089-D788-A3DC-9D50ED6F53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25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1F7E08-B85F-1790-A930-793271968D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 userDrawn="1"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 userDrawn="1"/>
        </p:nvSpPr>
        <p:spPr>
          <a:xfrm rot="10800000">
            <a:off x="-1079502" y="656448"/>
            <a:ext cx="143510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60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0711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0BD75A1-92DA-3211-E63A-EE9E9950E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CD742E-B92A-9D70-2F6D-DCB00656B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64E600-CB35-CAD5-A6AB-80444908E2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F4A8B-F6B9-49E2-B067-69704583A557}" type="datetimeFigureOut">
              <a:rPr lang="zh-CN" altLang="en-US" smtClean="0"/>
              <a:t>2024/1/29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B302122-2778-3207-3280-D3EAD37AB2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779F74-758E-68CB-5EDB-66F293160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D7A5-16C8-4313-93B3-BF2284E35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57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61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76884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64773B-CD42-9844-E65C-87465B71E5D4}"/>
              </a:ext>
            </a:extLst>
          </p:cNvPr>
          <p:cNvSpPr txBox="1"/>
          <p:nvPr/>
        </p:nvSpPr>
        <p:spPr>
          <a:xfrm>
            <a:off x="2925901" y="1402828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年终答谢会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31C8305-869E-DA45-3C97-D3451BF47CE8}"/>
              </a:ext>
            </a:extLst>
          </p:cNvPr>
          <p:cNvSpPr txBox="1"/>
          <p:nvPr/>
        </p:nvSpPr>
        <p:spPr>
          <a:xfrm>
            <a:off x="4478525" y="852226"/>
            <a:ext cx="3190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cs typeface="+mn-ea"/>
                <a:sym typeface="+mn-lt"/>
              </a:rPr>
              <a:t>中国陕西某某科技发展公司</a:t>
            </a: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1828209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 descr="D:\51PPT模板网\51pptmoban.com\图片.jpg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1828209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图形 7" descr="D:\51PPT模板网\51pptmoban.com\图片.jpg">
            <a:extLst>
              <a:ext uri="{FF2B5EF4-FFF2-40B4-BE49-F238E27FC236}">
                <a16:creationId xmlns:a16="http://schemas.microsoft.com/office/drawing/2014/main" id="{08A2A068-3910-35F7-5EA1-8144B93BFDDA}"/>
              </a:ext>
            </a:extLst>
          </p:cNvPr>
          <p:cNvSpPr/>
          <p:nvPr/>
        </p:nvSpPr>
        <p:spPr>
          <a:xfrm>
            <a:off x="5561179" y="3821570"/>
            <a:ext cx="813426" cy="389150"/>
          </a:xfrm>
          <a:custGeom>
            <a:avLst/>
            <a:gdLst>
              <a:gd name="connsiteX0" fmla="*/ 2771394 w 3085718"/>
              <a:gd name="connsiteY0" fmla="*/ 238174 h 1476233"/>
              <a:gd name="connsiteX1" fmla="*/ 2809494 w 3085718"/>
              <a:gd name="connsiteY1" fmla="*/ 409624 h 1476233"/>
              <a:gd name="connsiteX2" fmla="*/ 3085719 w 3085718"/>
              <a:gd name="connsiteY2" fmla="*/ 733378 h 1476233"/>
              <a:gd name="connsiteX3" fmla="*/ 2828544 w 3085718"/>
              <a:gd name="connsiteY3" fmla="*/ 1114378 h 1476233"/>
              <a:gd name="connsiteX4" fmla="*/ 2628519 w 3085718"/>
              <a:gd name="connsiteY4" fmla="*/ 1162003 h 1476233"/>
              <a:gd name="connsiteX5" fmla="*/ 2409539 w 3085718"/>
              <a:gd name="connsiteY5" fmla="*/ 1323928 h 1476233"/>
              <a:gd name="connsiteX6" fmla="*/ 2076164 w 3085718"/>
              <a:gd name="connsiteY6" fmla="*/ 1457183 h 1476233"/>
              <a:gd name="connsiteX7" fmla="*/ 1914239 w 3085718"/>
              <a:gd name="connsiteY7" fmla="*/ 1476233 h 1476233"/>
              <a:gd name="connsiteX8" fmla="*/ 619030 w 3085718"/>
              <a:gd name="connsiteY8" fmla="*/ 1076278 h 1476233"/>
              <a:gd name="connsiteX9" fmla="*/ 0 w 3085718"/>
              <a:gd name="connsiteY9" fmla="*/ 1181053 h 1476233"/>
              <a:gd name="connsiteX10" fmla="*/ 704755 w 3085718"/>
              <a:gd name="connsiteY10" fmla="*/ 828628 h 1476233"/>
              <a:gd name="connsiteX11" fmla="*/ 1904714 w 3085718"/>
              <a:gd name="connsiteY11" fmla="*/ 1219153 h 1476233"/>
              <a:gd name="connsiteX12" fmla="*/ 2552414 w 3085718"/>
              <a:gd name="connsiteY12" fmla="*/ 695278 h 1476233"/>
              <a:gd name="connsiteX13" fmla="*/ 2123789 w 3085718"/>
              <a:gd name="connsiteY13" fmla="*/ 381049 h 1476233"/>
              <a:gd name="connsiteX14" fmla="*/ 1761935 w 3085718"/>
              <a:gd name="connsiteY14" fmla="*/ 666799 h 1476233"/>
              <a:gd name="connsiteX15" fmla="*/ 1971389 w 3085718"/>
              <a:gd name="connsiteY15" fmla="*/ 857203 h 1476233"/>
              <a:gd name="connsiteX16" fmla="*/ 2114264 w 3085718"/>
              <a:gd name="connsiteY16" fmla="*/ 800053 h 1476233"/>
              <a:gd name="connsiteX17" fmla="*/ 1895189 w 3085718"/>
              <a:gd name="connsiteY17" fmla="*/ 657274 h 1476233"/>
              <a:gd name="connsiteX18" fmla="*/ 2161889 w 3085718"/>
              <a:gd name="connsiteY18" fmla="*/ 485824 h 1476233"/>
              <a:gd name="connsiteX19" fmla="*/ 2390489 w 3085718"/>
              <a:gd name="connsiteY19" fmla="*/ 723853 h 1476233"/>
              <a:gd name="connsiteX20" fmla="*/ 1999964 w 3085718"/>
              <a:gd name="connsiteY20" fmla="*/ 1085803 h 1476233"/>
              <a:gd name="connsiteX21" fmla="*/ 1685735 w 3085718"/>
              <a:gd name="connsiteY21" fmla="*/ 981028 h 1476233"/>
              <a:gd name="connsiteX22" fmla="*/ 1495235 w 3085718"/>
              <a:gd name="connsiteY22" fmla="*/ 952453 h 1476233"/>
              <a:gd name="connsiteX23" fmla="*/ 1276160 w 3085718"/>
              <a:gd name="connsiteY23" fmla="*/ 666799 h 1476233"/>
              <a:gd name="connsiteX24" fmla="*/ 1295210 w 3085718"/>
              <a:gd name="connsiteY24" fmla="*/ 514399 h 1476233"/>
              <a:gd name="connsiteX25" fmla="*/ 1666685 w 3085718"/>
              <a:gd name="connsiteY25" fmla="*/ 304849 h 1476233"/>
              <a:gd name="connsiteX26" fmla="*/ 2228564 w 3085718"/>
              <a:gd name="connsiteY26" fmla="*/ 49 h 1476233"/>
              <a:gd name="connsiteX27" fmla="*/ 2771394 w 3085718"/>
              <a:gd name="connsiteY27" fmla="*/ 238174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394" y="238174"/>
                </a:moveTo>
                <a:cubicBezTo>
                  <a:pt x="2799969" y="285799"/>
                  <a:pt x="2799969" y="352474"/>
                  <a:pt x="2809494" y="409624"/>
                </a:cubicBezTo>
                <a:cubicBezTo>
                  <a:pt x="3009519" y="457249"/>
                  <a:pt x="3085719" y="590599"/>
                  <a:pt x="3085719" y="733378"/>
                </a:cubicBezTo>
                <a:cubicBezTo>
                  <a:pt x="3085719" y="885778"/>
                  <a:pt x="3019044" y="1038178"/>
                  <a:pt x="2828544" y="1114378"/>
                </a:cubicBezTo>
                <a:cubicBezTo>
                  <a:pt x="2761869" y="1142953"/>
                  <a:pt x="2685669" y="1133428"/>
                  <a:pt x="2628519" y="1162003"/>
                </a:cubicBezTo>
                <a:cubicBezTo>
                  <a:pt x="2542889" y="1190578"/>
                  <a:pt x="2485739" y="1276303"/>
                  <a:pt x="2409539" y="1323928"/>
                </a:cubicBezTo>
                <a:cubicBezTo>
                  <a:pt x="2314289" y="1381078"/>
                  <a:pt x="2180939" y="1438228"/>
                  <a:pt x="2076164" y="1457183"/>
                </a:cubicBezTo>
                <a:cubicBezTo>
                  <a:pt x="2028539" y="1466708"/>
                  <a:pt x="1942814" y="1476233"/>
                  <a:pt x="1914239" y="1476233"/>
                </a:cubicBezTo>
                <a:cubicBezTo>
                  <a:pt x="1380935" y="1476233"/>
                  <a:pt x="1171385" y="1076278"/>
                  <a:pt x="619030" y="1076278"/>
                </a:cubicBezTo>
                <a:cubicBezTo>
                  <a:pt x="447580" y="1076278"/>
                  <a:pt x="142875" y="1123903"/>
                  <a:pt x="0" y="1181053"/>
                </a:cubicBezTo>
                <a:cubicBezTo>
                  <a:pt x="219075" y="904828"/>
                  <a:pt x="466630" y="828628"/>
                  <a:pt x="704755" y="828628"/>
                </a:cubicBezTo>
                <a:cubicBezTo>
                  <a:pt x="1219010" y="828628"/>
                  <a:pt x="1533335" y="1219153"/>
                  <a:pt x="1904714" y="1219153"/>
                </a:cubicBezTo>
                <a:cubicBezTo>
                  <a:pt x="2133314" y="1219153"/>
                  <a:pt x="2552414" y="1028653"/>
                  <a:pt x="2552414" y="695278"/>
                </a:cubicBezTo>
                <a:cubicBezTo>
                  <a:pt x="2552414" y="428674"/>
                  <a:pt x="2285714" y="381049"/>
                  <a:pt x="2123789" y="381049"/>
                </a:cubicBezTo>
                <a:cubicBezTo>
                  <a:pt x="1961864" y="381049"/>
                  <a:pt x="1761935" y="438199"/>
                  <a:pt x="1761935" y="666799"/>
                </a:cubicBezTo>
                <a:cubicBezTo>
                  <a:pt x="1761935" y="800053"/>
                  <a:pt x="1895189" y="857203"/>
                  <a:pt x="1971389" y="857203"/>
                </a:cubicBezTo>
                <a:cubicBezTo>
                  <a:pt x="2028539" y="857203"/>
                  <a:pt x="2038064" y="847678"/>
                  <a:pt x="2114264" y="800053"/>
                </a:cubicBezTo>
                <a:cubicBezTo>
                  <a:pt x="2028539" y="781003"/>
                  <a:pt x="1895189" y="771478"/>
                  <a:pt x="1895189" y="657274"/>
                </a:cubicBezTo>
                <a:cubicBezTo>
                  <a:pt x="1895189" y="504874"/>
                  <a:pt x="2104739" y="485824"/>
                  <a:pt x="2161889" y="485824"/>
                </a:cubicBezTo>
                <a:cubicBezTo>
                  <a:pt x="2314289" y="485824"/>
                  <a:pt x="2390489" y="628699"/>
                  <a:pt x="2390489" y="723853"/>
                </a:cubicBezTo>
                <a:cubicBezTo>
                  <a:pt x="2390489" y="942928"/>
                  <a:pt x="2133314" y="1085803"/>
                  <a:pt x="1999964" y="1085803"/>
                </a:cubicBezTo>
                <a:cubicBezTo>
                  <a:pt x="1885664" y="1085803"/>
                  <a:pt x="1790510" y="1019128"/>
                  <a:pt x="1685735" y="981028"/>
                </a:cubicBezTo>
                <a:cubicBezTo>
                  <a:pt x="1628585" y="961978"/>
                  <a:pt x="1561910" y="961978"/>
                  <a:pt x="1495235" y="952453"/>
                </a:cubicBezTo>
                <a:cubicBezTo>
                  <a:pt x="1304735" y="923878"/>
                  <a:pt x="1276160" y="790528"/>
                  <a:pt x="1276160" y="666799"/>
                </a:cubicBezTo>
                <a:cubicBezTo>
                  <a:pt x="1276160" y="638224"/>
                  <a:pt x="1285685" y="552499"/>
                  <a:pt x="1295210" y="514399"/>
                </a:cubicBezTo>
                <a:cubicBezTo>
                  <a:pt x="1342835" y="333424"/>
                  <a:pt x="1552385" y="304849"/>
                  <a:pt x="1666685" y="304849"/>
                </a:cubicBezTo>
                <a:cubicBezTo>
                  <a:pt x="1723835" y="28624"/>
                  <a:pt x="2047589" y="49"/>
                  <a:pt x="2228564" y="49"/>
                </a:cubicBezTo>
                <a:cubicBezTo>
                  <a:pt x="2400014" y="49"/>
                  <a:pt x="2638044" y="-9476"/>
                  <a:pt x="2771394" y="238174"/>
                </a:cubicBezTo>
                <a:close/>
              </a:path>
            </a:pathLst>
          </a:custGeom>
          <a:noFill/>
          <a:ln w="12700" cap="flat">
            <a:gradFill>
              <a:gsLst>
                <a:gs pos="2600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47E106F0-778D-20A1-F616-FEE0DB239F34}"/>
              </a:ext>
            </a:extLst>
          </p:cNvPr>
          <p:cNvSpPr txBox="1"/>
          <p:nvPr/>
        </p:nvSpPr>
        <p:spPr>
          <a:xfrm>
            <a:off x="3743032" y="3009397"/>
            <a:ext cx="4705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年终总结 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颁奖盛典 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年会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年终答谢会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693F6BA2-B3E1-167C-9873-A406BE29950F}"/>
              </a:ext>
            </a:extLst>
          </p:cNvPr>
          <p:cNvGrpSpPr/>
          <p:nvPr/>
        </p:nvGrpSpPr>
        <p:grpSpPr>
          <a:xfrm>
            <a:off x="3530346" y="5451626"/>
            <a:ext cx="5131305" cy="464303"/>
            <a:chOff x="3530346" y="5158032"/>
            <a:chExt cx="5131305" cy="464303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FCCDAC1-2490-6BB4-218F-70A0399388BF}"/>
                </a:ext>
              </a:extLst>
            </p:cNvPr>
            <p:cNvSpPr/>
            <p:nvPr/>
          </p:nvSpPr>
          <p:spPr>
            <a:xfrm>
              <a:off x="3530346" y="5158032"/>
              <a:ext cx="5131305" cy="464303"/>
            </a:xfrm>
            <a:custGeom>
              <a:avLst/>
              <a:gdLst>
                <a:gd name="connsiteX0" fmla="*/ 117806 w 5131305"/>
                <a:gd name="connsiteY0" fmla="*/ 0 h 464303"/>
                <a:gd name="connsiteX1" fmla="*/ 128323 w 5131305"/>
                <a:gd name="connsiteY1" fmla="*/ 0 h 464303"/>
                <a:gd name="connsiteX2" fmla="*/ 344335 w 5131305"/>
                <a:gd name="connsiteY2" fmla="*/ 0 h 464303"/>
                <a:gd name="connsiteX3" fmla="*/ 453394 w 5131305"/>
                <a:gd name="connsiteY3" fmla="*/ 0 h 464303"/>
                <a:gd name="connsiteX4" fmla="*/ 466156 w 5131305"/>
                <a:gd name="connsiteY4" fmla="*/ 0 h 464303"/>
                <a:gd name="connsiteX5" fmla="*/ 555371 w 5131305"/>
                <a:gd name="connsiteY5" fmla="*/ 0 h 464303"/>
                <a:gd name="connsiteX6" fmla="*/ 691650 w 5131305"/>
                <a:gd name="connsiteY6" fmla="*/ 0 h 464303"/>
                <a:gd name="connsiteX7" fmla="*/ 757707 w 5131305"/>
                <a:gd name="connsiteY7" fmla="*/ 0 h 464303"/>
                <a:gd name="connsiteX8" fmla="*/ 890960 w 5131305"/>
                <a:gd name="connsiteY8" fmla="*/ 0 h 464303"/>
                <a:gd name="connsiteX9" fmla="*/ 902687 w 5131305"/>
                <a:gd name="connsiteY9" fmla="*/ 0 h 464303"/>
                <a:gd name="connsiteX10" fmla="*/ 903723 w 5131305"/>
                <a:gd name="connsiteY10" fmla="*/ 0 h 464303"/>
                <a:gd name="connsiteX11" fmla="*/ 968744 w 5131305"/>
                <a:gd name="connsiteY11" fmla="*/ 0 h 464303"/>
                <a:gd name="connsiteX12" fmla="*/ 1099082 w 5131305"/>
                <a:gd name="connsiteY12" fmla="*/ 0 h 464303"/>
                <a:gd name="connsiteX13" fmla="*/ 1109600 w 5131305"/>
                <a:gd name="connsiteY13" fmla="*/ 0 h 464303"/>
                <a:gd name="connsiteX14" fmla="*/ 1251038 w 5131305"/>
                <a:gd name="connsiteY14" fmla="*/ 0 h 464303"/>
                <a:gd name="connsiteX15" fmla="*/ 1317093 w 5131305"/>
                <a:gd name="connsiteY15" fmla="*/ 0 h 464303"/>
                <a:gd name="connsiteX16" fmla="*/ 1320636 w 5131305"/>
                <a:gd name="connsiteY16" fmla="*/ 0 h 464303"/>
                <a:gd name="connsiteX17" fmla="*/ 1434670 w 5131305"/>
                <a:gd name="connsiteY17" fmla="*/ 0 h 464303"/>
                <a:gd name="connsiteX18" fmla="*/ 1447432 w 5131305"/>
                <a:gd name="connsiteY18" fmla="*/ 0 h 464303"/>
                <a:gd name="connsiteX19" fmla="*/ 1536648 w 5131305"/>
                <a:gd name="connsiteY19" fmla="*/ 0 h 464303"/>
                <a:gd name="connsiteX20" fmla="*/ 1645707 w 5131305"/>
                <a:gd name="connsiteY20" fmla="*/ 0 h 464303"/>
                <a:gd name="connsiteX21" fmla="*/ 1658469 w 5131305"/>
                <a:gd name="connsiteY21" fmla="*/ 0 h 464303"/>
                <a:gd name="connsiteX22" fmla="*/ 1668986 w 5131305"/>
                <a:gd name="connsiteY22" fmla="*/ 0 h 464303"/>
                <a:gd name="connsiteX23" fmla="*/ 1718407 w 5131305"/>
                <a:gd name="connsiteY23" fmla="*/ 0 h 464303"/>
                <a:gd name="connsiteX24" fmla="*/ 1728924 w 5131305"/>
                <a:gd name="connsiteY24" fmla="*/ 0 h 464303"/>
                <a:gd name="connsiteX25" fmla="*/ 1872236 w 5131305"/>
                <a:gd name="connsiteY25" fmla="*/ 0 h 464303"/>
                <a:gd name="connsiteX26" fmla="*/ 1883963 w 5131305"/>
                <a:gd name="connsiteY26" fmla="*/ 0 h 464303"/>
                <a:gd name="connsiteX27" fmla="*/ 1884999 w 5131305"/>
                <a:gd name="connsiteY27" fmla="*/ 0 h 464303"/>
                <a:gd name="connsiteX28" fmla="*/ 1944936 w 5131305"/>
                <a:gd name="connsiteY28" fmla="*/ 0 h 464303"/>
                <a:gd name="connsiteX29" fmla="*/ 1950020 w 5131305"/>
                <a:gd name="connsiteY29" fmla="*/ 0 h 464303"/>
                <a:gd name="connsiteX30" fmla="*/ 1994057 w 5131305"/>
                <a:gd name="connsiteY30" fmla="*/ 0 h 464303"/>
                <a:gd name="connsiteX31" fmla="*/ 2053995 w 5131305"/>
                <a:gd name="connsiteY31" fmla="*/ 0 h 464303"/>
                <a:gd name="connsiteX32" fmla="*/ 2066757 w 5131305"/>
                <a:gd name="connsiteY32" fmla="*/ 0 h 464303"/>
                <a:gd name="connsiteX33" fmla="*/ 2083273 w 5131305"/>
                <a:gd name="connsiteY33" fmla="*/ 0 h 464303"/>
                <a:gd name="connsiteX34" fmla="*/ 2096036 w 5131305"/>
                <a:gd name="connsiteY34" fmla="*/ 0 h 464303"/>
                <a:gd name="connsiteX35" fmla="*/ 2155972 w 5131305"/>
                <a:gd name="connsiteY35" fmla="*/ 0 h 464303"/>
                <a:gd name="connsiteX36" fmla="*/ 2232314 w 5131305"/>
                <a:gd name="connsiteY36" fmla="*/ 0 h 464303"/>
                <a:gd name="connsiteX37" fmla="*/ 2292251 w 5131305"/>
                <a:gd name="connsiteY37" fmla="*/ 0 h 464303"/>
                <a:gd name="connsiteX38" fmla="*/ 2298370 w 5131305"/>
                <a:gd name="connsiteY38" fmla="*/ 0 h 464303"/>
                <a:gd name="connsiteX39" fmla="*/ 2301913 w 5131305"/>
                <a:gd name="connsiteY39" fmla="*/ 0 h 464303"/>
                <a:gd name="connsiteX40" fmla="*/ 2358308 w 5131305"/>
                <a:gd name="connsiteY40" fmla="*/ 0 h 464303"/>
                <a:gd name="connsiteX41" fmla="*/ 2431624 w 5131305"/>
                <a:gd name="connsiteY41" fmla="*/ 0 h 464303"/>
                <a:gd name="connsiteX42" fmla="*/ 2443351 w 5131305"/>
                <a:gd name="connsiteY42" fmla="*/ 0 h 464303"/>
                <a:gd name="connsiteX43" fmla="*/ 2491561 w 5131305"/>
                <a:gd name="connsiteY43" fmla="*/ 0 h 464303"/>
                <a:gd name="connsiteX44" fmla="*/ 2503288 w 5131305"/>
                <a:gd name="connsiteY44" fmla="*/ 0 h 464303"/>
                <a:gd name="connsiteX45" fmla="*/ 2504324 w 5131305"/>
                <a:gd name="connsiteY45" fmla="*/ 0 h 464303"/>
                <a:gd name="connsiteX46" fmla="*/ 2509406 w 5131305"/>
                <a:gd name="connsiteY46" fmla="*/ 0 h 464303"/>
                <a:gd name="connsiteX47" fmla="*/ 2569345 w 5131305"/>
                <a:gd name="connsiteY47" fmla="*/ 0 h 464303"/>
                <a:gd name="connsiteX48" fmla="*/ 2626983 w 5131305"/>
                <a:gd name="connsiteY48" fmla="*/ 0 h 464303"/>
                <a:gd name="connsiteX49" fmla="*/ 2639745 w 5131305"/>
                <a:gd name="connsiteY49" fmla="*/ 0 h 464303"/>
                <a:gd name="connsiteX50" fmla="*/ 2650262 w 5131305"/>
                <a:gd name="connsiteY50" fmla="*/ 0 h 464303"/>
                <a:gd name="connsiteX51" fmla="*/ 2699683 w 5131305"/>
                <a:gd name="connsiteY51" fmla="*/ 0 h 464303"/>
                <a:gd name="connsiteX52" fmla="*/ 2710201 w 5131305"/>
                <a:gd name="connsiteY52" fmla="*/ 0 h 464303"/>
                <a:gd name="connsiteX53" fmla="*/ 2851639 w 5131305"/>
                <a:gd name="connsiteY53" fmla="*/ 0 h 464303"/>
                <a:gd name="connsiteX54" fmla="*/ 2861299 w 5131305"/>
                <a:gd name="connsiteY54" fmla="*/ 0 h 464303"/>
                <a:gd name="connsiteX55" fmla="*/ 2917694 w 5131305"/>
                <a:gd name="connsiteY55" fmla="*/ 0 h 464303"/>
                <a:gd name="connsiteX56" fmla="*/ 2921237 w 5131305"/>
                <a:gd name="connsiteY56" fmla="*/ 0 h 464303"/>
                <a:gd name="connsiteX57" fmla="*/ 2975333 w 5131305"/>
                <a:gd name="connsiteY57" fmla="*/ 0 h 464303"/>
                <a:gd name="connsiteX58" fmla="*/ 3035271 w 5131305"/>
                <a:gd name="connsiteY58" fmla="*/ 0 h 464303"/>
                <a:gd name="connsiteX59" fmla="*/ 3048033 w 5131305"/>
                <a:gd name="connsiteY59" fmla="*/ 0 h 464303"/>
                <a:gd name="connsiteX60" fmla="*/ 3064549 w 5131305"/>
                <a:gd name="connsiteY60" fmla="*/ 0 h 464303"/>
                <a:gd name="connsiteX61" fmla="*/ 3077312 w 5131305"/>
                <a:gd name="connsiteY61" fmla="*/ 0 h 464303"/>
                <a:gd name="connsiteX62" fmla="*/ 3137249 w 5131305"/>
                <a:gd name="connsiteY62" fmla="*/ 0 h 464303"/>
                <a:gd name="connsiteX63" fmla="*/ 3186370 w 5131305"/>
                <a:gd name="connsiteY63" fmla="*/ 0 h 464303"/>
                <a:gd name="connsiteX64" fmla="*/ 3246308 w 5131305"/>
                <a:gd name="connsiteY64" fmla="*/ 0 h 464303"/>
                <a:gd name="connsiteX65" fmla="*/ 3259070 w 5131305"/>
                <a:gd name="connsiteY65" fmla="*/ 0 h 464303"/>
                <a:gd name="connsiteX66" fmla="*/ 3269587 w 5131305"/>
                <a:gd name="connsiteY66" fmla="*/ 0 h 464303"/>
                <a:gd name="connsiteX67" fmla="*/ 3412899 w 5131305"/>
                <a:gd name="connsiteY67" fmla="*/ 0 h 464303"/>
                <a:gd name="connsiteX68" fmla="*/ 3472837 w 5131305"/>
                <a:gd name="connsiteY68" fmla="*/ 0 h 464303"/>
                <a:gd name="connsiteX69" fmla="*/ 3484564 w 5131305"/>
                <a:gd name="connsiteY69" fmla="*/ 0 h 464303"/>
                <a:gd name="connsiteX70" fmla="*/ 3485600 w 5131305"/>
                <a:gd name="connsiteY70" fmla="*/ 0 h 464303"/>
                <a:gd name="connsiteX71" fmla="*/ 3550621 w 5131305"/>
                <a:gd name="connsiteY71" fmla="*/ 0 h 464303"/>
                <a:gd name="connsiteX72" fmla="*/ 3594658 w 5131305"/>
                <a:gd name="connsiteY72" fmla="*/ 0 h 464303"/>
                <a:gd name="connsiteX73" fmla="*/ 3683874 w 5131305"/>
                <a:gd name="connsiteY73" fmla="*/ 0 h 464303"/>
                <a:gd name="connsiteX74" fmla="*/ 3696637 w 5131305"/>
                <a:gd name="connsiteY74" fmla="*/ 0 h 464303"/>
                <a:gd name="connsiteX75" fmla="*/ 3832915 w 5131305"/>
                <a:gd name="connsiteY75" fmla="*/ 0 h 464303"/>
                <a:gd name="connsiteX76" fmla="*/ 3898971 w 5131305"/>
                <a:gd name="connsiteY76" fmla="*/ 0 h 464303"/>
                <a:gd name="connsiteX77" fmla="*/ 3902514 w 5131305"/>
                <a:gd name="connsiteY77" fmla="*/ 0 h 464303"/>
                <a:gd name="connsiteX78" fmla="*/ 4032225 w 5131305"/>
                <a:gd name="connsiteY78" fmla="*/ 0 h 464303"/>
                <a:gd name="connsiteX79" fmla="*/ 4043952 w 5131305"/>
                <a:gd name="connsiteY79" fmla="*/ 0 h 464303"/>
                <a:gd name="connsiteX80" fmla="*/ 4110007 w 5131305"/>
                <a:gd name="connsiteY80" fmla="*/ 0 h 464303"/>
                <a:gd name="connsiteX81" fmla="*/ 4227584 w 5131305"/>
                <a:gd name="connsiteY81" fmla="*/ 0 h 464303"/>
                <a:gd name="connsiteX82" fmla="*/ 4240346 w 5131305"/>
                <a:gd name="connsiteY82" fmla="*/ 0 h 464303"/>
                <a:gd name="connsiteX83" fmla="*/ 4250863 w 5131305"/>
                <a:gd name="connsiteY83" fmla="*/ 0 h 464303"/>
                <a:gd name="connsiteX84" fmla="*/ 4461900 w 5131305"/>
                <a:gd name="connsiteY84" fmla="*/ 0 h 464303"/>
                <a:gd name="connsiteX85" fmla="*/ 4575934 w 5131305"/>
                <a:gd name="connsiteY85" fmla="*/ 0 h 464303"/>
                <a:gd name="connsiteX86" fmla="*/ 4665150 w 5131305"/>
                <a:gd name="connsiteY86" fmla="*/ 0 h 464303"/>
                <a:gd name="connsiteX87" fmla="*/ 4677913 w 5131305"/>
                <a:gd name="connsiteY87" fmla="*/ 0 h 464303"/>
                <a:gd name="connsiteX88" fmla="*/ 4786971 w 5131305"/>
                <a:gd name="connsiteY88" fmla="*/ 0 h 464303"/>
                <a:gd name="connsiteX89" fmla="*/ 5013500 w 5131305"/>
                <a:gd name="connsiteY89" fmla="*/ 0 h 464303"/>
                <a:gd name="connsiteX90" fmla="*/ 5014159 w 5131305"/>
                <a:gd name="connsiteY90" fmla="*/ 6526 h 464303"/>
                <a:gd name="connsiteX91" fmla="*/ 5131304 w 5131305"/>
                <a:gd name="connsiteY91" fmla="*/ 102005 h 464303"/>
                <a:gd name="connsiteX92" fmla="*/ 5131305 w 5131305"/>
                <a:gd name="connsiteY92" fmla="*/ 102005 h 464303"/>
                <a:gd name="connsiteX93" fmla="*/ 5131305 w 5131305"/>
                <a:gd name="connsiteY93" fmla="*/ 112590 h 464303"/>
                <a:gd name="connsiteX94" fmla="*/ 5131305 w 5131305"/>
                <a:gd name="connsiteY94" fmla="*/ 184217 h 464303"/>
                <a:gd name="connsiteX95" fmla="*/ 5131305 w 5131305"/>
                <a:gd name="connsiteY95" fmla="*/ 198603 h 464303"/>
                <a:gd name="connsiteX96" fmla="*/ 5131305 w 5131305"/>
                <a:gd name="connsiteY96" fmla="*/ 268347 h 464303"/>
                <a:gd name="connsiteX97" fmla="*/ 5131305 w 5131305"/>
                <a:gd name="connsiteY97" fmla="*/ 269704 h 464303"/>
                <a:gd name="connsiteX98" fmla="*/ 5131305 w 5131305"/>
                <a:gd name="connsiteY98" fmla="*/ 339974 h 464303"/>
                <a:gd name="connsiteX99" fmla="*/ 5131305 w 5131305"/>
                <a:gd name="connsiteY99" fmla="*/ 350558 h 464303"/>
                <a:gd name="connsiteX100" fmla="*/ 5131304 w 5131305"/>
                <a:gd name="connsiteY100" fmla="*/ 350558 h 464303"/>
                <a:gd name="connsiteX101" fmla="*/ 5014159 w 5131305"/>
                <a:gd name="connsiteY101" fmla="*/ 446037 h 464303"/>
                <a:gd name="connsiteX102" fmla="*/ 5012317 w 5131305"/>
                <a:gd name="connsiteY102" fmla="*/ 464303 h 464303"/>
                <a:gd name="connsiteX103" fmla="*/ 4898282 w 5131305"/>
                <a:gd name="connsiteY103" fmla="*/ 464303 h 464303"/>
                <a:gd name="connsiteX104" fmla="*/ 4786971 w 5131305"/>
                <a:gd name="connsiteY104" fmla="*/ 464303 h 464303"/>
                <a:gd name="connsiteX105" fmla="*/ 4687245 w 5131305"/>
                <a:gd name="connsiteY105" fmla="*/ 464303 h 464303"/>
                <a:gd name="connsiteX106" fmla="*/ 4677913 w 5131305"/>
                <a:gd name="connsiteY106" fmla="*/ 464303 h 464303"/>
                <a:gd name="connsiteX107" fmla="*/ 4663967 w 5131305"/>
                <a:gd name="connsiteY107" fmla="*/ 464303 h 464303"/>
                <a:gd name="connsiteX108" fmla="*/ 4653718 w 5131305"/>
                <a:gd name="connsiteY108" fmla="*/ 464303 h 464303"/>
                <a:gd name="connsiteX109" fmla="*/ 4575934 w 5131305"/>
                <a:gd name="connsiteY109" fmla="*/ 464303 h 464303"/>
                <a:gd name="connsiteX110" fmla="*/ 4480333 w 5131305"/>
                <a:gd name="connsiteY110" fmla="*/ 464303 h 464303"/>
                <a:gd name="connsiteX111" fmla="*/ 4461900 w 5131305"/>
                <a:gd name="connsiteY111" fmla="*/ 464303 h 464303"/>
                <a:gd name="connsiteX112" fmla="*/ 4338894 w 5131305"/>
                <a:gd name="connsiteY112" fmla="*/ 464303 h 464303"/>
                <a:gd name="connsiteX113" fmla="*/ 4269296 w 5131305"/>
                <a:gd name="connsiteY113" fmla="*/ 464303 h 464303"/>
                <a:gd name="connsiteX114" fmla="*/ 4250863 w 5131305"/>
                <a:gd name="connsiteY114" fmla="*/ 464303 h 464303"/>
                <a:gd name="connsiteX115" fmla="*/ 4241530 w 5131305"/>
                <a:gd name="connsiteY115" fmla="*/ 464303 h 464303"/>
                <a:gd name="connsiteX116" fmla="*/ 4227584 w 5131305"/>
                <a:gd name="connsiteY116" fmla="*/ 464303 h 464303"/>
                <a:gd name="connsiteX117" fmla="*/ 4108823 w 5131305"/>
                <a:gd name="connsiteY117" fmla="*/ 464303 h 464303"/>
                <a:gd name="connsiteX118" fmla="*/ 4043952 w 5131305"/>
                <a:gd name="connsiteY118" fmla="*/ 464303 h 464303"/>
                <a:gd name="connsiteX119" fmla="*/ 4031041 w 5131305"/>
                <a:gd name="connsiteY119" fmla="*/ 464303 h 464303"/>
                <a:gd name="connsiteX120" fmla="*/ 3920946 w 5131305"/>
                <a:gd name="connsiteY120" fmla="*/ 464303 h 464303"/>
                <a:gd name="connsiteX121" fmla="*/ 3902514 w 5131305"/>
                <a:gd name="connsiteY121" fmla="*/ 464303 h 464303"/>
                <a:gd name="connsiteX122" fmla="*/ 3897787 w 5131305"/>
                <a:gd name="connsiteY122" fmla="*/ 464303 h 464303"/>
                <a:gd name="connsiteX123" fmla="*/ 3832915 w 5131305"/>
                <a:gd name="connsiteY123" fmla="*/ 464303 h 464303"/>
                <a:gd name="connsiteX124" fmla="*/ 3705969 w 5131305"/>
                <a:gd name="connsiteY124" fmla="*/ 464303 h 464303"/>
                <a:gd name="connsiteX125" fmla="*/ 3696637 w 5131305"/>
                <a:gd name="connsiteY125" fmla="*/ 464303 h 464303"/>
                <a:gd name="connsiteX126" fmla="*/ 3682691 w 5131305"/>
                <a:gd name="connsiteY126" fmla="*/ 464303 h 464303"/>
                <a:gd name="connsiteX127" fmla="*/ 3672442 w 5131305"/>
                <a:gd name="connsiteY127" fmla="*/ 464303 h 464303"/>
                <a:gd name="connsiteX128" fmla="*/ 3594658 w 5131305"/>
                <a:gd name="connsiteY128" fmla="*/ 464303 h 464303"/>
                <a:gd name="connsiteX129" fmla="*/ 3549436 w 5131305"/>
                <a:gd name="connsiteY129" fmla="*/ 464303 h 464303"/>
                <a:gd name="connsiteX130" fmla="*/ 3485600 w 5131305"/>
                <a:gd name="connsiteY130" fmla="*/ 464303 h 464303"/>
                <a:gd name="connsiteX131" fmla="*/ 3484564 w 5131305"/>
                <a:gd name="connsiteY131" fmla="*/ 464303 h 464303"/>
                <a:gd name="connsiteX132" fmla="*/ 3471654 w 5131305"/>
                <a:gd name="connsiteY132" fmla="*/ 464303 h 464303"/>
                <a:gd name="connsiteX133" fmla="*/ 3461405 w 5131305"/>
                <a:gd name="connsiteY133" fmla="*/ 464303 h 464303"/>
                <a:gd name="connsiteX134" fmla="*/ 3411716 w 5131305"/>
                <a:gd name="connsiteY134" fmla="*/ 464303 h 464303"/>
                <a:gd name="connsiteX135" fmla="*/ 3357618 w 5131305"/>
                <a:gd name="connsiteY135" fmla="*/ 464303 h 464303"/>
                <a:gd name="connsiteX136" fmla="*/ 3297681 w 5131305"/>
                <a:gd name="connsiteY136" fmla="*/ 464303 h 464303"/>
                <a:gd name="connsiteX137" fmla="*/ 3288020 w 5131305"/>
                <a:gd name="connsiteY137" fmla="*/ 464303 h 464303"/>
                <a:gd name="connsiteX138" fmla="*/ 3269587 w 5131305"/>
                <a:gd name="connsiteY138" fmla="*/ 464303 h 464303"/>
                <a:gd name="connsiteX139" fmla="*/ 3260254 w 5131305"/>
                <a:gd name="connsiteY139" fmla="*/ 464303 h 464303"/>
                <a:gd name="connsiteX140" fmla="*/ 3246308 w 5131305"/>
                <a:gd name="connsiteY140" fmla="*/ 464303 h 464303"/>
                <a:gd name="connsiteX141" fmla="*/ 3186370 w 5131305"/>
                <a:gd name="connsiteY141" fmla="*/ 464303 h 464303"/>
                <a:gd name="connsiteX142" fmla="*/ 3146581 w 5131305"/>
                <a:gd name="connsiteY142" fmla="*/ 464303 h 464303"/>
                <a:gd name="connsiteX143" fmla="*/ 3137249 w 5131305"/>
                <a:gd name="connsiteY143" fmla="*/ 464303 h 464303"/>
                <a:gd name="connsiteX144" fmla="*/ 3113055 w 5131305"/>
                <a:gd name="connsiteY144" fmla="*/ 464303 h 464303"/>
                <a:gd name="connsiteX145" fmla="*/ 3086644 w 5131305"/>
                <a:gd name="connsiteY145" fmla="*/ 464303 h 464303"/>
                <a:gd name="connsiteX146" fmla="*/ 3077312 w 5131305"/>
                <a:gd name="connsiteY146" fmla="*/ 464303 h 464303"/>
                <a:gd name="connsiteX147" fmla="*/ 3063366 w 5131305"/>
                <a:gd name="connsiteY147" fmla="*/ 464303 h 464303"/>
                <a:gd name="connsiteX148" fmla="*/ 3053117 w 5131305"/>
                <a:gd name="connsiteY148" fmla="*/ 464303 h 464303"/>
                <a:gd name="connsiteX149" fmla="*/ 3049217 w 5131305"/>
                <a:gd name="connsiteY149" fmla="*/ 464303 h 464303"/>
                <a:gd name="connsiteX150" fmla="*/ 3035271 w 5131305"/>
                <a:gd name="connsiteY150" fmla="*/ 464303 h 464303"/>
                <a:gd name="connsiteX151" fmla="*/ 2975333 w 5131305"/>
                <a:gd name="connsiteY151" fmla="*/ 464303 h 464303"/>
                <a:gd name="connsiteX152" fmla="*/ 2939669 w 5131305"/>
                <a:gd name="connsiteY152" fmla="*/ 464303 h 464303"/>
                <a:gd name="connsiteX153" fmla="*/ 2921237 w 5131305"/>
                <a:gd name="connsiteY153" fmla="*/ 464303 h 464303"/>
                <a:gd name="connsiteX154" fmla="*/ 2916510 w 5131305"/>
                <a:gd name="connsiteY154" fmla="*/ 464303 h 464303"/>
                <a:gd name="connsiteX155" fmla="*/ 2879732 w 5131305"/>
                <a:gd name="connsiteY155" fmla="*/ 464303 h 464303"/>
                <a:gd name="connsiteX156" fmla="*/ 2861299 w 5131305"/>
                <a:gd name="connsiteY156" fmla="*/ 464303 h 464303"/>
                <a:gd name="connsiteX157" fmla="*/ 2851639 w 5131305"/>
                <a:gd name="connsiteY157" fmla="*/ 464303 h 464303"/>
                <a:gd name="connsiteX158" fmla="*/ 2738293 w 5131305"/>
                <a:gd name="connsiteY158" fmla="*/ 464303 h 464303"/>
                <a:gd name="connsiteX159" fmla="*/ 2728633 w 5131305"/>
                <a:gd name="connsiteY159" fmla="*/ 464303 h 464303"/>
                <a:gd name="connsiteX160" fmla="*/ 2710201 w 5131305"/>
                <a:gd name="connsiteY160" fmla="*/ 464303 h 464303"/>
                <a:gd name="connsiteX161" fmla="*/ 2700867 w 5131305"/>
                <a:gd name="connsiteY161" fmla="*/ 464303 h 464303"/>
                <a:gd name="connsiteX162" fmla="*/ 2668695 w 5131305"/>
                <a:gd name="connsiteY162" fmla="*/ 464303 h 464303"/>
                <a:gd name="connsiteX163" fmla="*/ 2650262 w 5131305"/>
                <a:gd name="connsiteY163" fmla="*/ 464303 h 464303"/>
                <a:gd name="connsiteX164" fmla="*/ 2640929 w 5131305"/>
                <a:gd name="connsiteY164" fmla="*/ 464303 h 464303"/>
                <a:gd name="connsiteX165" fmla="*/ 2626983 w 5131305"/>
                <a:gd name="connsiteY165" fmla="*/ 464303 h 464303"/>
                <a:gd name="connsiteX166" fmla="*/ 2568160 w 5131305"/>
                <a:gd name="connsiteY166" fmla="*/ 464303 h 464303"/>
                <a:gd name="connsiteX167" fmla="*/ 2508222 w 5131305"/>
                <a:gd name="connsiteY167" fmla="*/ 464303 h 464303"/>
                <a:gd name="connsiteX168" fmla="*/ 2504324 w 5131305"/>
                <a:gd name="connsiteY168" fmla="*/ 464303 h 464303"/>
                <a:gd name="connsiteX169" fmla="*/ 2503288 w 5131305"/>
                <a:gd name="connsiteY169" fmla="*/ 464303 h 464303"/>
                <a:gd name="connsiteX170" fmla="*/ 2490378 w 5131305"/>
                <a:gd name="connsiteY170" fmla="*/ 464303 h 464303"/>
                <a:gd name="connsiteX171" fmla="*/ 2480129 w 5131305"/>
                <a:gd name="connsiteY171" fmla="*/ 464303 h 464303"/>
                <a:gd name="connsiteX172" fmla="*/ 2443351 w 5131305"/>
                <a:gd name="connsiteY172" fmla="*/ 464303 h 464303"/>
                <a:gd name="connsiteX173" fmla="*/ 2430440 w 5131305"/>
                <a:gd name="connsiteY173" fmla="*/ 464303 h 464303"/>
                <a:gd name="connsiteX174" fmla="*/ 2357123 w 5131305"/>
                <a:gd name="connsiteY174" fmla="*/ 464303 h 464303"/>
                <a:gd name="connsiteX175" fmla="*/ 2320345 w 5131305"/>
                <a:gd name="connsiteY175" fmla="*/ 464303 h 464303"/>
                <a:gd name="connsiteX176" fmla="*/ 2301913 w 5131305"/>
                <a:gd name="connsiteY176" fmla="*/ 464303 h 464303"/>
                <a:gd name="connsiteX177" fmla="*/ 2297186 w 5131305"/>
                <a:gd name="connsiteY177" fmla="*/ 464303 h 464303"/>
                <a:gd name="connsiteX178" fmla="*/ 2292251 w 5131305"/>
                <a:gd name="connsiteY178" fmla="*/ 464303 h 464303"/>
                <a:gd name="connsiteX179" fmla="*/ 2232314 w 5131305"/>
                <a:gd name="connsiteY179" fmla="*/ 464303 h 464303"/>
                <a:gd name="connsiteX180" fmla="*/ 2165305 w 5131305"/>
                <a:gd name="connsiteY180" fmla="*/ 464303 h 464303"/>
                <a:gd name="connsiteX181" fmla="*/ 2155972 w 5131305"/>
                <a:gd name="connsiteY181" fmla="*/ 464303 h 464303"/>
                <a:gd name="connsiteX182" fmla="*/ 2131778 w 5131305"/>
                <a:gd name="connsiteY182" fmla="*/ 464303 h 464303"/>
                <a:gd name="connsiteX183" fmla="*/ 2105368 w 5131305"/>
                <a:gd name="connsiteY183" fmla="*/ 464303 h 464303"/>
                <a:gd name="connsiteX184" fmla="*/ 2096036 w 5131305"/>
                <a:gd name="connsiteY184" fmla="*/ 464303 h 464303"/>
                <a:gd name="connsiteX185" fmla="*/ 2082090 w 5131305"/>
                <a:gd name="connsiteY185" fmla="*/ 464303 h 464303"/>
                <a:gd name="connsiteX186" fmla="*/ 2071841 w 5131305"/>
                <a:gd name="connsiteY186" fmla="*/ 464303 h 464303"/>
                <a:gd name="connsiteX187" fmla="*/ 2067941 w 5131305"/>
                <a:gd name="connsiteY187" fmla="*/ 464303 h 464303"/>
                <a:gd name="connsiteX188" fmla="*/ 2053995 w 5131305"/>
                <a:gd name="connsiteY188" fmla="*/ 464303 h 464303"/>
                <a:gd name="connsiteX189" fmla="*/ 1994057 w 5131305"/>
                <a:gd name="connsiteY189" fmla="*/ 464303 h 464303"/>
                <a:gd name="connsiteX190" fmla="*/ 1948835 w 5131305"/>
                <a:gd name="connsiteY190" fmla="*/ 464303 h 464303"/>
                <a:gd name="connsiteX191" fmla="*/ 1944936 w 5131305"/>
                <a:gd name="connsiteY191" fmla="*/ 464303 h 464303"/>
                <a:gd name="connsiteX192" fmla="*/ 1920742 w 5131305"/>
                <a:gd name="connsiteY192" fmla="*/ 464303 h 464303"/>
                <a:gd name="connsiteX193" fmla="*/ 1884999 w 5131305"/>
                <a:gd name="connsiteY193" fmla="*/ 464303 h 464303"/>
                <a:gd name="connsiteX194" fmla="*/ 1883963 w 5131305"/>
                <a:gd name="connsiteY194" fmla="*/ 464303 h 464303"/>
                <a:gd name="connsiteX195" fmla="*/ 1871053 w 5131305"/>
                <a:gd name="connsiteY195" fmla="*/ 464303 h 464303"/>
                <a:gd name="connsiteX196" fmla="*/ 1860804 w 5131305"/>
                <a:gd name="connsiteY196" fmla="*/ 464303 h 464303"/>
                <a:gd name="connsiteX197" fmla="*/ 1757017 w 5131305"/>
                <a:gd name="connsiteY197" fmla="*/ 464303 h 464303"/>
                <a:gd name="connsiteX198" fmla="*/ 1747356 w 5131305"/>
                <a:gd name="connsiteY198" fmla="*/ 464303 h 464303"/>
                <a:gd name="connsiteX199" fmla="*/ 1728924 w 5131305"/>
                <a:gd name="connsiteY199" fmla="*/ 464303 h 464303"/>
                <a:gd name="connsiteX200" fmla="*/ 1719591 w 5131305"/>
                <a:gd name="connsiteY200" fmla="*/ 464303 h 464303"/>
                <a:gd name="connsiteX201" fmla="*/ 1687419 w 5131305"/>
                <a:gd name="connsiteY201" fmla="*/ 464303 h 464303"/>
                <a:gd name="connsiteX202" fmla="*/ 1668986 w 5131305"/>
                <a:gd name="connsiteY202" fmla="*/ 464303 h 464303"/>
                <a:gd name="connsiteX203" fmla="*/ 1659653 w 5131305"/>
                <a:gd name="connsiteY203" fmla="*/ 464303 h 464303"/>
                <a:gd name="connsiteX204" fmla="*/ 1645707 w 5131305"/>
                <a:gd name="connsiteY204" fmla="*/ 464303 h 464303"/>
                <a:gd name="connsiteX205" fmla="*/ 1545980 w 5131305"/>
                <a:gd name="connsiteY205" fmla="*/ 464303 h 464303"/>
                <a:gd name="connsiteX206" fmla="*/ 1536648 w 5131305"/>
                <a:gd name="connsiteY206" fmla="*/ 464303 h 464303"/>
                <a:gd name="connsiteX207" fmla="*/ 1512454 w 5131305"/>
                <a:gd name="connsiteY207" fmla="*/ 464303 h 464303"/>
                <a:gd name="connsiteX208" fmla="*/ 1448616 w 5131305"/>
                <a:gd name="connsiteY208" fmla="*/ 464303 h 464303"/>
                <a:gd name="connsiteX209" fmla="*/ 1434670 w 5131305"/>
                <a:gd name="connsiteY209" fmla="*/ 464303 h 464303"/>
                <a:gd name="connsiteX210" fmla="*/ 1339068 w 5131305"/>
                <a:gd name="connsiteY210" fmla="*/ 464303 h 464303"/>
                <a:gd name="connsiteX211" fmla="*/ 1320636 w 5131305"/>
                <a:gd name="connsiteY211" fmla="*/ 464303 h 464303"/>
                <a:gd name="connsiteX212" fmla="*/ 1315909 w 5131305"/>
                <a:gd name="connsiteY212" fmla="*/ 464303 h 464303"/>
                <a:gd name="connsiteX213" fmla="*/ 1251038 w 5131305"/>
                <a:gd name="connsiteY213" fmla="*/ 464303 h 464303"/>
                <a:gd name="connsiteX214" fmla="*/ 1128032 w 5131305"/>
                <a:gd name="connsiteY214" fmla="*/ 464303 h 464303"/>
                <a:gd name="connsiteX215" fmla="*/ 1109600 w 5131305"/>
                <a:gd name="connsiteY215" fmla="*/ 464303 h 464303"/>
                <a:gd name="connsiteX216" fmla="*/ 1100266 w 5131305"/>
                <a:gd name="connsiteY216" fmla="*/ 464303 h 464303"/>
                <a:gd name="connsiteX217" fmla="*/ 967559 w 5131305"/>
                <a:gd name="connsiteY217" fmla="*/ 464303 h 464303"/>
                <a:gd name="connsiteX218" fmla="*/ 903723 w 5131305"/>
                <a:gd name="connsiteY218" fmla="*/ 464303 h 464303"/>
                <a:gd name="connsiteX219" fmla="*/ 902687 w 5131305"/>
                <a:gd name="connsiteY219" fmla="*/ 464303 h 464303"/>
                <a:gd name="connsiteX220" fmla="*/ 889777 w 5131305"/>
                <a:gd name="connsiteY220" fmla="*/ 464303 h 464303"/>
                <a:gd name="connsiteX221" fmla="*/ 879528 w 5131305"/>
                <a:gd name="connsiteY221" fmla="*/ 464303 h 464303"/>
                <a:gd name="connsiteX222" fmla="*/ 756522 w 5131305"/>
                <a:gd name="connsiteY222" fmla="*/ 464303 h 464303"/>
                <a:gd name="connsiteX223" fmla="*/ 691650 w 5131305"/>
                <a:gd name="connsiteY223" fmla="*/ 464303 h 464303"/>
                <a:gd name="connsiteX224" fmla="*/ 564704 w 5131305"/>
                <a:gd name="connsiteY224" fmla="*/ 464303 h 464303"/>
                <a:gd name="connsiteX225" fmla="*/ 555371 w 5131305"/>
                <a:gd name="connsiteY225" fmla="*/ 464303 h 464303"/>
                <a:gd name="connsiteX226" fmla="*/ 531177 w 5131305"/>
                <a:gd name="connsiteY226" fmla="*/ 464303 h 464303"/>
                <a:gd name="connsiteX227" fmla="*/ 467340 w 5131305"/>
                <a:gd name="connsiteY227" fmla="*/ 464303 h 464303"/>
                <a:gd name="connsiteX228" fmla="*/ 453394 w 5131305"/>
                <a:gd name="connsiteY228" fmla="*/ 464303 h 464303"/>
                <a:gd name="connsiteX229" fmla="*/ 344335 w 5131305"/>
                <a:gd name="connsiteY229" fmla="*/ 464303 h 464303"/>
                <a:gd name="connsiteX230" fmla="*/ 320141 w 5131305"/>
                <a:gd name="connsiteY230" fmla="*/ 464303 h 464303"/>
                <a:gd name="connsiteX231" fmla="*/ 146755 w 5131305"/>
                <a:gd name="connsiteY231" fmla="*/ 464303 h 464303"/>
                <a:gd name="connsiteX232" fmla="*/ 128323 w 5131305"/>
                <a:gd name="connsiteY232" fmla="*/ 464303 h 464303"/>
                <a:gd name="connsiteX233" fmla="*/ 118990 w 5131305"/>
                <a:gd name="connsiteY233" fmla="*/ 464303 h 464303"/>
                <a:gd name="connsiteX234" fmla="*/ 117148 w 5131305"/>
                <a:gd name="connsiteY234" fmla="*/ 446037 h 464303"/>
                <a:gd name="connsiteX235" fmla="*/ 2 w 5131305"/>
                <a:gd name="connsiteY235" fmla="*/ 350558 h 464303"/>
                <a:gd name="connsiteX236" fmla="*/ 0 w 5131305"/>
                <a:gd name="connsiteY236" fmla="*/ 350558 h 464303"/>
                <a:gd name="connsiteX237" fmla="*/ 0 w 5131305"/>
                <a:gd name="connsiteY237" fmla="*/ 339974 h 464303"/>
                <a:gd name="connsiteX238" fmla="*/ 0 w 5131305"/>
                <a:gd name="connsiteY238" fmla="*/ 269704 h 464303"/>
                <a:gd name="connsiteX239" fmla="*/ 0 w 5131305"/>
                <a:gd name="connsiteY239" fmla="*/ 268347 h 464303"/>
                <a:gd name="connsiteX240" fmla="*/ 0 w 5131305"/>
                <a:gd name="connsiteY240" fmla="*/ 198603 h 464303"/>
                <a:gd name="connsiteX241" fmla="*/ 0 w 5131305"/>
                <a:gd name="connsiteY241" fmla="*/ 184217 h 464303"/>
                <a:gd name="connsiteX242" fmla="*/ 0 w 5131305"/>
                <a:gd name="connsiteY242" fmla="*/ 112590 h 464303"/>
                <a:gd name="connsiteX243" fmla="*/ 0 w 5131305"/>
                <a:gd name="connsiteY243" fmla="*/ 102005 h 464303"/>
                <a:gd name="connsiteX244" fmla="*/ 2 w 5131305"/>
                <a:gd name="connsiteY244" fmla="*/ 102005 h 464303"/>
                <a:gd name="connsiteX245" fmla="*/ 117148 w 5131305"/>
                <a:gd name="connsiteY245" fmla="*/ 6526 h 46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5131305" h="464303">
                  <a:moveTo>
                    <a:pt x="117806" y="0"/>
                  </a:moveTo>
                  <a:lnTo>
                    <a:pt x="128323" y="0"/>
                  </a:lnTo>
                  <a:lnTo>
                    <a:pt x="344335" y="0"/>
                  </a:lnTo>
                  <a:lnTo>
                    <a:pt x="453394" y="0"/>
                  </a:lnTo>
                  <a:lnTo>
                    <a:pt x="466156" y="0"/>
                  </a:lnTo>
                  <a:lnTo>
                    <a:pt x="555371" y="0"/>
                  </a:lnTo>
                  <a:lnTo>
                    <a:pt x="691650" y="0"/>
                  </a:lnTo>
                  <a:lnTo>
                    <a:pt x="757707" y="0"/>
                  </a:lnTo>
                  <a:lnTo>
                    <a:pt x="890960" y="0"/>
                  </a:lnTo>
                  <a:lnTo>
                    <a:pt x="902687" y="0"/>
                  </a:lnTo>
                  <a:lnTo>
                    <a:pt x="903723" y="0"/>
                  </a:lnTo>
                  <a:lnTo>
                    <a:pt x="968744" y="0"/>
                  </a:lnTo>
                  <a:lnTo>
                    <a:pt x="1099082" y="0"/>
                  </a:lnTo>
                  <a:lnTo>
                    <a:pt x="1109600" y="0"/>
                  </a:lnTo>
                  <a:lnTo>
                    <a:pt x="1251038" y="0"/>
                  </a:lnTo>
                  <a:lnTo>
                    <a:pt x="1317093" y="0"/>
                  </a:lnTo>
                  <a:lnTo>
                    <a:pt x="1320636" y="0"/>
                  </a:lnTo>
                  <a:lnTo>
                    <a:pt x="1434670" y="0"/>
                  </a:lnTo>
                  <a:lnTo>
                    <a:pt x="1447432" y="0"/>
                  </a:lnTo>
                  <a:lnTo>
                    <a:pt x="1536648" y="0"/>
                  </a:lnTo>
                  <a:lnTo>
                    <a:pt x="1645707" y="0"/>
                  </a:lnTo>
                  <a:lnTo>
                    <a:pt x="1658469" y="0"/>
                  </a:lnTo>
                  <a:lnTo>
                    <a:pt x="1668986" y="0"/>
                  </a:lnTo>
                  <a:lnTo>
                    <a:pt x="1718407" y="0"/>
                  </a:lnTo>
                  <a:lnTo>
                    <a:pt x="1728924" y="0"/>
                  </a:lnTo>
                  <a:lnTo>
                    <a:pt x="1872236" y="0"/>
                  </a:lnTo>
                  <a:lnTo>
                    <a:pt x="1883963" y="0"/>
                  </a:lnTo>
                  <a:lnTo>
                    <a:pt x="1884999" y="0"/>
                  </a:lnTo>
                  <a:lnTo>
                    <a:pt x="1944936" y="0"/>
                  </a:lnTo>
                  <a:lnTo>
                    <a:pt x="1950020" y="0"/>
                  </a:lnTo>
                  <a:lnTo>
                    <a:pt x="1994057" y="0"/>
                  </a:lnTo>
                  <a:lnTo>
                    <a:pt x="2053995" y="0"/>
                  </a:lnTo>
                  <a:lnTo>
                    <a:pt x="2066757" y="0"/>
                  </a:lnTo>
                  <a:lnTo>
                    <a:pt x="2083273" y="0"/>
                  </a:lnTo>
                  <a:lnTo>
                    <a:pt x="2096036" y="0"/>
                  </a:lnTo>
                  <a:lnTo>
                    <a:pt x="2155972" y="0"/>
                  </a:lnTo>
                  <a:lnTo>
                    <a:pt x="2232314" y="0"/>
                  </a:lnTo>
                  <a:lnTo>
                    <a:pt x="2292251" y="0"/>
                  </a:lnTo>
                  <a:lnTo>
                    <a:pt x="2298370" y="0"/>
                  </a:lnTo>
                  <a:lnTo>
                    <a:pt x="2301913" y="0"/>
                  </a:lnTo>
                  <a:lnTo>
                    <a:pt x="2358308" y="0"/>
                  </a:lnTo>
                  <a:lnTo>
                    <a:pt x="2431624" y="0"/>
                  </a:lnTo>
                  <a:lnTo>
                    <a:pt x="2443351" y="0"/>
                  </a:lnTo>
                  <a:lnTo>
                    <a:pt x="2491561" y="0"/>
                  </a:lnTo>
                  <a:lnTo>
                    <a:pt x="2503288" y="0"/>
                  </a:lnTo>
                  <a:lnTo>
                    <a:pt x="2504324" y="0"/>
                  </a:lnTo>
                  <a:lnTo>
                    <a:pt x="2509406" y="0"/>
                  </a:lnTo>
                  <a:lnTo>
                    <a:pt x="2569345" y="0"/>
                  </a:lnTo>
                  <a:lnTo>
                    <a:pt x="2626983" y="0"/>
                  </a:lnTo>
                  <a:lnTo>
                    <a:pt x="2639745" y="0"/>
                  </a:lnTo>
                  <a:lnTo>
                    <a:pt x="2650262" y="0"/>
                  </a:lnTo>
                  <a:lnTo>
                    <a:pt x="2699683" y="0"/>
                  </a:lnTo>
                  <a:lnTo>
                    <a:pt x="2710201" y="0"/>
                  </a:lnTo>
                  <a:lnTo>
                    <a:pt x="2851639" y="0"/>
                  </a:lnTo>
                  <a:lnTo>
                    <a:pt x="2861299" y="0"/>
                  </a:lnTo>
                  <a:lnTo>
                    <a:pt x="2917694" y="0"/>
                  </a:lnTo>
                  <a:lnTo>
                    <a:pt x="2921237" y="0"/>
                  </a:lnTo>
                  <a:lnTo>
                    <a:pt x="2975333" y="0"/>
                  </a:lnTo>
                  <a:lnTo>
                    <a:pt x="3035271" y="0"/>
                  </a:lnTo>
                  <a:lnTo>
                    <a:pt x="3048033" y="0"/>
                  </a:lnTo>
                  <a:lnTo>
                    <a:pt x="3064549" y="0"/>
                  </a:lnTo>
                  <a:lnTo>
                    <a:pt x="3077312" y="0"/>
                  </a:lnTo>
                  <a:lnTo>
                    <a:pt x="3137249" y="0"/>
                  </a:lnTo>
                  <a:lnTo>
                    <a:pt x="3186370" y="0"/>
                  </a:lnTo>
                  <a:lnTo>
                    <a:pt x="3246308" y="0"/>
                  </a:lnTo>
                  <a:lnTo>
                    <a:pt x="3259070" y="0"/>
                  </a:lnTo>
                  <a:lnTo>
                    <a:pt x="3269587" y="0"/>
                  </a:lnTo>
                  <a:lnTo>
                    <a:pt x="3412899" y="0"/>
                  </a:lnTo>
                  <a:lnTo>
                    <a:pt x="3472837" y="0"/>
                  </a:lnTo>
                  <a:lnTo>
                    <a:pt x="3484564" y="0"/>
                  </a:lnTo>
                  <a:lnTo>
                    <a:pt x="3485600" y="0"/>
                  </a:lnTo>
                  <a:lnTo>
                    <a:pt x="3550621" y="0"/>
                  </a:lnTo>
                  <a:lnTo>
                    <a:pt x="3594658" y="0"/>
                  </a:lnTo>
                  <a:lnTo>
                    <a:pt x="3683874" y="0"/>
                  </a:lnTo>
                  <a:lnTo>
                    <a:pt x="3696637" y="0"/>
                  </a:lnTo>
                  <a:lnTo>
                    <a:pt x="3832915" y="0"/>
                  </a:lnTo>
                  <a:lnTo>
                    <a:pt x="3898971" y="0"/>
                  </a:lnTo>
                  <a:lnTo>
                    <a:pt x="3902514" y="0"/>
                  </a:lnTo>
                  <a:lnTo>
                    <a:pt x="4032225" y="0"/>
                  </a:lnTo>
                  <a:lnTo>
                    <a:pt x="4043952" y="0"/>
                  </a:lnTo>
                  <a:lnTo>
                    <a:pt x="4110007" y="0"/>
                  </a:lnTo>
                  <a:lnTo>
                    <a:pt x="4227584" y="0"/>
                  </a:lnTo>
                  <a:lnTo>
                    <a:pt x="4240346" y="0"/>
                  </a:lnTo>
                  <a:lnTo>
                    <a:pt x="4250863" y="0"/>
                  </a:lnTo>
                  <a:lnTo>
                    <a:pt x="4461900" y="0"/>
                  </a:lnTo>
                  <a:lnTo>
                    <a:pt x="4575934" y="0"/>
                  </a:lnTo>
                  <a:lnTo>
                    <a:pt x="4665150" y="0"/>
                  </a:lnTo>
                  <a:lnTo>
                    <a:pt x="4677913" y="0"/>
                  </a:lnTo>
                  <a:lnTo>
                    <a:pt x="4786971" y="0"/>
                  </a:lnTo>
                  <a:lnTo>
                    <a:pt x="5013500" y="0"/>
                  </a:lnTo>
                  <a:lnTo>
                    <a:pt x="5014159" y="6526"/>
                  </a:lnTo>
                  <a:cubicBezTo>
                    <a:pt x="5025308" y="61015"/>
                    <a:pt x="5073520" y="102005"/>
                    <a:pt x="5131304" y="102005"/>
                  </a:cubicBezTo>
                  <a:lnTo>
                    <a:pt x="5131305" y="102005"/>
                  </a:lnTo>
                  <a:lnTo>
                    <a:pt x="5131305" y="112590"/>
                  </a:lnTo>
                  <a:lnTo>
                    <a:pt x="5131305" y="184217"/>
                  </a:lnTo>
                  <a:lnTo>
                    <a:pt x="5131305" y="198603"/>
                  </a:lnTo>
                  <a:lnTo>
                    <a:pt x="5131305" y="268347"/>
                  </a:lnTo>
                  <a:lnTo>
                    <a:pt x="5131305" y="269704"/>
                  </a:lnTo>
                  <a:lnTo>
                    <a:pt x="5131305" y="339974"/>
                  </a:lnTo>
                  <a:lnTo>
                    <a:pt x="5131305" y="350558"/>
                  </a:lnTo>
                  <a:lnTo>
                    <a:pt x="5131304" y="350558"/>
                  </a:lnTo>
                  <a:cubicBezTo>
                    <a:pt x="5073520" y="350558"/>
                    <a:pt x="5025308" y="391549"/>
                    <a:pt x="5014159" y="446037"/>
                  </a:cubicBezTo>
                  <a:lnTo>
                    <a:pt x="5012317" y="464303"/>
                  </a:lnTo>
                  <a:lnTo>
                    <a:pt x="4898282" y="464303"/>
                  </a:lnTo>
                  <a:lnTo>
                    <a:pt x="4786971" y="464303"/>
                  </a:lnTo>
                  <a:lnTo>
                    <a:pt x="4687245" y="464303"/>
                  </a:lnTo>
                  <a:lnTo>
                    <a:pt x="4677913" y="464303"/>
                  </a:lnTo>
                  <a:lnTo>
                    <a:pt x="4663967" y="464303"/>
                  </a:lnTo>
                  <a:lnTo>
                    <a:pt x="4653718" y="464303"/>
                  </a:lnTo>
                  <a:lnTo>
                    <a:pt x="4575934" y="464303"/>
                  </a:lnTo>
                  <a:lnTo>
                    <a:pt x="4480333" y="464303"/>
                  </a:lnTo>
                  <a:lnTo>
                    <a:pt x="4461900" y="464303"/>
                  </a:lnTo>
                  <a:lnTo>
                    <a:pt x="4338894" y="464303"/>
                  </a:lnTo>
                  <a:lnTo>
                    <a:pt x="4269296" y="464303"/>
                  </a:lnTo>
                  <a:lnTo>
                    <a:pt x="4250863" y="464303"/>
                  </a:lnTo>
                  <a:lnTo>
                    <a:pt x="4241530" y="464303"/>
                  </a:lnTo>
                  <a:lnTo>
                    <a:pt x="4227584" y="464303"/>
                  </a:lnTo>
                  <a:lnTo>
                    <a:pt x="4108823" y="464303"/>
                  </a:lnTo>
                  <a:lnTo>
                    <a:pt x="4043952" y="464303"/>
                  </a:lnTo>
                  <a:lnTo>
                    <a:pt x="4031041" y="464303"/>
                  </a:lnTo>
                  <a:lnTo>
                    <a:pt x="3920946" y="464303"/>
                  </a:lnTo>
                  <a:lnTo>
                    <a:pt x="3902514" y="464303"/>
                  </a:lnTo>
                  <a:lnTo>
                    <a:pt x="3897787" y="464303"/>
                  </a:lnTo>
                  <a:lnTo>
                    <a:pt x="3832915" y="464303"/>
                  </a:lnTo>
                  <a:lnTo>
                    <a:pt x="3705969" y="464303"/>
                  </a:lnTo>
                  <a:lnTo>
                    <a:pt x="3696637" y="464303"/>
                  </a:lnTo>
                  <a:lnTo>
                    <a:pt x="3682691" y="464303"/>
                  </a:lnTo>
                  <a:lnTo>
                    <a:pt x="3672442" y="464303"/>
                  </a:lnTo>
                  <a:lnTo>
                    <a:pt x="3594658" y="464303"/>
                  </a:lnTo>
                  <a:lnTo>
                    <a:pt x="3549436" y="464303"/>
                  </a:lnTo>
                  <a:lnTo>
                    <a:pt x="3485600" y="464303"/>
                  </a:lnTo>
                  <a:lnTo>
                    <a:pt x="3484564" y="464303"/>
                  </a:lnTo>
                  <a:lnTo>
                    <a:pt x="3471654" y="464303"/>
                  </a:lnTo>
                  <a:lnTo>
                    <a:pt x="3461405" y="464303"/>
                  </a:lnTo>
                  <a:lnTo>
                    <a:pt x="3411716" y="464303"/>
                  </a:lnTo>
                  <a:lnTo>
                    <a:pt x="3357618" y="464303"/>
                  </a:lnTo>
                  <a:lnTo>
                    <a:pt x="3297681" y="464303"/>
                  </a:lnTo>
                  <a:lnTo>
                    <a:pt x="3288020" y="464303"/>
                  </a:lnTo>
                  <a:lnTo>
                    <a:pt x="3269587" y="464303"/>
                  </a:lnTo>
                  <a:lnTo>
                    <a:pt x="3260254" y="464303"/>
                  </a:lnTo>
                  <a:lnTo>
                    <a:pt x="3246308" y="464303"/>
                  </a:lnTo>
                  <a:lnTo>
                    <a:pt x="3186370" y="464303"/>
                  </a:lnTo>
                  <a:lnTo>
                    <a:pt x="3146581" y="464303"/>
                  </a:lnTo>
                  <a:lnTo>
                    <a:pt x="3137249" y="464303"/>
                  </a:lnTo>
                  <a:lnTo>
                    <a:pt x="3113055" y="464303"/>
                  </a:lnTo>
                  <a:lnTo>
                    <a:pt x="3086644" y="464303"/>
                  </a:lnTo>
                  <a:lnTo>
                    <a:pt x="3077312" y="464303"/>
                  </a:lnTo>
                  <a:lnTo>
                    <a:pt x="3063366" y="464303"/>
                  </a:lnTo>
                  <a:lnTo>
                    <a:pt x="3053117" y="464303"/>
                  </a:lnTo>
                  <a:lnTo>
                    <a:pt x="3049217" y="464303"/>
                  </a:lnTo>
                  <a:lnTo>
                    <a:pt x="3035271" y="464303"/>
                  </a:lnTo>
                  <a:lnTo>
                    <a:pt x="2975333" y="464303"/>
                  </a:lnTo>
                  <a:lnTo>
                    <a:pt x="2939669" y="464303"/>
                  </a:lnTo>
                  <a:lnTo>
                    <a:pt x="2921237" y="464303"/>
                  </a:lnTo>
                  <a:lnTo>
                    <a:pt x="2916510" y="464303"/>
                  </a:lnTo>
                  <a:lnTo>
                    <a:pt x="2879732" y="464303"/>
                  </a:lnTo>
                  <a:lnTo>
                    <a:pt x="2861299" y="464303"/>
                  </a:lnTo>
                  <a:lnTo>
                    <a:pt x="2851639" y="464303"/>
                  </a:lnTo>
                  <a:lnTo>
                    <a:pt x="2738293" y="464303"/>
                  </a:lnTo>
                  <a:lnTo>
                    <a:pt x="2728633" y="464303"/>
                  </a:lnTo>
                  <a:lnTo>
                    <a:pt x="2710201" y="464303"/>
                  </a:lnTo>
                  <a:lnTo>
                    <a:pt x="2700867" y="464303"/>
                  </a:lnTo>
                  <a:lnTo>
                    <a:pt x="2668695" y="464303"/>
                  </a:lnTo>
                  <a:lnTo>
                    <a:pt x="2650262" y="464303"/>
                  </a:lnTo>
                  <a:lnTo>
                    <a:pt x="2640929" y="464303"/>
                  </a:lnTo>
                  <a:lnTo>
                    <a:pt x="2626983" y="464303"/>
                  </a:lnTo>
                  <a:lnTo>
                    <a:pt x="2568160" y="464303"/>
                  </a:lnTo>
                  <a:lnTo>
                    <a:pt x="2508222" y="464303"/>
                  </a:lnTo>
                  <a:lnTo>
                    <a:pt x="2504324" y="464303"/>
                  </a:lnTo>
                  <a:lnTo>
                    <a:pt x="2503288" y="464303"/>
                  </a:lnTo>
                  <a:lnTo>
                    <a:pt x="2490378" y="464303"/>
                  </a:lnTo>
                  <a:lnTo>
                    <a:pt x="2480129" y="464303"/>
                  </a:lnTo>
                  <a:lnTo>
                    <a:pt x="2443351" y="464303"/>
                  </a:lnTo>
                  <a:lnTo>
                    <a:pt x="2430440" y="464303"/>
                  </a:lnTo>
                  <a:lnTo>
                    <a:pt x="2357123" y="464303"/>
                  </a:lnTo>
                  <a:lnTo>
                    <a:pt x="2320345" y="464303"/>
                  </a:lnTo>
                  <a:lnTo>
                    <a:pt x="2301913" y="464303"/>
                  </a:lnTo>
                  <a:lnTo>
                    <a:pt x="2297186" y="464303"/>
                  </a:lnTo>
                  <a:lnTo>
                    <a:pt x="2292251" y="464303"/>
                  </a:lnTo>
                  <a:lnTo>
                    <a:pt x="2232314" y="464303"/>
                  </a:lnTo>
                  <a:lnTo>
                    <a:pt x="2165305" y="464303"/>
                  </a:lnTo>
                  <a:lnTo>
                    <a:pt x="2155972" y="464303"/>
                  </a:lnTo>
                  <a:lnTo>
                    <a:pt x="2131778" y="464303"/>
                  </a:lnTo>
                  <a:lnTo>
                    <a:pt x="2105368" y="464303"/>
                  </a:lnTo>
                  <a:lnTo>
                    <a:pt x="2096036" y="464303"/>
                  </a:lnTo>
                  <a:lnTo>
                    <a:pt x="2082090" y="464303"/>
                  </a:lnTo>
                  <a:lnTo>
                    <a:pt x="2071841" y="464303"/>
                  </a:lnTo>
                  <a:lnTo>
                    <a:pt x="2067941" y="464303"/>
                  </a:lnTo>
                  <a:lnTo>
                    <a:pt x="2053995" y="464303"/>
                  </a:lnTo>
                  <a:lnTo>
                    <a:pt x="1994057" y="464303"/>
                  </a:lnTo>
                  <a:lnTo>
                    <a:pt x="1948835" y="464303"/>
                  </a:lnTo>
                  <a:lnTo>
                    <a:pt x="1944936" y="464303"/>
                  </a:lnTo>
                  <a:lnTo>
                    <a:pt x="1920742" y="464303"/>
                  </a:lnTo>
                  <a:lnTo>
                    <a:pt x="1884999" y="464303"/>
                  </a:lnTo>
                  <a:lnTo>
                    <a:pt x="1883963" y="464303"/>
                  </a:lnTo>
                  <a:lnTo>
                    <a:pt x="1871053" y="464303"/>
                  </a:lnTo>
                  <a:lnTo>
                    <a:pt x="1860804" y="464303"/>
                  </a:lnTo>
                  <a:lnTo>
                    <a:pt x="1757017" y="464303"/>
                  </a:lnTo>
                  <a:lnTo>
                    <a:pt x="1747356" y="464303"/>
                  </a:lnTo>
                  <a:lnTo>
                    <a:pt x="1728924" y="464303"/>
                  </a:lnTo>
                  <a:lnTo>
                    <a:pt x="1719591" y="464303"/>
                  </a:lnTo>
                  <a:lnTo>
                    <a:pt x="1687419" y="464303"/>
                  </a:lnTo>
                  <a:lnTo>
                    <a:pt x="1668986" y="464303"/>
                  </a:lnTo>
                  <a:lnTo>
                    <a:pt x="1659653" y="464303"/>
                  </a:lnTo>
                  <a:lnTo>
                    <a:pt x="1645707" y="464303"/>
                  </a:lnTo>
                  <a:lnTo>
                    <a:pt x="1545980" y="464303"/>
                  </a:lnTo>
                  <a:lnTo>
                    <a:pt x="1536648" y="464303"/>
                  </a:lnTo>
                  <a:lnTo>
                    <a:pt x="1512454" y="464303"/>
                  </a:lnTo>
                  <a:lnTo>
                    <a:pt x="1448616" y="464303"/>
                  </a:lnTo>
                  <a:lnTo>
                    <a:pt x="1434670" y="464303"/>
                  </a:lnTo>
                  <a:lnTo>
                    <a:pt x="1339068" y="464303"/>
                  </a:lnTo>
                  <a:lnTo>
                    <a:pt x="1320636" y="464303"/>
                  </a:lnTo>
                  <a:lnTo>
                    <a:pt x="1315909" y="464303"/>
                  </a:lnTo>
                  <a:lnTo>
                    <a:pt x="1251038" y="464303"/>
                  </a:lnTo>
                  <a:lnTo>
                    <a:pt x="1128032" y="464303"/>
                  </a:lnTo>
                  <a:lnTo>
                    <a:pt x="1109600" y="464303"/>
                  </a:lnTo>
                  <a:lnTo>
                    <a:pt x="1100266" y="464303"/>
                  </a:lnTo>
                  <a:lnTo>
                    <a:pt x="967559" y="464303"/>
                  </a:lnTo>
                  <a:lnTo>
                    <a:pt x="903723" y="464303"/>
                  </a:lnTo>
                  <a:lnTo>
                    <a:pt x="902687" y="464303"/>
                  </a:lnTo>
                  <a:lnTo>
                    <a:pt x="889777" y="464303"/>
                  </a:lnTo>
                  <a:lnTo>
                    <a:pt x="879528" y="464303"/>
                  </a:lnTo>
                  <a:lnTo>
                    <a:pt x="756522" y="464303"/>
                  </a:lnTo>
                  <a:lnTo>
                    <a:pt x="691650" y="464303"/>
                  </a:lnTo>
                  <a:lnTo>
                    <a:pt x="564704" y="464303"/>
                  </a:lnTo>
                  <a:lnTo>
                    <a:pt x="555371" y="464303"/>
                  </a:lnTo>
                  <a:lnTo>
                    <a:pt x="531177" y="464303"/>
                  </a:lnTo>
                  <a:lnTo>
                    <a:pt x="467340" y="464303"/>
                  </a:lnTo>
                  <a:lnTo>
                    <a:pt x="453394" y="464303"/>
                  </a:lnTo>
                  <a:lnTo>
                    <a:pt x="344335" y="464303"/>
                  </a:lnTo>
                  <a:lnTo>
                    <a:pt x="320141" y="464303"/>
                  </a:lnTo>
                  <a:lnTo>
                    <a:pt x="146755" y="464303"/>
                  </a:lnTo>
                  <a:lnTo>
                    <a:pt x="128323" y="464303"/>
                  </a:lnTo>
                  <a:lnTo>
                    <a:pt x="118990" y="464303"/>
                  </a:lnTo>
                  <a:lnTo>
                    <a:pt x="117148" y="446037"/>
                  </a:lnTo>
                  <a:cubicBezTo>
                    <a:pt x="105998" y="391549"/>
                    <a:pt x="57786" y="350558"/>
                    <a:pt x="2" y="350558"/>
                  </a:cubicBezTo>
                  <a:lnTo>
                    <a:pt x="0" y="350558"/>
                  </a:lnTo>
                  <a:lnTo>
                    <a:pt x="0" y="339974"/>
                  </a:lnTo>
                  <a:lnTo>
                    <a:pt x="0" y="269704"/>
                  </a:lnTo>
                  <a:lnTo>
                    <a:pt x="0" y="268347"/>
                  </a:lnTo>
                  <a:lnTo>
                    <a:pt x="0" y="198603"/>
                  </a:lnTo>
                  <a:lnTo>
                    <a:pt x="0" y="184217"/>
                  </a:lnTo>
                  <a:lnTo>
                    <a:pt x="0" y="112590"/>
                  </a:lnTo>
                  <a:lnTo>
                    <a:pt x="0" y="102005"/>
                  </a:lnTo>
                  <a:lnTo>
                    <a:pt x="2" y="102005"/>
                  </a:lnTo>
                  <a:cubicBezTo>
                    <a:pt x="57786" y="102005"/>
                    <a:pt x="105998" y="61015"/>
                    <a:pt x="117148" y="6526"/>
                  </a:cubicBez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0AE8759-7B37-6E6F-A743-28B664310B09}"/>
                </a:ext>
              </a:extLst>
            </p:cNvPr>
            <p:cNvGrpSpPr/>
            <p:nvPr/>
          </p:nvGrpSpPr>
          <p:grpSpPr>
            <a:xfrm>
              <a:off x="3952041" y="5236296"/>
              <a:ext cx="4378193" cy="315056"/>
              <a:chOff x="1356273" y="4705896"/>
              <a:chExt cx="4378193" cy="315056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71338360-61F1-8523-2EAF-53655143AD1E}"/>
                  </a:ext>
                </a:extLst>
              </p:cNvPr>
              <p:cNvSpPr txBox="1"/>
              <p:nvPr/>
            </p:nvSpPr>
            <p:spPr>
              <a:xfrm>
                <a:off x="1689741" y="4713175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100" name="iconfont-10019-4889788">
                <a:extLst>
                  <a:ext uri="{FF2B5EF4-FFF2-40B4-BE49-F238E27FC236}">
                    <a16:creationId xmlns:a16="http://schemas.microsoft.com/office/drawing/2014/main" id="{E25A19AA-829A-AE25-6331-F5836E0D5668}"/>
                  </a:ext>
                </a:extLst>
              </p:cNvPr>
              <p:cNvSpPr/>
              <p:nvPr/>
            </p:nvSpPr>
            <p:spPr>
              <a:xfrm>
                <a:off x="1356273" y="4705898"/>
                <a:ext cx="307776" cy="307776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8C587B3C-7750-B9F2-8E15-E58DB4BDC7FB}"/>
                  </a:ext>
                </a:extLst>
              </p:cNvPr>
              <p:cNvSpPr txBox="1"/>
              <p:nvPr/>
            </p:nvSpPr>
            <p:spPr>
              <a:xfrm>
                <a:off x="4066261" y="4705896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2024.01.30</a:t>
                </a:r>
                <a:endParaRPr lang="zh-CN" altLang="en-US" sz="1400" dirty="0">
                  <a:solidFill>
                    <a:schemeClr val="accent4">
                      <a:lumMod val="40000"/>
                      <a:lumOff val="6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2" name="iconfont-11899-5651509">
                <a:extLst>
                  <a:ext uri="{FF2B5EF4-FFF2-40B4-BE49-F238E27FC236}">
                    <a16:creationId xmlns:a16="http://schemas.microsoft.com/office/drawing/2014/main" id="{CD7BC63F-7136-2D53-D4F8-E509C2CAD8DE}"/>
                  </a:ext>
                </a:extLst>
              </p:cNvPr>
              <p:cNvSpPr/>
              <p:nvPr/>
            </p:nvSpPr>
            <p:spPr>
              <a:xfrm>
                <a:off x="3737647" y="4705900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00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KSO_Shape">
            <a:extLst>
              <a:ext uri="{FF2B5EF4-FFF2-40B4-BE49-F238E27FC236}">
                <a16:creationId xmlns:a16="http://schemas.microsoft.com/office/drawing/2014/main" id="{F8BDE594-18FA-5C67-E65F-D3BA9291DA33}"/>
              </a:ext>
            </a:extLst>
          </p:cNvPr>
          <p:cNvSpPr>
            <a:spLocks/>
          </p:cNvSpPr>
          <p:nvPr/>
        </p:nvSpPr>
        <p:spPr bwMode="auto">
          <a:xfrm rot="19000602">
            <a:off x="-513691" y="3838476"/>
            <a:ext cx="3963224" cy="3789442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KSO_Shape">
            <a:extLst>
              <a:ext uri="{FF2B5EF4-FFF2-40B4-BE49-F238E27FC236}">
                <a16:creationId xmlns:a16="http://schemas.microsoft.com/office/drawing/2014/main" id="{2B92D54D-3560-90E5-28CA-089B89E79E22}"/>
              </a:ext>
            </a:extLst>
          </p:cNvPr>
          <p:cNvSpPr>
            <a:spLocks/>
          </p:cNvSpPr>
          <p:nvPr/>
        </p:nvSpPr>
        <p:spPr bwMode="auto">
          <a:xfrm rot="19000602">
            <a:off x="729504" y="2910401"/>
            <a:ext cx="1476832" cy="1412075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noFill/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B99FB83C-4331-4D52-A79E-51F53E0F4992}"/>
              </a:ext>
            </a:extLst>
          </p:cNvPr>
          <p:cNvSpPr>
            <a:spLocks/>
          </p:cNvSpPr>
          <p:nvPr/>
        </p:nvSpPr>
        <p:spPr bwMode="auto">
          <a:xfrm rot="19000602">
            <a:off x="2142633" y="2171778"/>
            <a:ext cx="3106699" cy="2889322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173D21A8-EDF2-6829-EE59-A915B1F92D8A}"/>
              </a:ext>
            </a:extLst>
          </p:cNvPr>
          <p:cNvSpPr>
            <a:spLocks/>
          </p:cNvSpPr>
          <p:nvPr/>
        </p:nvSpPr>
        <p:spPr bwMode="auto">
          <a:xfrm rot="19000602">
            <a:off x="3477023" y="5059646"/>
            <a:ext cx="922358" cy="881914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noFill/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33216A9-6C5E-0482-6949-65B7D8419E50}"/>
              </a:ext>
            </a:extLst>
          </p:cNvPr>
          <p:cNvSpPr/>
          <p:nvPr/>
        </p:nvSpPr>
        <p:spPr>
          <a:xfrm>
            <a:off x="6472010" y="2179628"/>
            <a:ext cx="722722" cy="722722"/>
          </a:xfrm>
          <a:prstGeom prst="ellipse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84E6CF0-C31F-AA9C-CE89-A36D75964D0C}"/>
              </a:ext>
            </a:extLst>
          </p:cNvPr>
          <p:cNvSpPr txBox="1"/>
          <p:nvPr/>
        </p:nvSpPr>
        <p:spPr>
          <a:xfrm>
            <a:off x="6556779" y="2293893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01</a:t>
            </a:r>
            <a:endParaRPr lang="zh-CN" altLang="en-US" sz="28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0D0F01B-B4E7-1735-D3F6-B6CDAFEB7802}"/>
              </a:ext>
            </a:extLst>
          </p:cNvPr>
          <p:cNvGrpSpPr/>
          <p:nvPr/>
        </p:nvGrpSpPr>
        <p:grpSpPr>
          <a:xfrm>
            <a:off x="7294015" y="2178664"/>
            <a:ext cx="2978693" cy="816522"/>
            <a:chOff x="271330" y="1906534"/>
            <a:chExt cx="2978693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F6ABA7E-FD8D-ADE6-CCFE-E727D651588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0886B3-5C47-A2A1-E5BE-956488891A21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id="{47CF50A2-A7A6-578D-A08D-484BB2937318}"/>
              </a:ext>
            </a:extLst>
          </p:cNvPr>
          <p:cNvSpPr/>
          <p:nvPr/>
        </p:nvSpPr>
        <p:spPr>
          <a:xfrm>
            <a:off x="6472010" y="3420727"/>
            <a:ext cx="722722" cy="722722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852151A-5CA2-6633-D812-52138A0E2361}"/>
              </a:ext>
            </a:extLst>
          </p:cNvPr>
          <p:cNvSpPr txBox="1"/>
          <p:nvPr/>
        </p:nvSpPr>
        <p:spPr>
          <a:xfrm>
            <a:off x="6556779" y="3534992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30101"/>
                </a:solidFill>
              </a:rPr>
              <a:t>02</a:t>
            </a:r>
            <a:endParaRPr lang="zh-CN" altLang="en-US" sz="2800" dirty="0">
              <a:solidFill>
                <a:srgbClr val="C3010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D7F6814-C4DA-277B-C0FA-0B35534A68C8}"/>
              </a:ext>
            </a:extLst>
          </p:cNvPr>
          <p:cNvGrpSpPr/>
          <p:nvPr/>
        </p:nvGrpSpPr>
        <p:grpSpPr>
          <a:xfrm>
            <a:off x="7294015" y="3419763"/>
            <a:ext cx="2978693" cy="816522"/>
            <a:chOff x="271330" y="1906534"/>
            <a:chExt cx="2978693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A3F9AA7-0D67-630C-25AE-D781A62A6A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92E5399-483B-7550-708B-CDAC1466F47A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9F62D8C2-4CE8-D68D-988A-C81EDE80CD2A}"/>
              </a:ext>
            </a:extLst>
          </p:cNvPr>
          <p:cNvSpPr/>
          <p:nvPr/>
        </p:nvSpPr>
        <p:spPr>
          <a:xfrm>
            <a:off x="6472010" y="4661826"/>
            <a:ext cx="722722" cy="722722"/>
          </a:xfrm>
          <a:prstGeom prst="ellipse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6D8B117-5211-48D0-4CD3-4925ABCA04F8}"/>
              </a:ext>
            </a:extLst>
          </p:cNvPr>
          <p:cNvSpPr txBox="1"/>
          <p:nvPr/>
        </p:nvSpPr>
        <p:spPr>
          <a:xfrm>
            <a:off x="6556779" y="4776091"/>
            <a:ext cx="582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03</a:t>
            </a:r>
            <a:endParaRPr lang="zh-CN" altLang="en-US" sz="28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DF1DD1A-4379-BE2D-54AE-C7BB85E7B88C}"/>
              </a:ext>
            </a:extLst>
          </p:cNvPr>
          <p:cNvGrpSpPr/>
          <p:nvPr/>
        </p:nvGrpSpPr>
        <p:grpSpPr>
          <a:xfrm>
            <a:off x="7294015" y="4660862"/>
            <a:ext cx="2978693" cy="816522"/>
            <a:chOff x="271330" y="1906534"/>
            <a:chExt cx="2978693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8AB07F1-457C-709B-17D2-72F8DF5EC3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F4C70A7-93E5-9E2B-83B6-080151B7B69C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883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EFCCD9F-59FC-36AB-93A3-838B464E53F9}"/>
              </a:ext>
            </a:extLst>
          </p:cNvPr>
          <p:cNvSpPr/>
          <p:nvPr/>
        </p:nvSpPr>
        <p:spPr>
          <a:xfrm>
            <a:off x="839788" y="1885766"/>
            <a:ext cx="3168264" cy="3295834"/>
          </a:xfrm>
          <a:prstGeom prst="roundRect">
            <a:avLst>
              <a:gd name="adj" fmla="val 5672"/>
            </a:avLst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KSO_Shape" descr="D:\51PPT模板网\51pptmoban.com\图片.jpg">
            <a:extLst>
              <a:ext uri="{FF2B5EF4-FFF2-40B4-BE49-F238E27FC236}">
                <a16:creationId xmlns:a16="http://schemas.microsoft.com/office/drawing/2014/main" id="{84125651-6927-8801-B27B-0E847E43D77A}"/>
              </a:ext>
            </a:extLst>
          </p:cNvPr>
          <p:cNvSpPr/>
          <p:nvPr/>
        </p:nvSpPr>
        <p:spPr bwMode="auto">
          <a:xfrm>
            <a:off x="4511867" y="2117995"/>
            <a:ext cx="3168264" cy="3173553"/>
          </a:xfrm>
          <a:custGeom>
            <a:avLst/>
            <a:gdLst>
              <a:gd name="T0" fmla="*/ 2147483646 w 4409"/>
              <a:gd name="T1" fmla="*/ 2147483646 h 4408"/>
              <a:gd name="T2" fmla="*/ 2147483646 w 4409"/>
              <a:gd name="T3" fmla="*/ 2147483646 h 4408"/>
              <a:gd name="T4" fmla="*/ 2147483646 w 4409"/>
              <a:gd name="T5" fmla="*/ 2147483646 h 4408"/>
              <a:gd name="T6" fmla="*/ 2147483646 w 4409"/>
              <a:gd name="T7" fmla="*/ 2147483646 h 4408"/>
              <a:gd name="T8" fmla="*/ 2147483646 w 4409"/>
              <a:gd name="T9" fmla="*/ 2147483646 h 4408"/>
              <a:gd name="T10" fmla="*/ 2147483646 w 4409"/>
              <a:gd name="T11" fmla="*/ 2147483646 h 4408"/>
              <a:gd name="T12" fmla="*/ 2147483646 w 4409"/>
              <a:gd name="T13" fmla="*/ 2147483646 h 4408"/>
              <a:gd name="T14" fmla="*/ 2147483646 w 4409"/>
              <a:gd name="T15" fmla="*/ 2147483646 h 4408"/>
              <a:gd name="T16" fmla="*/ 481718167 w 4409"/>
              <a:gd name="T17" fmla="*/ 2147483646 h 4408"/>
              <a:gd name="T18" fmla="*/ 321145301 w 4409"/>
              <a:gd name="T19" fmla="*/ 2147483646 h 4408"/>
              <a:gd name="T20" fmla="*/ 2147483646 w 4409"/>
              <a:gd name="T21" fmla="*/ 2147483646 h 4408"/>
              <a:gd name="T22" fmla="*/ 2147483646 w 4409"/>
              <a:gd name="T23" fmla="*/ 2147483646 h 4408"/>
              <a:gd name="T24" fmla="*/ 2147483646 w 4409"/>
              <a:gd name="T25" fmla="*/ 2147483646 h 4408"/>
              <a:gd name="T26" fmla="*/ 2147483646 w 4409"/>
              <a:gd name="T27" fmla="*/ 2147483646 h 4408"/>
              <a:gd name="T28" fmla="*/ 2147483646 w 4409"/>
              <a:gd name="T29" fmla="*/ 2147483646 h 4408"/>
              <a:gd name="T30" fmla="*/ 2147483646 w 4409"/>
              <a:gd name="T31" fmla="*/ 2147483646 h 4408"/>
              <a:gd name="T32" fmla="*/ 2147483646 w 4409"/>
              <a:gd name="T33" fmla="*/ 2147483646 h 4408"/>
              <a:gd name="T34" fmla="*/ 2147483646 w 4409"/>
              <a:gd name="T35" fmla="*/ 2147483646 h 4408"/>
              <a:gd name="T36" fmla="*/ 2147483646 w 4409"/>
              <a:gd name="T37" fmla="*/ 2147483646 h 4408"/>
              <a:gd name="T38" fmla="*/ 2147483646 w 4409"/>
              <a:gd name="T39" fmla="*/ 2147483646 h 4408"/>
              <a:gd name="T40" fmla="*/ 2147483646 w 4409"/>
              <a:gd name="T41" fmla="*/ 2147483646 h 4408"/>
              <a:gd name="T42" fmla="*/ 2147483646 w 4409"/>
              <a:gd name="T43" fmla="*/ 2147483646 h 4408"/>
              <a:gd name="T44" fmla="*/ 2147483646 w 4409"/>
              <a:gd name="T45" fmla="*/ 2147483646 h 4408"/>
              <a:gd name="T46" fmla="*/ 2147483646 w 4409"/>
              <a:gd name="T47" fmla="*/ 2147483646 h 4408"/>
              <a:gd name="T48" fmla="*/ 2147483646 w 4409"/>
              <a:gd name="T49" fmla="*/ 2147483646 h 4408"/>
              <a:gd name="T50" fmla="*/ 2147483646 w 4409"/>
              <a:gd name="T51" fmla="*/ 2147483646 h 4408"/>
              <a:gd name="T52" fmla="*/ 2147483646 w 4409"/>
              <a:gd name="T53" fmla="*/ 2147483646 h 4408"/>
              <a:gd name="T54" fmla="*/ 2147483646 w 4409"/>
              <a:gd name="T55" fmla="*/ 2147483646 h 4408"/>
              <a:gd name="T56" fmla="*/ 2147483646 w 4409"/>
              <a:gd name="T57" fmla="*/ 2147483646 h 4408"/>
              <a:gd name="T58" fmla="*/ 2147483646 w 4409"/>
              <a:gd name="T59" fmla="*/ 2147483646 h 4408"/>
              <a:gd name="T60" fmla="*/ 2147483646 w 4409"/>
              <a:gd name="T61" fmla="*/ 2147483646 h 4408"/>
              <a:gd name="T62" fmla="*/ 2147483646 w 4409"/>
              <a:gd name="T63" fmla="*/ 2147483646 h 4408"/>
              <a:gd name="T64" fmla="*/ 2147483646 w 4409"/>
              <a:gd name="T65" fmla="*/ 2147483646 h 4408"/>
              <a:gd name="T66" fmla="*/ 2147483646 w 4409"/>
              <a:gd name="T67" fmla="*/ 2147483646 h 4408"/>
              <a:gd name="T68" fmla="*/ 2147483646 w 4409"/>
              <a:gd name="T69" fmla="*/ 2147483646 h 4408"/>
              <a:gd name="T70" fmla="*/ 2147483646 w 4409"/>
              <a:gd name="T71" fmla="*/ 2147483646 h 4408"/>
              <a:gd name="T72" fmla="*/ 2147483646 w 4409"/>
              <a:gd name="T73" fmla="*/ 2147483646 h 4408"/>
              <a:gd name="T74" fmla="*/ 2147483646 w 4409"/>
              <a:gd name="T75" fmla="*/ 2147483646 h 4408"/>
              <a:gd name="T76" fmla="*/ 2147483646 w 4409"/>
              <a:gd name="T77" fmla="*/ 2147483646 h 4408"/>
              <a:gd name="T78" fmla="*/ 2147483646 w 4409"/>
              <a:gd name="T79" fmla="*/ 2147483646 h 4408"/>
              <a:gd name="T80" fmla="*/ 2147483646 w 4409"/>
              <a:gd name="T81" fmla="*/ 2147483646 h 4408"/>
              <a:gd name="T82" fmla="*/ 2147483646 w 4409"/>
              <a:gd name="T83" fmla="*/ 2147483646 h 4408"/>
              <a:gd name="T84" fmla="*/ 2147483646 w 4409"/>
              <a:gd name="T85" fmla="*/ 2147483646 h 4408"/>
              <a:gd name="T86" fmla="*/ 2147483646 w 4409"/>
              <a:gd name="T87" fmla="*/ 2147483646 h 4408"/>
              <a:gd name="T88" fmla="*/ 2147483646 w 4409"/>
              <a:gd name="T89" fmla="*/ 2147483646 h 4408"/>
              <a:gd name="T90" fmla="*/ 2147483646 w 4409"/>
              <a:gd name="T91" fmla="*/ 2147483646 h 4408"/>
              <a:gd name="T92" fmla="*/ 2147483646 w 4409"/>
              <a:gd name="T93" fmla="*/ 2147483646 h 4408"/>
              <a:gd name="T94" fmla="*/ 2147483646 w 4409"/>
              <a:gd name="T95" fmla="*/ 2147483646 h 4408"/>
              <a:gd name="T96" fmla="*/ 2147483646 w 4409"/>
              <a:gd name="T97" fmla="*/ 2147483646 h 4408"/>
              <a:gd name="T98" fmla="*/ 2147483646 w 4409"/>
              <a:gd name="T99" fmla="*/ 2147483646 h 4408"/>
              <a:gd name="T100" fmla="*/ 2147483646 w 4409"/>
              <a:gd name="T101" fmla="*/ 2147483646 h 4408"/>
              <a:gd name="T102" fmla="*/ 2147483646 w 4409"/>
              <a:gd name="T103" fmla="*/ 2147483646 h 4408"/>
              <a:gd name="T104" fmla="*/ 2147483646 w 4409"/>
              <a:gd name="T105" fmla="*/ 2147483646 h 4408"/>
              <a:gd name="T106" fmla="*/ 2147483646 w 4409"/>
              <a:gd name="T107" fmla="*/ 2147483646 h 4408"/>
              <a:gd name="T108" fmla="*/ 2147483646 w 4409"/>
              <a:gd name="T109" fmla="*/ 2147483646 h 440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4409" h="4408">
                <a:moveTo>
                  <a:pt x="3025" y="2127"/>
                </a:moveTo>
                <a:lnTo>
                  <a:pt x="3025" y="2127"/>
                </a:lnTo>
                <a:lnTo>
                  <a:pt x="3097" y="2107"/>
                </a:lnTo>
                <a:lnTo>
                  <a:pt x="3179" y="2081"/>
                </a:lnTo>
                <a:lnTo>
                  <a:pt x="3271" y="2053"/>
                </a:lnTo>
                <a:lnTo>
                  <a:pt x="3375" y="2020"/>
                </a:lnTo>
                <a:lnTo>
                  <a:pt x="3429" y="2002"/>
                </a:lnTo>
                <a:lnTo>
                  <a:pt x="3481" y="1982"/>
                </a:lnTo>
                <a:lnTo>
                  <a:pt x="3532" y="1961"/>
                </a:lnTo>
                <a:lnTo>
                  <a:pt x="3580" y="1938"/>
                </a:lnTo>
                <a:lnTo>
                  <a:pt x="3626" y="1914"/>
                </a:lnTo>
                <a:lnTo>
                  <a:pt x="3672" y="1889"/>
                </a:lnTo>
                <a:lnTo>
                  <a:pt x="3715" y="1861"/>
                </a:lnTo>
                <a:lnTo>
                  <a:pt x="3756" y="1834"/>
                </a:lnTo>
                <a:lnTo>
                  <a:pt x="3797" y="1804"/>
                </a:lnTo>
                <a:lnTo>
                  <a:pt x="3834" y="1774"/>
                </a:lnTo>
                <a:lnTo>
                  <a:pt x="3871" y="1744"/>
                </a:lnTo>
                <a:lnTo>
                  <a:pt x="3906" y="1711"/>
                </a:lnTo>
                <a:lnTo>
                  <a:pt x="3940" y="1679"/>
                </a:lnTo>
                <a:lnTo>
                  <a:pt x="3971" y="1644"/>
                </a:lnTo>
                <a:lnTo>
                  <a:pt x="4002" y="1610"/>
                </a:lnTo>
                <a:lnTo>
                  <a:pt x="4031" y="1575"/>
                </a:lnTo>
                <a:lnTo>
                  <a:pt x="4059" y="1539"/>
                </a:lnTo>
                <a:lnTo>
                  <a:pt x="4085" y="1502"/>
                </a:lnTo>
                <a:lnTo>
                  <a:pt x="4110" y="1466"/>
                </a:lnTo>
                <a:lnTo>
                  <a:pt x="4134" y="1428"/>
                </a:lnTo>
                <a:lnTo>
                  <a:pt x="4157" y="1390"/>
                </a:lnTo>
                <a:lnTo>
                  <a:pt x="4177" y="1351"/>
                </a:lnTo>
                <a:lnTo>
                  <a:pt x="4198" y="1312"/>
                </a:lnTo>
                <a:lnTo>
                  <a:pt x="4217" y="1274"/>
                </a:lnTo>
                <a:lnTo>
                  <a:pt x="4234" y="1235"/>
                </a:lnTo>
                <a:lnTo>
                  <a:pt x="4251" y="1196"/>
                </a:lnTo>
                <a:lnTo>
                  <a:pt x="4267" y="1156"/>
                </a:lnTo>
                <a:lnTo>
                  <a:pt x="4281" y="1117"/>
                </a:lnTo>
                <a:lnTo>
                  <a:pt x="4295" y="1078"/>
                </a:lnTo>
                <a:lnTo>
                  <a:pt x="4307" y="1039"/>
                </a:lnTo>
                <a:lnTo>
                  <a:pt x="4319" y="1000"/>
                </a:lnTo>
                <a:lnTo>
                  <a:pt x="4329" y="961"/>
                </a:lnTo>
                <a:lnTo>
                  <a:pt x="4340" y="923"/>
                </a:lnTo>
                <a:lnTo>
                  <a:pt x="4349" y="884"/>
                </a:lnTo>
                <a:lnTo>
                  <a:pt x="4357" y="847"/>
                </a:lnTo>
                <a:lnTo>
                  <a:pt x="4365" y="809"/>
                </a:lnTo>
                <a:lnTo>
                  <a:pt x="4377" y="736"/>
                </a:lnTo>
                <a:lnTo>
                  <a:pt x="4387" y="665"/>
                </a:lnTo>
                <a:lnTo>
                  <a:pt x="4395" y="598"/>
                </a:lnTo>
                <a:lnTo>
                  <a:pt x="4401" y="534"/>
                </a:lnTo>
                <a:lnTo>
                  <a:pt x="4405" y="474"/>
                </a:lnTo>
                <a:lnTo>
                  <a:pt x="4407" y="418"/>
                </a:lnTo>
                <a:lnTo>
                  <a:pt x="4409" y="367"/>
                </a:lnTo>
                <a:lnTo>
                  <a:pt x="4409" y="321"/>
                </a:lnTo>
                <a:lnTo>
                  <a:pt x="4409" y="281"/>
                </a:lnTo>
                <a:lnTo>
                  <a:pt x="4407" y="247"/>
                </a:lnTo>
                <a:lnTo>
                  <a:pt x="4404" y="201"/>
                </a:lnTo>
                <a:lnTo>
                  <a:pt x="4403" y="183"/>
                </a:lnTo>
                <a:lnTo>
                  <a:pt x="3786" y="183"/>
                </a:lnTo>
                <a:lnTo>
                  <a:pt x="3491" y="183"/>
                </a:lnTo>
                <a:lnTo>
                  <a:pt x="3491" y="0"/>
                </a:lnTo>
                <a:lnTo>
                  <a:pt x="919" y="0"/>
                </a:lnTo>
                <a:lnTo>
                  <a:pt x="919" y="183"/>
                </a:lnTo>
                <a:lnTo>
                  <a:pt x="624" y="183"/>
                </a:lnTo>
                <a:lnTo>
                  <a:pt x="6" y="183"/>
                </a:lnTo>
                <a:lnTo>
                  <a:pt x="5" y="201"/>
                </a:lnTo>
                <a:lnTo>
                  <a:pt x="2" y="247"/>
                </a:lnTo>
                <a:lnTo>
                  <a:pt x="1" y="282"/>
                </a:lnTo>
                <a:lnTo>
                  <a:pt x="0" y="321"/>
                </a:lnTo>
                <a:lnTo>
                  <a:pt x="1" y="367"/>
                </a:lnTo>
                <a:lnTo>
                  <a:pt x="2" y="419"/>
                </a:lnTo>
                <a:lnTo>
                  <a:pt x="4" y="475"/>
                </a:lnTo>
                <a:lnTo>
                  <a:pt x="8" y="535"/>
                </a:lnTo>
                <a:lnTo>
                  <a:pt x="14" y="599"/>
                </a:lnTo>
                <a:lnTo>
                  <a:pt x="22" y="667"/>
                </a:lnTo>
                <a:lnTo>
                  <a:pt x="32" y="737"/>
                </a:lnTo>
                <a:lnTo>
                  <a:pt x="45" y="811"/>
                </a:lnTo>
                <a:lnTo>
                  <a:pt x="52" y="848"/>
                </a:lnTo>
                <a:lnTo>
                  <a:pt x="61" y="886"/>
                </a:lnTo>
                <a:lnTo>
                  <a:pt x="69" y="924"/>
                </a:lnTo>
                <a:lnTo>
                  <a:pt x="79" y="962"/>
                </a:lnTo>
                <a:lnTo>
                  <a:pt x="91" y="1002"/>
                </a:lnTo>
                <a:lnTo>
                  <a:pt x="102" y="1041"/>
                </a:lnTo>
                <a:lnTo>
                  <a:pt x="115" y="1080"/>
                </a:lnTo>
                <a:lnTo>
                  <a:pt x="128" y="1120"/>
                </a:lnTo>
                <a:lnTo>
                  <a:pt x="142" y="1158"/>
                </a:lnTo>
                <a:lnTo>
                  <a:pt x="159" y="1198"/>
                </a:lnTo>
                <a:lnTo>
                  <a:pt x="175" y="1237"/>
                </a:lnTo>
                <a:lnTo>
                  <a:pt x="193" y="1276"/>
                </a:lnTo>
                <a:lnTo>
                  <a:pt x="211" y="1315"/>
                </a:lnTo>
                <a:lnTo>
                  <a:pt x="232" y="1354"/>
                </a:lnTo>
                <a:lnTo>
                  <a:pt x="253" y="1392"/>
                </a:lnTo>
                <a:lnTo>
                  <a:pt x="275" y="1430"/>
                </a:lnTo>
                <a:lnTo>
                  <a:pt x="299" y="1468"/>
                </a:lnTo>
                <a:lnTo>
                  <a:pt x="324" y="1504"/>
                </a:lnTo>
                <a:lnTo>
                  <a:pt x="350" y="1541"/>
                </a:lnTo>
                <a:lnTo>
                  <a:pt x="378" y="1577"/>
                </a:lnTo>
                <a:lnTo>
                  <a:pt x="407" y="1612"/>
                </a:lnTo>
                <a:lnTo>
                  <a:pt x="438" y="1646"/>
                </a:lnTo>
                <a:lnTo>
                  <a:pt x="470" y="1681"/>
                </a:lnTo>
                <a:lnTo>
                  <a:pt x="503" y="1713"/>
                </a:lnTo>
                <a:lnTo>
                  <a:pt x="538" y="1746"/>
                </a:lnTo>
                <a:lnTo>
                  <a:pt x="574" y="1776"/>
                </a:lnTo>
                <a:lnTo>
                  <a:pt x="613" y="1806"/>
                </a:lnTo>
                <a:lnTo>
                  <a:pt x="653" y="1835"/>
                </a:lnTo>
                <a:lnTo>
                  <a:pt x="694" y="1863"/>
                </a:lnTo>
                <a:lnTo>
                  <a:pt x="738" y="1890"/>
                </a:lnTo>
                <a:lnTo>
                  <a:pt x="782" y="1915"/>
                </a:lnTo>
                <a:lnTo>
                  <a:pt x="829" y="1939"/>
                </a:lnTo>
                <a:lnTo>
                  <a:pt x="878" y="1962"/>
                </a:lnTo>
                <a:lnTo>
                  <a:pt x="928" y="1983"/>
                </a:lnTo>
                <a:lnTo>
                  <a:pt x="981" y="2002"/>
                </a:lnTo>
                <a:lnTo>
                  <a:pt x="1035" y="2020"/>
                </a:lnTo>
                <a:lnTo>
                  <a:pt x="1137" y="2053"/>
                </a:lnTo>
                <a:lnTo>
                  <a:pt x="1230" y="2080"/>
                </a:lnTo>
                <a:lnTo>
                  <a:pt x="1311" y="2105"/>
                </a:lnTo>
                <a:lnTo>
                  <a:pt x="1384" y="2125"/>
                </a:lnTo>
                <a:lnTo>
                  <a:pt x="1417" y="2164"/>
                </a:lnTo>
                <a:lnTo>
                  <a:pt x="1452" y="2203"/>
                </a:lnTo>
                <a:lnTo>
                  <a:pt x="1488" y="2241"/>
                </a:lnTo>
                <a:lnTo>
                  <a:pt x="1525" y="2275"/>
                </a:lnTo>
                <a:lnTo>
                  <a:pt x="1562" y="2309"/>
                </a:lnTo>
                <a:lnTo>
                  <a:pt x="1600" y="2340"/>
                </a:lnTo>
                <a:lnTo>
                  <a:pt x="1639" y="2370"/>
                </a:lnTo>
                <a:lnTo>
                  <a:pt x="1679" y="2398"/>
                </a:lnTo>
                <a:lnTo>
                  <a:pt x="1720" y="2424"/>
                </a:lnTo>
                <a:lnTo>
                  <a:pt x="1761" y="2449"/>
                </a:lnTo>
                <a:lnTo>
                  <a:pt x="1803" y="2471"/>
                </a:lnTo>
                <a:lnTo>
                  <a:pt x="1845" y="2490"/>
                </a:lnTo>
                <a:lnTo>
                  <a:pt x="1888" y="2508"/>
                </a:lnTo>
                <a:lnTo>
                  <a:pt x="1933" y="2525"/>
                </a:lnTo>
                <a:lnTo>
                  <a:pt x="1976" y="2538"/>
                </a:lnTo>
                <a:lnTo>
                  <a:pt x="2021" y="2549"/>
                </a:lnTo>
                <a:lnTo>
                  <a:pt x="2021" y="3864"/>
                </a:lnTo>
                <a:lnTo>
                  <a:pt x="1963" y="3868"/>
                </a:lnTo>
                <a:lnTo>
                  <a:pt x="1906" y="3873"/>
                </a:lnTo>
                <a:lnTo>
                  <a:pt x="1850" y="3880"/>
                </a:lnTo>
                <a:lnTo>
                  <a:pt x="1795" y="3887"/>
                </a:lnTo>
                <a:lnTo>
                  <a:pt x="1741" y="3895"/>
                </a:lnTo>
                <a:lnTo>
                  <a:pt x="1688" y="3904"/>
                </a:lnTo>
                <a:lnTo>
                  <a:pt x="1636" y="3915"/>
                </a:lnTo>
                <a:lnTo>
                  <a:pt x="1587" y="3926"/>
                </a:lnTo>
                <a:lnTo>
                  <a:pt x="1537" y="3939"/>
                </a:lnTo>
                <a:lnTo>
                  <a:pt x="1489" y="3951"/>
                </a:lnTo>
                <a:lnTo>
                  <a:pt x="1444" y="3965"/>
                </a:lnTo>
                <a:lnTo>
                  <a:pt x="1399" y="3980"/>
                </a:lnTo>
                <a:lnTo>
                  <a:pt x="1355" y="3995"/>
                </a:lnTo>
                <a:lnTo>
                  <a:pt x="1314" y="4012"/>
                </a:lnTo>
                <a:lnTo>
                  <a:pt x="1274" y="4029"/>
                </a:lnTo>
                <a:lnTo>
                  <a:pt x="1237" y="4046"/>
                </a:lnTo>
                <a:lnTo>
                  <a:pt x="1200" y="4065"/>
                </a:lnTo>
                <a:lnTo>
                  <a:pt x="1166" y="4085"/>
                </a:lnTo>
                <a:lnTo>
                  <a:pt x="1134" y="4104"/>
                </a:lnTo>
                <a:lnTo>
                  <a:pt x="1104" y="4124"/>
                </a:lnTo>
                <a:lnTo>
                  <a:pt x="1076" y="4146"/>
                </a:lnTo>
                <a:lnTo>
                  <a:pt x="1049" y="4167"/>
                </a:lnTo>
                <a:lnTo>
                  <a:pt x="1026" y="4189"/>
                </a:lnTo>
                <a:lnTo>
                  <a:pt x="1004" y="4211"/>
                </a:lnTo>
                <a:lnTo>
                  <a:pt x="984" y="4235"/>
                </a:lnTo>
                <a:lnTo>
                  <a:pt x="968" y="4259"/>
                </a:lnTo>
                <a:lnTo>
                  <a:pt x="953" y="4282"/>
                </a:lnTo>
                <a:lnTo>
                  <a:pt x="947" y="4295"/>
                </a:lnTo>
                <a:lnTo>
                  <a:pt x="941" y="4307"/>
                </a:lnTo>
                <a:lnTo>
                  <a:pt x="936" y="4320"/>
                </a:lnTo>
                <a:lnTo>
                  <a:pt x="931" y="4332"/>
                </a:lnTo>
                <a:lnTo>
                  <a:pt x="927" y="4344"/>
                </a:lnTo>
                <a:lnTo>
                  <a:pt x="924" y="4358"/>
                </a:lnTo>
                <a:lnTo>
                  <a:pt x="922" y="4370"/>
                </a:lnTo>
                <a:lnTo>
                  <a:pt x="920" y="4383"/>
                </a:lnTo>
                <a:lnTo>
                  <a:pt x="919" y="4396"/>
                </a:lnTo>
                <a:lnTo>
                  <a:pt x="919" y="4408"/>
                </a:lnTo>
                <a:lnTo>
                  <a:pt x="3491" y="4408"/>
                </a:lnTo>
                <a:lnTo>
                  <a:pt x="3491" y="4396"/>
                </a:lnTo>
                <a:lnTo>
                  <a:pt x="3490" y="4383"/>
                </a:lnTo>
                <a:lnTo>
                  <a:pt x="3488" y="4370"/>
                </a:lnTo>
                <a:lnTo>
                  <a:pt x="3486" y="4358"/>
                </a:lnTo>
                <a:lnTo>
                  <a:pt x="3482" y="4344"/>
                </a:lnTo>
                <a:lnTo>
                  <a:pt x="3478" y="4332"/>
                </a:lnTo>
                <a:lnTo>
                  <a:pt x="3474" y="4320"/>
                </a:lnTo>
                <a:lnTo>
                  <a:pt x="3469" y="4307"/>
                </a:lnTo>
                <a:lnTo>
                  <a:pt x="3463" y="4295"/>
                </a:lnTo>
                <a:lnTo>
                  <a:pt x="3457" y="4282"/>
                </a:lnTo>
                <a:lnTo>
                  <a:pt x="3443" y="4259"/>
                </a:lnTo>
                <a:lnTo>
                  <a:pt x="3426" y="4235"/>
                </a:lnTo>
                <a:lnTo>
                  <a:pt x="3406" y="4211"/>
                </a:lnTo>
                <a:lnTo>
                  <a:pt x="3384" y="4189"/>
                </a:lnTo>
                <a:lnTo>
                  <a:pt x="3361" y="4167"/>
                </a:lnTo>
                <a:lnTo>
                  <a:pt x="3334" y="4146"/>
                </a:lnTo>
                <a:lnTo>
                  <a:pt x="3306" y="4124"/>
                </a:lnTo>
                <a:lnTo>
                  <a:pt x="3276" y="4104"/>
                </a:lnTo>
                <a:lnTo>
                  <a:pt x="3244" y="4085"/>
                </a:lnTo>
                <a:lnTo>
                  <a:pt x="3210" y="4065"/>
                </a:lnTo>
                <a:lnTo>
                  <a:pt x="3173" y="4046"/>
                </a:lnTo>
                <a:lnTo>
                  <a:pt x="3136" y="4029"/>
                </a:lnTo>
                <a:lnTo>
                  <a:pt x="3096" y="4012"/>
                </a:lnTo>
                <a:lnTo>
                  <a:pt x="3054" y="3995"/>
                </a:lnTo>
                <a:lnTo>
                  <a:pt x="3011" y="3980"/>
                </a:lnTo>
                <a:lnTo>
                  <a:pt x="2966" y="3965"/>
                </a:lnTo>
                <a:lnTo>
                  <a:pt x="2921" y="3951"/>
                </a:lnTo>
                <a:lnTo>
                  <a:pt x="2873" y="3939"/>
                </a:lnTo>
                <a:lnTo>
                  <a:pt x="2823" y="3926"/>
                </a:lnTo>
                <a:lnTo>
                  <a:pt x="2773" y="3915"/>
                </a:lnTo>
                <a:lnTo>
                  <a:pt x="2722" y="3904"/>
                </a:lnTo>
                <a:lnTo>
                  <a:pt x="2669" y="3895"/>
                </a:lnTo>
                <a:lnTo>
                  <a:pt x="2615" y="3887"/>
                </a:lnTo>
                <a:lnTo>
                  <a:pt x="2559" y="3880"/>
                </a:lnTo>
                <a:lnTo>
                  <a:pt x="2504" y="3873"/>
                </a:lnTo>
                <a:lnTo>
                  <a:pt x="2447" y="3868"/>
                </a:lnTo>
                <a:lnTo>
                  <a:pt x="2389" y="3864"/>
                </a:lnTo>
                <a:lnTo>
                  <a:pt x="2389" y="2549"/>
                </a:lnTo>
                <a:lnTo>
                  <a:pt x="2434" y="2538"/>
                </a:lnTo>
                <a:lnTo>
                  <a:pt x="2477" y="2525"/>
                </a:lnTo>
                <a:lnTo>
                  <a:pt x="2521" y="2508"/>
                </a:lnTo>
                <a:lnTo>
                  <a:pt x="2565" y="2491"/>
                </a:lnTo>
                <a:lnTo>
                  <a:pt x="2607" y="2471"/>
                </a:lnTo>
                <a:lnTo>
                  <a:pt x="2649" y="2449"/>
                </a:lnTo>
                <a:lnTo>
                  <a:pt x="2689" y="2425"/>
                </a:lnTo>
                <a:lnTo>
                  <a:pt x="2730" y="2399"/>
                </a:lnTo>
                <a:lnTo>
                  <a:pt x="2769" y="2370"/>
                </a:lnTo>
                <a:lnTo>
                  <a:pt x="2809" y="2341"/>
                </a:lnTo>
                <a:lnTo>
                  <a:pt x="2846" y="2310"/>
                </a:lnTo>
                <a:lnTo>
                  <a:pt x="2884" y="2276"/>
                </a:lnTo>
                <a:lnTo>
                  <a:pt x="2921" y="2242"/>
                </a:lnTo>
                <a:lnTo>
                  <a:pt x="2956" y="2205"/>
                </a:lnTo>
                <a:lnTo>
                  <a:pt x="2992" y="2167"/>
                </a:lnTo>
                <a:lnTo>
                  <a:pt x="3025" y="2127"/>
                </a:lnTo>
                <a:close/>
                <a:moveTo>
                  <a:pt x="3491" y="791"/>
                </a:moveTo>
                <a:lnTo>
                  <a:pt x="3491" y="367"/>
                </a:lnTo>
                <a:lnTo>
                  <a:pt x="3786" y="367"/>
                </a:lnTo>
                <a:lnTo>
                  <a:pt x="4226" y="367"/>
                </a:lnTo>
                <a:lnTo>
                  <a:pt x="4226" y="403"/>
                </a:lnTo>
                <a:lnTo>
                  <a:pt x="4225" y="441"/>
                </a:lnTo>
                <a:lnTo>
                  <a:pt x="4223" y="482"/>
                </a:lnTo>
                <a:lnTo>
                  <a:pt x="4220" y="525"/>
                </a:lnTo>
                <a:lnTo>
                  <a:pt x="4216" y="570"/>
                </a:lnTo>
                <a:lnTo>
                  <a:pt x="4211" y="617"/>
                </a:lnTo>
                <a:lnTo>
                  <a:pt x="4205" y="665"/>
                </a:lnTo>
                <a:lnTo>
                  <a:pt x="4198" y="716"/>
                </a:lnTo>
                <a:lnTo>
                  <a:pt x="4188" y="767"/>
                </a:lnTo>
                <a:lnTo>
                  <a:pt x="4177" y="819"/>
                </a:lnTo>
                <a:lnTo>
                  <a:pt x="4165" y="873"/>
                </a:lnTo>
                <a:lnTo>
                  <a:pt x="4152" y="927"/>
                </a:lnTo>
                <a:lnTo>
                  <a:pt x="4136" y="982"/>
                </a:lnTo>
                <a:lnTo>
                  <a:pt x="4117" y="1037"/>
                </a:lnTo>
                <a:lnTo>
                  <a:pt x="4097" y="1091"/>
                </a:lnTo>
                <a:lnTo>
                  <a:pt x="4075" y="1146"/>
                </a:lnTo>
                <a:lnTo>
                  <a:pt x="4050" y="1201"/>
                </a:lnTo>
                <a:lnTo>
                  <a:pt x="4037" y="1227"/>
                </a:lnTo>
                <a:lnTo>
                  <a:pt x="4023" y="1255"/>
                </a:lnTo>
                <a:lnTo>
                  <a:pt x="4009" y="1281"/>
                </a:lnTo>
                <a:lnTo>
                  <a:pt x="3994" y="1307"/>
                </a:lnTo>
                <a:lnTo>
                  <a:pt x="3977" y="1334"/>
                </a:lnTo>
                <a:lnTo>
                  <a:pt x="3961" y="1360"/>
                </a:lnTo>
                <a:lnTo>
                  <a:pt x="3944" y="1385"/>
                </a:lnTo>
                <a:lnTo>
                  <a:pt x="3926" y="1412"/>
                </a:lnTo>
                <a:lnTo>
                  <a:pt x="3907" y="1436"/>
                </a:lnTo>
                <a:lnTo>
                  <a:pt x="3887" y="1462"/>
                </a:lnTo>
                <a:lnTo>
                  <a:pt x="3867" y="1486"/>
                </a:lnTo>
                <a:lnTo>
                  <a:pt x="3847" y="1510"/>
                </a:lnTo>
                <a:lnTo>
                  <a:pt x="3824" y="1534"/>
                </a:lnTo>
                <a:lnTo>
                  <a:pt x="3802" y="1557"/>
                </a:lnTo>
                <a:lnTo>
                  <a:pt x="3779" y="1579"/>
                </a:lnTo>
                <a:lnTo>
                  <a:pt x="3754" y="1602"/>
                </a:lnTo>
                <a:lnTo>
                  <a:pt x="3729" y="1623"/>
                </a:lnTo>
                <a:lnTo>
                  <a:pt x="3703" y="1644"/>
                </a:lnTo>
                <a:lnTo>
                  <a:pt x="3676" y="1664"/>
                </a:lnTo>
                <a:lnTo>
                  <a:pt x="3649" y="1685"/>
                </a:lnTo>
                <a:lnTo>
                  <a:pt x="3619" y="1704"/>
                </a:lnTo>
                <a:lnTo>
                  <a:pt x="3590" y="1722"/>
                </a:lnTo>
                <a:lnTo>
                  <a:pt x="3560" y="1740"/>
                </a:lnTo>
                <a:lnTo>
                  <a:pt x="3528" y="1758"/>
                </a:lnTo>
                <a:lnTo>
                  <a:pt x="3496" y="1775"/>
                </a:lnTo>
                <a:lnTo>
                  <a:pt x="3462" y="1790"/>
                </a:lnTo>
                <a:lnTo>
                  <a:pt x="3428" y="1805"/>
                </a:lnTo>
                <a:lnTo>
                  <a:pt x="3392" y="1820"/>
                </a:lnTo>
                <a:lnTo>
                  <a:pt x="3357" y="1833"/>
                </a:lnTo>
                <a:lnTo>
                  <a:pt x="3319" y="1846"/>
                </a:lnTo>
                <a:lnTo>
                  <a:pt x="3192" y="1886"/>
                </a:lnTo>
                <a:lnTo>
                  <a:pt x="3227" y="1825"/>
                </a:lnTo>
                <a:lnTo>
                  <a:pt x="3258" y="1763"/>
                </a:lnTo>
                <a:lnTo>
                  <a:pt x="3289" y="1700"/>
                </a:lnTo>
                <a:lnTo>
                  <a:pt x="3317" y="1635"/>
                </a:lnTo>
                <a:lnTo>
                  <a:pt x="3345" y="1569"/>
                </a:lnTo>
                <a:lnTo>
                  <a:pt x="3369" y="1501"/>
                </a:lnTo>
                <a:lnTo>
                  <a:pt x="3391" y="1433"/>
                </a:lnTo>
                <a:lnTo>
                  <a:pt x="3411" y="1364"/>
                </a:lnTo>
                <a:lnTo>
                  <a:pt x="3430" y="1294"/>
                </a:lnTo>
                <a:lnTo>
                  <a:pt x="3446" y="1223"/>
                </a:lnTo>
                <a:lnTo>
                  <a:pt x="3459" y="1152"/>
                </a:lnTo>
                <a:lnTo>
                  <a:pt x="3470" y="1080"/>
                </a:lnTo>
                <a:lnTo>
                  <a:pt x="3475" y="1044"/>
                </a:lnTo>
                <a:lnTo>
                  <a:pt x="3479" y="1008"/>
                </a:lnTo>
                <a:lnTo>
                  <a:pt x="3482" y="972"/>
                </a:lnTo>
                <a:lnTo>
                  <a:pt x="3486" y="936"/>
                </a:lnTo>
                <a:lnTo>
                  <a:pt x="3488" y="900"/>
                </a:lnTo>
                <a:lnTo>
                  <a:pt x="3490" y="863"/>
                </a:lnTo>
                <a:lnTo>
                  <a:pt x="3491" y="828"/>
                </a:lnTo>
                <a:lnTo>
                  <a:pt x="3491" y="791"/>
                </a:lnTo>
                <a:close/>
                <a:moveTo>
                  <a:pt x="1091" y="1846"/>
                </a:moveTo>
                <a:lnTo>
                  <a:pt x="1091" y="1846"/>
                </a:lnTo>
                <a:lnTo>
                  <a:pt x="1053" y="1833"/>
                </a:lnTo>
                <a:lnTo>
                  <a:pt x="1017" y="1820"/>
                </a:lnTo>
                <a:lnTo>
                  <a:pt x="981" y="1805"/>
                </a:lnTo>
                <a:lnTo>
                  <a:pt x="947" y="1791"/>
                </a:lnTo>
                <a:lnTo>
                  <a:pt x="913" y="1775"/>
                </a:lnTo>
                <a:lnTo>
                  <a:pt x="881" y="1759"/>
                </a:lnTo>
                <a:lnTo>
                  <a:pt x="849" y="1741"/>
                </a:lnTo>
                <a:lnTo>
                  <a:pt x="819" y="1723"/>
                </a:lnTo>
                <a:lnTo>
                  <a:pt x="789" y="1705"/>
                </a:lnTo>
                <a:lnTo>
                  <a:pt x="760" y="1686"/>
                </a:lnTo>
                <a:lnTo>
                  <a:pt x="733" y="1665"/>
                </a:lnTo>
                <a:lnTo>
                  <a:pt x="705" y="1645"/>
                </a:lnTo>
                <a:lnTo>
                  <a:pt x="680" y="1624"/>
                </a:lnTo>
                <a:lnTo>
                  <a:pt x="655" y="1603"/>
                </a:lnTo>
                <a:lnTo>
                  <a:pt x="630" y="1580"/>
                </a:lnTo>
                <a:lnTo>
                  <a:pt x="607" y="1558"/>
                </a:lnTo>
                <a:lnTo>
                  <a:pt x="585" y="1535"/>
                </a:lnTo>
                <a:lnTo>
                  <a:pt x="562" y="1511"/>
                </a:lnTo>
                <a:lnTo>
                  <a:pt x="541" y="1487"/>
                </a:lnTo>
                <a:lnTo>
                  <a:pt x="521" y="1463"/>
                </a:lnTo>
                <a:lnTo>
                  <a:pt x="501" y="1438"/>
                </a:lnTo>
                <a:lnTo>
                  <a:pt x="483" y="1413"/>
                </a:lnTo>
                <a:lnTo>
                  <a:pt x="465" y="1387"/>
                </a:lnTo>
                <a:lnTo>
                  <a:pt x="448" y="1361"/>
                </a:lnTo>
                <a:lnTo>
                  <a:pt x="431" y="1336"/>
                </a:lnTo>
                <a:lnTo>
                  <a:pt x="415" y="1309"/>
                </a:lnTo>
                <a:lnTo>
                  <a:pt x="400" y="1283"/>
                </a:lnTo>
                <a:lnTo>
                  <a:pt x="386" y="1256"/>
                </a:lnTo>
                <a:lnTo>
                  <a:pt x="372" y="1229"/>
                </a:lnTo>
                <a:lnTo>
                  <a:pt x="358" y="1202"/>
                </a:lnTo>
                <a:lnTo>
                  <a:pt x="334" y="1147"/>
                </a:lnTo>
                <a:lnTo>
                  <a:pt x="312" y="1092"/>
                </a:lnTo>
                <a:lnTo>
                  <a:pt x="291" y="1038"/>
                </a:lnTo>
                <a:lnTo>
                  <a:pt x="273" y="983"/>
                </a:lnTo>
                <a:lnTo>
                  <a:pt x="258" y="928"/>
                </a:lnTo>
                <a:lnTo>
                  <a:pt x="244" y="874"/>
                </a:lnTo>
                <a:lnTo>
                  <a:pt x="232" y="820"/>
                </a:lnTo>
                <a:lnTo>
                  <a:pt x="221" y="768"/>
                </a:lnTo>
                <a:lnTo>
                  <a:pt x="212" y="716"/>
                </a:lnTo>
                <a:lnTo>
                  <a:pt x="204" y="666"/>
                </a:lnTo>
                <a:lnTo>
                  <a:pt x="198" y="618"/>
                </a:lnTo>
                <a:lnTo>
                  <a:pt x="194" y="570"/>
                </a:lnTo>
                <a:lnTo>
                  <a:pt x="190" y="525"/>
                </a:lnTo>
                <a:lnTo>
                  <a:pt x="187" y="482"/>
                </a:lnTo>
                <a:lnTo>
                  <a:pt x="185" y="441"/>
                </a:lnTo>
                <a:lnTo>
                  <a:pt x="184" y="404"/>
                </a:lnTo>
                <a:lnTo>
                  <a:pt x="184" y="367"/>
                </a:lnTo>
                <a:lnTo>
                  <a:pt x="624" y="367"/>
                </a:lnTo>
                <a:lnTo>
                  <a:pt x="919" y="367"/>
                </a:lnTo>
                <a:lnTo>
                  <a:pt x="919" y="791"/>
                </a:lnTo>
                <a:lnTo>
                  <a:pt x="919" y="828"/>
                </a:lnTo>
                <a:lnTo>
                  <a:pt x="920" y="863"/>
                </a:lnTo>
                <a:lnTo>
                  <a:pt x="922" y="900"/>
                </a:lnTo>
                <a:lnTo>
                  <a:pt x="924" y="936"/>
                </a:lnTo>
                <a:lnTo>
                  <a:pt x="927" y="972"/>
                </a:lnTo>
                <a:lnTo>
                  <a:pt x="930" y="1008"/>
                </a:lnTo>
                <a:lnTo>
                  <a:pt x="935" y="1044"/>
                </a:lnTo>
                <a:lnTo>
                  <a:pt x="940" y="1080"/>
                </a:lnTo>
                <a:lnTo>
                  <a:pt x="951" y="1151"/>
                </a:lnTo>
                <a:lnTo>
                  <a:pt x="964" y="1223"/>
                </a:lnTo>
                <a:lnTo>
                  <a:pt x="980" y="1293"/>
                </a:lnTo>
                <a:lnTo>
                  <a:pt x="998" y="1363"/>
                </a:lnTo>
                <a:lnTo>
                  <a:pt x="1019" y="1432"/>
                </a:lnTo>
                <a:lnTo>
                  <a:pt x="1041" y="1501"/>
                </a:lnTo>
                <a:lnTo>
                  <a:pt x="1065" y="1568"/>
                </a:lnTo>
                <a:lnTo>
                  <a:pt x="1092" y="1634"/>
                </a:lnTo>
                <a:lnTo>
                  <a:pt x="1120" y="1699"/>
                </a:lnTo>
                <a:lnTo>
                  <a:pt x="1151" y="1763"/>
                </a:lnTo>
                <a:lnTo>
                  <a:pt x="1183" y="1825"/>
                </a:lnTo>
                <a:lnTo>
                  <a:pt x="1217" y="1885"/>
                </a:lnTo>
                <a:lnTo>
                  <a:pt x="1091" y="1846"/>
                </a:lnTo>
                <a:close/>
                <a:moveTo>
                  <a:pt x="2205" y="1626"/>
                </a:moveTo>
                <a:lnTo>
                  <a:pt x="1637" y="2020"/>
                </a:lnTo>
                <a:lnTo>
                  <a:pt x="1837" y="1359"/>
                </a:lnTo>
                <a:lnTo>
                  <a:pt x="1287" y="940"/>
                </a:lnTo>
                <a:lnTo>
                  <a:pt x="1978" y="927"/>
                </a:lnTo>
                <a:lnTo>
                  <a:pt x="2205" y="274"/>
                </a:lnTo>
                <a:lnTo>
                  <a:pt x="2433" y="927"/>
                </a:lnTo>
                <a:lnTo>
                  <a:pt x="3123" y="940"/>
                </a:lnTo>
                <a:lnTo>
                  <a:pt x="2573" y="1359"/>
                </a:lnTo>
                <a:lnTo>
                  <a:pt x="2772" y="2020"/>
                </a:lnTo>
                <a:lnTo>
                  <a:pt x="2205" y="162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CEA9B7A-F5DE-E86C-A7F9-8E214D0A4DE6}"/>
              </a:ext>
            </a:extLst>
          </p:cNvPr>
          <p:cNvSpPr/>
          <p:nvPr/>
        </p:nvSpPr>
        <p:spPr>
          <a:xfrm>
            <a:off x="8183946" y="1885766"/>
            <a:ext cx="3168264" cy="3295834"/>
          </a:xfrm>
          <a:prstGeom prst="roundRect">
            <a:avLst>
              <a:gd name="adj" fmla="val 5672"/>
            </a:avLst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DFA2EE-42D8-2652-6ED4-C3CFEE1BF5C3}"/>
              </a:ext>
            </a:extLst>
          </p:cNvPr>
          <p:cNvGrpSpPr/>
          <p:nvPr/>
        </p:nvGrpSpPr>
        <p:grpSpPr>
          <a:xfrm>
            <a:off x="1420699" y="3099343"/>
            <a:ext cx="2006442" cy="1739852"/>
            <a:chOff x="763590" y="1906534"/>
            <a:chExt cx="2006442" cy="173985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CABFDCE-2A6F-BF13-470F-E9E9E309B395}"/>
                </a:ext>
              </a:extLst>
            </p:cNvPr>
            <p:cNvSpPr txBox="1"/>
            <p:nvPr/>
          </p:nvSpPr>
          <p:spPr>
            <a:xfrm>
              <a:off x="763590" y="2190603"/>
              <a:ext cx="200644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0D89FA0-9DBC-0DAF-229D-1EDD483478C6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ABD25D2-D523-F599-9192-97665D4E4265}"/>
              </a:ext>
            </a:extLst>
          </p:cNvPr>
          <p:cNvGrpSpPr/>
          <p:nvPr/>
        </p:nvGrpSpPr>
        <p:grpSpPr>
          <a:xfrm>
            <a:off x="8764857" y="3099343"/>
            <a:ext cx="2006442" cy="1739852"/>
            <a:chOff x="763590" y="1906534"/>
            <a:chExt cx="2006442" cy="173985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34F6AE0-0413-CBD0-35C9-6BAC6D2D0058}"/>
                </a:ext>
              </a:extLst>
            </p:cNvPr>
            <p:cNvSpPr txBox="1"/>
            <p:nvPr/>
          </p:nvSpPr>
          <p:spPr>
            <a:xfrm>
              <a:off x="763590" y="2190603"/>
              <a:ext cx="2006442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EE4A8E7-C4BB-DB16-DBD2-0ADC646C2808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27BB524-C070-1E11-43BE-8A7D45DD447D}"/>
              </a:ext>
            </a:extLst>
          </p:cNvPr>
          <p:cNvGrpSpPr/>
          <p:nvPr/>
        </p:nvGrpSpPr>
        <p:grpSpPr>
          <a:xfrm>
            <a:off x="2132594" y="2311391"/>
            <a:ext cx="623388" cy="532504"/>
            <a:chOff x="19391313" y="-26054050"/>
            <a:chExt cx="1470025" cy="1255713"/>
          </a:xfrm>
          <a:solidFill>
            <a:srgbClr val="779F08"/>
          </a:solidFill>
        </p:grpSpPr>
        <p:sp>
          <p:nvSpPr>
            <p:cNvPr id="12" name="Freeform 279">
              <a:extLst>
                <a:ext uri="{FF2B5EF4-FFF2-40B4-BE49-F238E27FC236}">
                  <a16:creationId xmlns:a16="http://schemas.microsoft.com/office/drawing/2014/main" id="{7B6312E8-9E3E-924E-10F7-BF86457B4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56450" y="-25326975"/>
              <a:ext cx="263525" cy="265113"/>
            </a:xfrm>
            <a:custGeom>
              <a:avLst/>
              <a:gdLst>
                <a:gd name="T0" fmla="*/ 166 w 166"/>
                <a:gd name="T1" fmla="*/ 93 h 167"/>
                <a:gd name="T2" fmla="*/ 74 w 166"/>
                <a:gd name="T3" fmla="*/ 0 h 167"/>
                <a:gd name="T4" fmla="*/ 74 w 166"/>
                <a:gd name="T5" fmla="*/ 0 h 167"/>
                <a:gd name="T6" fmla="*/ 0 w 166"/>
                <a:gd name="T7" fmla="*/ 167 h 167"/>
                <a:gd name="T8" fmla="*/ 166 w 166"/>
                <a:gd name="T9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7">
                  <a:moveTo>
                    <a:pt x="166" y="93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0" y="167"/>
                  </a:lnTo>
                  <a:lnTo>
                    <a:pt x="166" y="9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  <p:sp>
          <p:nvSpPr>
            <p:cNvPr id="13" name="Rectangle 280">
              <a:extLst>
                <a:ext uri="{FF2B5EF4-FFF2-40B4-BE49-F238E27FC236}">
                  <a16:creationId xmlns:a16="http://schemas.microsoft.com/office/drawing/2014/main" id="{13191BB5-5BB0-A20D-CF7F-DE10C5F62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9975" y="-25179338"/>
              <a:ext cx="1587" cy="1588"/>
            </a:xfrm>
            <a:prstGeom prst="rect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  <p:sp>
          <p:nvSpPr>
            <p:cNvPr id="14" name="Freeform 281">
              <a:extLst>
                <a:ext uri="{FF2B5EF4-FFF2-40B4-BE49-F238E27FC236}">
                  <a16:creationId xmlns:a16="http://schemas.microsoft.com/office/drawing/2014/main" id="{1C4319B2-983D-ABD1-96DB-821A41460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8850" y="-25965150"/>
              <a:ext cx="668337" cy="660400"/>
            </a:xfrm>
            <a:custGeom>
              <a:avLst/>
              <a:gdLst>
                <a:gd name="T0" fmla="*/ 383 w 421"/>
                <a:gd name="T1" fmla="*/ 0 h 416"/>
                <a:gd name="T2" fmla="*/ 0 w 421"/>
                <a:gd name="T3" fmla="*/ 378 h 416"/>
                <a:gd name="T4" fmla="*/ 38 w 421"/>
                <a:gd name="T5" fmla="*/ 416 h 416"/>
                <a:gd name="T6" fmla="*/ 421 w 421"/>
                <a:gd name="T7" fmla="*/ 38 h 416"/>
                <a:gd name="T8" fmla="*/ 383 w 421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416">
                  <a:moveTo>
                    <a:pt x="383" y="0"/>
                  </a:moveTo>
                  <a:lnTo>
                    <a:pt x="0" y="378"/>
                  </a:lnTo>
                  <a:lnTo>
                    <a:pt x="38" y="416"/>
                  </a:lnTo>
                  <a:lnTo>
                    <a:pt x="421" y="38"/>
                  </a:lnTo>
                  <a:lnTo>
                    <a:pt x="383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  <p:sp>
          <p:nvSpPr>
            <p:cNvPr id="15" name="Freeform 282">
              <a:extLst>
                <a:ext uri="{FF2B5EF4-FFF2-40B4-BE49-F238E27FC236}">
                  <a16:creationId xmlns:a16="http://schemas.microsoft.com/office/drawing/2014/main" id="{60ACDE51-3FD8-8297-F09D-5FE21D7712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00925" y="-25873075"/>
              <a:ext cx="668337" cy="665163"/>
            </a:xfrm>
            <a:custGeom>
              <a:avLst/>
              <a:gdLst>
                <a:gd name="T0" fmla="*/ 0 w 421"/>
                <a:gd name="T1" fmla="*/ 380 h 419"/>
                <a:gd name="T2" fmla="*/ 38 w 421"/>
                <a:gd name="T3" fmla="*/ 419 h 419"/>
                <a:gd name="T4" fmla="*/ 421 w 421"/>
                <a:gd name="T5" fmla="*/ 38 h 419"/>
                <a:gd name="T6" fmla="*/ 383 w 421"/>
                <a:gd name="T7" fmla="*/ 0 h 419"/>
                <a:gd name="T8" fmla="*/ 0 w 421"/>
                <a:gd name="T9" fmla="*/ 38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" h="419">
                  <a:moveTo>
                    <a:pt x="0" y="380"/>
                  </a:moveTo>
                  <a:lnTo>
                    <a:pt x="38" y="419"/>
                  </a:lnTo>
                  <a:lnTo>
                    <a:pt x="421" y="38"/>
                  </a:lnTo>
                  <a:lnTo>
                    <a:pt x="383" y="0"/>
                  </a:lnTo>
                  <a:lnTo>
                    <a:pt x="0" y="38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  <p:sp>
          <p:nvSpPr>
            <p:cNvPr id="17" name="Freeform 283">
              <a:extLst>
                <a:ext uri="{FF2B5EF4-FFF2-40B4-BE49-F238E27FC236}">
                  <a16:creationId xmlns:a16="http://schemas.microsoft.com/office/drawing/2014/main" id="{F02C10F9-F2FC-C8C3-6AD5-A7E437291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58138" y="-26054050"/>
              <a:ext cx="203200" cy="200025"/>
            </a:xfrm>
            <a:custGeom>
              <a:avLst/>
              <a:gdLst>
                <a:gd name="T0" fmla="*/ 42 w 64"/>
                <a:gd name="T1" fmla="*/ 18 h 63"/>
                <a:gd name="T2" fmla="*/ 0 w 64"/>
                <a:gd name="T3" fmla="*/ 17 h 63"/>
                <a:gd name="T4" fmla="*/ 46 w 64"/>
                <a:gd name="T5" fmla="*/ 63 h 63"/>
                <a:gd name="T6" fmla="*/ 42 w 64"/>
                <a:gd name="T7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3">
                  <a:moveTo>
                    <a:pt x="42" y="18"/>
                  </a:moveTo>
                  <a:cubicBezTo>
                    <a:pt x="22" y="0"/>
                    <a:pt x="0" y="17"/>
                    <a:pt x="0" y="17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3"/>
                    <a:pt x="64" y="42"/>
                    <a:pt x="42" y="1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  <p:sp>
          <p:nvSpPr>
            <p:cNvPr id="18" name="Freeform 284">
              <a:extLst>
                <a:ext uri="{FF2B5EF4-FFF2-40B4-BE49-F238E27FC236}">
                  <a16:creationId xmlns:a16="http://schemas.microsoft.com/office/drawing/2014/main" id="{6A628143-471F-B80D-643B-4A0B96916B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1313" y="-26028650"/>
              <a:ext cx="1231900" cy="1230313"/>
            </a:xfrm>
            <a:custGeom>
              <a:avLst/>
              <a:gdLst>
                <a:gd name="T0" fmla="*/ 682 w 776"/>
                <a:gd name="T1" fmla="*/ 681 h 775"/>
                <a:gd name="T2" fmla="*/ 94 w 776"/>
                <a:gd name="T3" fmla="*/ 681 h 775"/>
                <a:gd name="T4" fmla="*/ 94 w 776"/>
                <a:gd name="T5" fmla="*/ 94 h 775"/>
                <a:gd name="T6" fmla="*/ 644 w 776"/>
                <a:gd name="T7" fmla="*/ 94 h 775"/>
                <a:gd name="T8" fmla="*/ 744 w 776"/>
                <a:gd name="T9" fmla="*/ 0 h 775"/>
                <a:gd name="T10" fmla="*/ 0 w 776"/>
                <a:gd name="T11" fmla="*/ 0 h 775"/>
                <a:gd name="T12" fmla="*/ 0 w 776"/>
                <a:gd name="T13" fmla="*/ 775 h 775"/>
                <a:gd name="T14" fmla="*/ 776 w 776"/>
                <a:gd name="T15" fmla="*/ 775 h 775"/>
                <a:gd name="T16" fmla="*/ 776 w 776"/>
                <a:gd name="T17" fmla="*/ 286 h 775"/>
                <a:gd name="T18" fmla="*/ 682 w 776"/>
                <a:gd name="T19" fmla="*/ 382 h 775"/>
                <a:gd name="T20" fmla="*/ 682 w 776"/>
                <a:gd name="T21" fmla="*/ 68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6" h="775">
                  <a:moveTo>
                    <a:pt x="682" y="681"/>
                  </a:moveTo>
                  <a:lnTo>
                    <a:pt x="94" y="681"/>
                  </a:lnTo>
                  <a:lnTo>
                    <a:pt x="94" y="94"/>
                  </a:lnTo>
                  <a:lnTo>
                    <a:pt x="644" y="94"/>
                  </a:lnTo>
                  <a:lnTo>
                    <a:pt x="744" y="0"/>
                  </a:lnTo>
                  <a:lnTo>
                    <a:pt x="0" y="0"/>
                  </a:lnTo>
                  <a:lnTo>
                    <a:pt x="0" y="775"/>
                  </a:lnTo>
                  <a:lnTo>
                    <a:pt x="776" y="775"/>
                  </a:lnTo>
                  <a:lnTo>
                    <a:pt x="776" y="286"/>
                  </a:lnTo>
                  <a:lnTo>
                    <a:pt x="682" y="382"/>
                  </a:lnTo>
                  <a:lnTo>
                    <a:pt x="682" y="68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</a:endParaRPr>
            </a:p>
          </p:txBody>
        </p:sp>
      </p:grpSp>
      <p:sp>
        <p:nvSpPr>
          <p:cNvPr id="19" name="Freeform 255">
            <a:extLst>
              <a:ext uri="{FF2B5EF4-FFF2-40B4-BE49-F238E27FC236}">
                <a16:creationId xmlns:a16="http://schemas.microsoft.com/office/drawing/2014/main" id="{95EA8348-B91C-A330-5CB9-1BC9555ACA98}"/>
              </a:ext>
            </a:extLst>
          </p:cNvPr>
          <p:cNvSpPr>
            <a:spLocks noEditPoints="1"/>
          </p:cNvSpPr>
          <p:nvPr/>
        </p:nvSpPr>
        <p:spPr bwMode="auto">
          <a:xfrm>
            <a:off x="9423884" y="2329539"/>
            <a:ext cx="688385" cy="506977"/>
          </a:xfrm>
          <a:custGeom>
            <a:avLst/>
            <a:gdLst>
              <a:gd name="T0" fmla="*/ 794 w 857"/>
              <a:gd name="T1" fmla="*/ 109 h 631"/>
              <a:gd name="T2" fmla="*/ 816 w 857"/>
              <a:gd name="T3" fmla="*/ 83 h 631"/>
              <a:gd name="T4" fmla="*/ 95 w 857"/>
              <a:gd name="T5" fmla="*/ 62 h 631"/>
              <a:gd name="T6" fmla="*/ 77 w 857"/>
              <a:gd name="T7" fmla="*/ 223 h 631"/>
              <a:gd name="T8" fmla="*/ 61 w 857"/>
              <a:gd name="T9" fmla="*/ 260 h 631"/>
              <a:gd name="T10" fmla="*/ 82 w 857"/>
              <a:gd name="T11" fmla="*/ 342 h 631"/>
              <a:gd name="T12" fmla="*/ 47 w 857"/>
              <a:gd name="T13" fmla="*/ 377 h 631"/>
              <a:gd name="T14" fmla="*/ 71 w 857"/>
              <a:gd name="T15" fmla="*/ 536 h 631"/>
              <a:gd name="T16" fmla="*/ 803 w 857"/>
              <a:gd name="T17" fmla="*/ 524 h 631"/>
              <a:gd name="T18" fmla="*/ 769 w 857"/>
              <a:gd name="T19" fmla="*/ 412 h 631"/>
              <a:gd name="T20" fmla="*/ 792 w 857"/>
              <a:gd name="T21" fmla="*/ 386 h 631"/>
              <a:gd name="T22" fmla="*/ 808 w 857"/>
              <a:gd name="T23" fmla="*/ 300 h 631"/>
              <a:gd name="T24" fmla="*/ 827 w 857"/>
              <a:gd name="T25" fmla="*/ 221 h 631"/>
              <a:gd name="T26" fmla="*/ 406 w 857"/>
              <a:gd name="T27" fmla="*/ 189 h 631"/>
              <a:gd name="T28" fmla="*/ 731 w 857"/>
              <a:gd name="T29" fmla="*/ 123 h 631"/>
              <a:gd name="T30" fmla="*/ 759 w 857"/>
              <a:gd name="T31" fmla="*/ 186 h 631"/>
              <a:gd name="T32" fmla="*/ 719 w 857"/>
              <a:gd name="T33" fmla="*/ 207 h 631"/>
              <a:gd name="T34" fmla="*/ 406 w 857"/>
              <a:gd name="T35" fmla="*/ 189 h 631"/>
              <a:gd name="T36" fmla="*/ 126 w 857"/>
              <a:gd name="T37" fmla="*/ 274 h 631"/>
              <a:gd name="T38" fmla="*/ 387 w 857"/>
              <a:gd name="T39" fmla="*/ 328 h 631"/>
              <a:gd name="T40" fmla="*/ 387 w 857"/>
              <a:gd name="T41" fmla="*/ 328 h 631"/>
              <a:gd name="T42" fmla="*/ 453 w 857"/>
              <a:gd name="T43" fmla="*/ 437 h 631"/>
              <a:gd name="T44" fmla="*/ 96 w 857"/>
              <a:gd name="T45" fmla="*/ 349 h 631"/>
              <a:gd name="T46" fmla="*/ 88 w 857"/>
              <a:gd name="T47" fmla="*/ 266 h 631"/>
              <a:gd name="T48" fmla="*/ 85 w 857"/>
              <a:gd name="T49" fmla="*/ 100 h 631"/>
              <a:gd name="T50" fmla="*/ 103 w 857"/>
              <a:gd name="T51" fmla="*/ 95 h 631"/>
              <a:gd name="T52" fmla="*/ 391 w 857"/>
              <a:gd name="T53" fmla="*/ 189 h 631"/>
              <a:gd name="T54" fmla="*/ 119 w 857"/>
              <a:gd name="T55" fmla="*/ 210 h 631"/>
              <a:gd name="T56" fmla="*/ 103 w 857"/>
              <a:gd name="T57" fmla="*/ 206 h 631"/>
              <a:gd name="T58" fmla="*/ 363 w 857"/>
              <a:gd name="T59" fmla="*/ 589 h 631"/>
              <a:gd name="T60" fmla="*/ 78 w 857"/>
              <a:gd name="T61" fmla="*/ 509 h 631"/>
              <a:gd name="T62" fmla="*/ 60 w 857"/>
              <a:gd name="T63" fmla="*/ 403 h 631"/>
              <a:gd name="T64" fmla="*/ 78 w 857"/>
              <a:gd name="T65" fmla="*/ 398 h 631"/>
              <a:gd name="T66" fmla="*/ 366 w 857"/>
              <a:gd name="T67" fmla="*/ 491 h 631"/>
              <a:gd name="T68" fmla="*/ 734 w 857"/>
              <a:gd name="T69" fmla="*/ 489 h 631"/>
              <a:gd name="T70" fmla="*/ 379 w 857"/>
              <a:gd name="T71" fmla="*/ 589 h 631"/>
              <a:gd name="T72" fmla="*/ 458 w 857"/>
              <a:gd name="T73" fmla="*/ 477 h 631"/>
              <a:gd name="T74" fmla="*/ 512 w 857"/>
              <a:gd name="T75" fmla="*/ 466 h 631"/>
              <a:gd name="T76" fmla="*/ 743 w 857"/>
              <a:gd name="T77" fmla="*/ 418 h 631"/>
              <a:gd name="T78" fmla="*/ 754 w 857"/>
              <a:gd name="T79" fmla="*/ 358 h 631"/>
              <a:gd name="T80" fmla="*/ 725 w 857"/>
              <a:gd name="T81" fmla="*/ 365 h 631"/>
              <a:gd name="T82" fmla="*/ 466 w 857"/>
              <a:gd name="T83" fmla="*/ 340 h 631"/>
              <a:gd name="T84" fmla="*/ 753 w 857"/>
              <a:gd name="T85" fmla="*/ 246 h 631"/>
              <a:gd name="T86" fmla="*/ 782 w 857"/>
              <a:gd name="T87" fmla="*/ 296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57" h="631">
                <a:moveTo>
                  <a:pt x="775" y="190"/>
                </a:moveTo>
                <a:cubicBezTo>
                  <a:pt x="771" y="166"/>
                  <a:pt x="771" y="123"/>
                  <a:pt x="794" y="109"/>
                </a:cubicBezTo>
                <a:cubicBezTo>
                  <a:pt x="794" y="109"/>
                  <a:pt x="795" y="109"/>
                  <a:pt x="795" y="108"/>
                </a:cubicBezTo>
                <a:cubicBezTo>
                  <a:pt x="814" y="102"/>
                  <a:pt x="826" y="94"/>
                  <a:pt x="816" y="83"/>
                </a:cubicBezTo>
                <a:cubicBezTo>
                  <a:pt x="541" y="0"/>
                  <a:pt x="541" y="0"/>
                  <a:pt x="541" y="0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44" y="69"/>
                  <a:pt x="49" y="148"/>
                </a:cubicBezTo>
                <a:cubicBezTo>
                  <a:pt x="51" y="191"/>
                  <a:pt x="65" y="213"/>
                  <a:pt x="77" y="223"/>
                </a:cubicBezTo>
                <a:cubicBezTo>
                  <a:pt x="40" y="234"/>
                  <a:pt x="40" y="234"/>
                  <a:pt x="40" y="234"/>
                </a:cubicBezTo>
                <a:cubicBezTo>
                  <a:pt x="30" y="245"/>
                  <a:pt x="43" y="254"/>
                  <a:pt x="61" y="260"/>
                </a:cubicBezTo>
                <a:cubicBezTo>
                  <a:pt x="62" y="260"/>
                  <a:pt x="62" y="260"/>
                  <a:pt x="63" y="261"/>
                </a:cubicBezTo>
                <a:cubicBezTo>
                  <a:pt x="85" y="275"/>
                  <a:pt x="85" y="317"/>
                  <a:pt x="82" y="342"/>
                </a:cubicBezTo>
                <a:cubicBezTo>
                  <a:pt x="0" y="365"/>
                  <a:pt x="29" y="373"/>
                  <a:pt x="29" y="373"/>
                </a:cubicBezTo>
                <a:cubicBezTo>
                  <a:pt x="47" y="377"/>
                  <a:pt x="47" y="377"/>
                  <a:pt x="47" y="377"/>
                </a:cubicBezTo>
                <a:cubicBezTo>
                  <a:pt x="34" y="388"/>
                  <a:pt x="22" y="410"/>
                  <a:pt x="24" y="451"/>
                </a:cubicBezTo>
                <a:cubicBezTo>
                  <a:pt x="29" y="530"/>
                  <a:pt x="71" y="536"/>
                  <a:pt x="71" y="536"/>
                </a:cubicBezTo>
                <a:cubicBezTo>
                  <a:pt x="362" y="631"/>
                  <a:pt x="362" y="631"/>
                  <a:pt x="362" y="631"/>
                </a:cubicBezTo>
                <a:cubicBezTo>
                  <a:pt x="803" y="524"/>
                  <a:pt x="803" y="524"/>
                  <a:pt x="803" y="524"/>
                </a:cubicBezTo>
                <a:cubicBezTo>
                  <a:pt x="803" y="524"/>
                  <a:pt x="832" y="517"/>
                  <a:pt x="750" y="493"/>
                </a:cubicBezTo>
                <a:cubicBezTo>
                  <a:pt x="747" y="469"/>
                  <a:pt x="746" y="426"/>
                  <a:pt x="769" y="412"/>
                </a:cubicBezTo>
                <a:cubicBezTo>
                  <a:pt x="770" y="412"/>
                  <a:pt x="770" y="411"/>
                  <a:pt x="770" y="411"/>
                </a:cubicBezTo>
                <a:cubicBezTo>
                  <a:pt x="789" y="405"/>
                  <a:pt x="802" y="397"/>
                  <a:pt x="792" y="386"/>
                </a:cubicBezTo>
                <a:cubicBezTo>
                  <a:pt x="773" y="380"/>
                  <a:pt x="773" y="380"/>
                  <a:pt x="773" y="380"/>
                </a:cubicBezTo>
                <a:cubicBezTo>
                  <a:pt x="785" y="372"/>
                  <a:pt x="805" y="352"/>
                  <a:pt x="808" y="300"/>
                </a:cubicBezTo>
                <a:cubicBezTo>
                  <a:pt x="810" y="264"/>
                  <a:pt x="800" y="243"/>
                  <a:pt x="789" y="230"/>
                </a:cubicBezTo>
                <a:cubicBezTo>
                  <a:pt x="827" y="221"/>
                  <a:pt x="827" y="221"/>
                  <a:pt x="827" y="221"/>
                </a:cubicBezTo>
                <a:cubicBezTo>
                  <a:pt x="827" y="221"/>
                  <a:pt x="857" y="214"/>
                  <a:pt x="775" y="190"/>
                </a:cubicBezTo>
                <a:close/>
                <a:moveTo>
                  <a:pt x="406" y="189"/>
                </a:moveTo>
                <a:cubicBezTo>
                  <a:pt x="480" y="174"/>
                  <a:pt x="480" y="174"/>
                  <a:pt x="480" y="174"/>
                </a:cubicBezTo>
                <a:cubicBezTo>
                  <a:pt x="731" y="123"/>
                  <a:pt x="731" y="123"/>
                  <a:pt x="731" y="123"/>
                </a:cubicBezTo>
                <a:cubicBezTo>
                  <a:pt x="768" y="115"/>
                  <a:pt x="768" y="115"/>
                  <a:pt x="768" y="115"/>
                </a:cubicBezTo>
                <a:cubicBezTo>
                  <a:pt x="756" y="137"/>
                  <a:pt x="757" y="167"/>
                  <a:pt x="759" y="186"/>
                </a:cubicBezTo>
                <a:cubicBezTo>
                  <a:pt x="759" y="190"/>
                  <a:pt x="759" y="194"/>
                  <a:pt x="760" y="197"/>
                </a:cubicBezTo>
                <a:cubicBezTo>
                  <a:pt x="719" y="207"/>
                  <a:pt x="719" y="207"/>
                  <a:pt x="719" y="207"/>
                </a:cubicBezTo>
                <a:cubicBezTo>
                  <a:pt x="403" y="286"/>
                  <a:pt x="403" y="286"/>
                  <a:pt x="403" y="286"/>
                </a:cubicBezTo>
                <a:lnTo>
                  <a:pt x="406" y="189"/>
                </a:lnTo>
                <a:close/>
                <a:moveTo>
                  <a:pt x="88" y="266"/>
                </a:moveTo>
                <a:cubicBezTo>
                  <a:pt x="126" y="274"/>
                  <a:pt x="126" y="274"/>
                  <a:pt x="126" y="274"/>
                </a:cubicBezTo>
                <a:cubicBezTo>
                  <a:pt x="366" y="324"/>
                  <a:pt x="366" y="324"/>
                  <a:pt x="366" y="324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387" y="328"/>
                  <a:pt x="387" y="328"/>
                  <a:pt x="387" y="328"/>
                </a:cubicBezTo>
                <a:cubicBezTo>
                  <a:pt x="450" y="341"/>
                  <a:pt x="450" y="341"/>
                  <a:pt x="450" y="341"/>
                </a:cubicBezTo>
                <a:cubicBezTo>
                  <a:pt x="453" y="437"/>
                  <a:pt x="453" y="437"/>
                  <a:pt x="453" y="437"/>
                </a:cubicBezTo>
                <a:cubicBezTo>
                  <a:pt x="128" y="357"/>
                  <a:pt x="128" y="357"/>
                  <a:pt x="128" y="357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7" y="346"/>
                  <a:pt x="97" y="342"/>
                  <a:pt x="98" y="337"/>
                </a:cubicBezTo>
                <a:cubicBezTo>
                  <a:pt x="100" y="318"/>
                  <a:pt x="100" y="288"/>
                  <a:pt x="88" y="266"/>
                </a:cubicBezTo>
                <a:close/>
                <a:moveTo>
                  <a:pt x="74" y="144"/>
                </a:moveTo>
                <a:cubicBezTo>
                  <a:pt x="73" y="123"/>
                  <a:pt x="77" y="108"/>
                  <a:pt x="85" y="100"/>
                </a:cubicBezTo>
                <a:cubicBezTo>
                  <a:pt x="90" y="95"/>
                  <a:pt x="95" y="94"/>
                  <a:pt x="99" y="94"/>
                </a:cubicBezTo>
                <a:cubicBezTo>
                  <a:pt x="101" y="94"/>
                  <a:pt x="103" y="95"/>
                  <a:pt x="103" y="95"/>
                </a:cubicBezTo>
                <a:cubicBezTo>
                  <a:pt x="295" y="157"/>
                  <a:pt x="295" y="157"/>
                  <a:pt x="295" y="157"/>
                </a:cubicBezTo>
                <a:cubicBezTo>
                  <a:pt x="391" y="189"/>
                  <a:pt x="391" y="189"/>
                  <a:pt x="391" y="189"/>
                </a:cubicBezTo>
                <a:cubicBezTo>
                  <a:pt x="388" y="286"/>
                  <a:pt x="388" y="286"/>
                  <a:pt x="388" y="286"/>
                </a:cubicBezTo>
                <a:cubicBezTo>
                  <a:pt x="119" y="210"/>
                  <a:pt x="119" y="210"/>
                  <a:pt x="119" y="210"/>
                </a:cubicBezTo>
                <a:cubicBezTo>
                  <a:pt x="105" y="206"/>
                  <a:pt x="105" y="206"/>
                  <a:pt x="105" y="206"/>
                </a:cubicBezTo>
                <a:cubicBezTo>
                  <a:pt x="104" y="206"/>
                  <a:pt x="103" y="206"/>
                  <a:pt x="103" y="206"/>
                </a:cubicBezTo>
                <a:cubicBezTo>
                  <a:pt x="102" y="206"/>
                  <a:pt x="75" y="204"/>
                  <a:pt x="74" y="144"/>
                </a:cubicBezTo>
                <a:close/>
                <a:moveTo>
                  <a:pt x="363" y="589"/>
                </a:moveTo>
                <a:cubicBezTo>
                  <a:pt x="80" y="509"/>
                  <a:pt x="80" y="509"/>
                  <a:pt x="80" y="509"/>
                </a:cubicBezTo>
                <a:cubicBezTo>
                  <a:pt x="80" y="509"/>
                  <a:pt x="79" y="509"/>
                  <a:pt x="78" y="509"/>
                </a:cubicBezTo>
                <a:cubicBezTo>
                  <a:pt x="77" y="509"/>
                  <a:pt x="51" y="506"/>
                  <a:pt x="49" y="447"/>
                </a:cubicBezTo>
                <a:cubicBezTo>
                  <a:pt x="49" y="426"/>
                  <a:pt x="53" y="411"/>
                  <a:pt x="60" y="403"/>
                </a:cubicBezTo>
                <a:cubicBezTo>
                  <a:pt x="65" y="398"/>
                  <a:pt x="71" y="397"/>
                  <a:pt x="75" y="397"/>
                </a:cubicBezTo>
                <a:cubicBezTo>
                  <a:pt x="77" y="397"/>
                  <a:pt x="78" y="398"/>
                  <a:pt x="78" y="398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366" y="491"/>
                  <a:pt x="366" y="491"/>
                  <a:pt x="366" y="491"/>
                </a:cubicBezTo>
                <a:lnTo>
                  <a:pt x="363" y="589"/>
                </a:lnTo>
                <a:close/>
                <a:moveTo>
                  <a:pt x="734" y="489"/>
                </a:moveTo>
                <a:cubicBezTo>
                  <a:pt x="734" y="493"/>
                  <a:pt x="735" y="497"/>
                  <a:pt x="735" y="500"/>
                </a:cubicBezTo>
                <a:cubicBezTo>
                  <a:pt x="379" y="589"/>
                  <a:pt x="379" y="589"/>
                  <a:pt x="379" y="589"/>
                </a:cubicBezTo>
                <a:cubicBezTo>
                  <a:pt x="382" y="492"/>
                  <a:pt x="382" y="492"/>
                  <a:pt x="382" y="492"/>
                </a:cubicBezTo>
                <a:cubicBezTo>
                  <a:pt x="458" y="477"/>
                  <a:pt x="458" y="477"/>
                  <a:pt x="458" y="477"/>
                </a:cubicBezTo>
                <a:cubicBezTo>
                  <a:pt x="469" y="479"/>
                  <a:pt x="469" y="479"/>
                  <a:pt x="469" y="479"/>
                </a:cubicBezTo>
                <a:cubicBezTo>
                  <a:pt x="512" y="466"/>
                  <a:pt x="512" y="466"/>
                  <a:pt x="512" y="466"/>
                </a:cubicBezTo>
                <a:cubicBezTo>
                  <a:pt x="706" y="426"/>
                  <a:pt x="706" y="426"/>
                  <a:pt x="706" y="426"/>
                </a:cubicBezTo>
                <a:cubicBezTo>
                  <a:pt x="743" y="418"/>
                  <a:pt x="743" y="418"/>
                  <a:pt x="743" y="418"/>
                </a:cubicBezTo>
                <a:cubicBezTo>
                  <a:pt x="731" y="440"/>
                  <a:pt x="732" y="470"/>
                  <a:pt x="734" y="489"/>
                </a:cubicBezTo>
                <a:close/>
                <a:moveTo>
                  <a:pt x="754" y="358"/>
                </a:moveTo>
                <a:cubicBezTo>
                  <a:pt x="753" y="358"/>
                  <a:pt x="752" y="358"/>
                  <a:pt x="752" y="358"/>
                </a:cubicBezTo>
                <a:cubicBezTo>
                  <a:pt x="725" y="365"/>
                  <a:pt x="725" y="365"/>
                  <a:pt x="725" y="365"/>
                </a:cubicBezTo>
                <a:cubicBezTo>
                  <a:pt x="469" y="437"/>
                  <a:pt x="469" y="437"/>
                  <a:pt x="469" y="437"/>
                </a:cubicBezTo>
                <a:cubicBezTo>
                  <a:pt x="466" y="340"/>
                  <a:pt x="466" y="340"/>
                  <a:pt x="466" y="340"/>
                </a:cubicBezTo>
                <a:cubicBezTo>
                  <a:pt x="550" y="313"/>
                  <a:pt x="550" y="313"/>
                  <a:pt x="550" y="313"/>
                </a:cubicBezTo>
                <a:cubicBezTo>
                  <a:pt x="753" y="246"/>
                  <a:pt x="753" y="246"/>
                  <a:pt x="753" y="246"/>
                </a:cubicBezTo>
                <a:cubicBezTo>
                  <a:pt x="753" y="246"/>
                  <a:pt x="764" y="244"/>
                  <a:pt x="772" y="252"/>
                </a:cubicBezTo>
                <a:cubicBezTo>
                  <a:pt x="779" y="260"/>
                  <a:pt x="783" y="275"/>
                  <a:pt x="782" y="296"/>
                </a:cubicBezTo>
                <a:cubicBezTo>
                  <a:pt x="781" y="355"/>
                  <a:pt x="755" y="357"/>
                  <a:pt x="754" y="358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92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F540ADC-B729-4331-4F22-D0B8ED3FE812}"/>
              </a:ext>
            </a:extLst>
          </p:cNvPr>
          <p:cNvGrpSpPr/>
          <p:nvPr/>
        </p:nvGrpSpPr>
        <p:grpSpPr>
          <a:xfrm>
            <a:off x="4818697" y="2707962"/>
            <a:ext cx="2548262" cy="2436906"/>
            <a:chOff x="5144771" y="2888953"/>
            <a:chExt cx="1896113" cy="1813256"/>
          </a:xfrm>
        </p:grpSpPr>
        <p:grpSp>
          <p:nvGrpSpPr>
            <p:cNvPr id="2" name="dawewrew">
              <a:extLst>
                <a:ext uri="{FF2B5EF4-FFF2-40B4-BE49-F238E27FC236}">
                  <a16:creationId xmlns:a16="http://schemas.microsoft.com/office/drawing/2014/main" id="{0352600B-C88E-4C02-008D-2C1E05847935}"/>
                </a:ext>
              </a:extLst>
            </p:cNvPr>
            <p:cNvGrpSpPr/>
            <p:nvPr/>
          </p:nvGrpSpPr>
          <p:grpSpPr>
            <a:xfrm>
              <a:off x="6522588" y="3250692"/>
              <a:ext cx="437901" cy="1152128"/>
              <a:chOff x="2457450" y="777875"/>
              <a:chExt cx="1811338" cy="4765675"/>
            </a:xfrm>
            <a:solidFill>
              <a:schemeClr val="accent3"/>
            </a:solidFill>
          </p:grpSpPr>
          <p:sp>
            <p:nvSpPr>
              <p:cNvPr id="3" name="Oval 6">
                <a:extLst>
                  <a:ext uri="{FF2B5EF4-FFF2-40B4-BE49-F238E27FC236}">
                    <a16:creationId xmlns:a16="http://schemas.microsoft.com/office/drawing/2014/main" id="{AC58AB2A-A43E-8921-D4D7-6513F34131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200" y="777875"/>
                <a:ext cx="731838" cy="73025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  <p:sp>
            <p:nvSpPr>
              <p:cNvPr id="4" name="Freeform 7">
                <a:extLst>
                  <a:ext uri="{FF2B5EF4-FFF2-40B4-BE49-F238E27FC236}">
                    <a16:creationId xmlns:a16="http://schemas.microsoft.com/office/drawing/2014/main" id="{F31FEA57-F588-B2DE-F581-3C1494CDA59E}"/>
                  </a:ext>
                </a:extLst>
              </p:cNvPr>
              <p:cNvSpPr/>
              <p:nvPr/>
            </p:nvSpPr>
            <p:spPr bwMode="auto">
              <a:xfrm>
                <a:off x="2457450" y="1590675"/>
                <a:ext cx="1811338" cy="3952875"/>
              </a:xfrm>
              <a:custGeom>
                <a:avLst/>
                <a:gdLst>
                  <a:gd name="T0" fmla="*/ 483 w 483"/>
                  <a:gd name="T1" fmla="*/ 47 h 1054"/>
                  <a:gd name="T2" fmla="*/ 432 w 483"/>
                  <a:gd name="T3" fmla="*/ 0 h 1054"/>
                  <a:gd name="T4" fmla="*/ 364 w 483"/>
                  <a:gd name="T5" fmla="*/ 0 h 1054"/>
                  <a:gd name="T6" fmla="*/ 312 w 483"/>
                  <a:gd name="T7" fmla="*/ 0 h 1054"/>
                  <a:gd name="T8" fmla="*/ 279 w 483"/>
                  <a:gd name="T9" fmla="*/ 156 h 1054"/>
                  <a:gd name="T10" fmla="*/ 252 w 483"/>
                  <a:gd name="T11" fmla="*/ 69 h 1054"/>
                  <a:gd name="T12" fmla="*/ 267 w 483"/>
                  <a:gd name="T13" fmla="*/ 49 h 1054"/>
                  <a:gd name="T14" fmla="*/ 242 w 483"/>
                  <a:gd name="T15" fmla="*/ 21 h 1054"/>
                  <a:gd name="T16" fmla="*/ 214 w 483"/>
                  <a:gd name="T17" fmla="*/ 47 h 1054"/>
                  <a:gd name="T18" fmla="*/ 230 w 483"/>
                  <a:gd name="T19" fmla="*/ 69 h 1054"/>
                  <a:gd name="T20" fmla="*/ 207 w 483"/>
                  <a:gd name="T21" fmla="*/ 156 h 1054"/>
                  <a:gd name="T22" fmla="*/ 170 w 483"/>
                  <a:gd name="T23" fmla="*/ 0 h 1054"/>
                  <a:gd name="T24" fmla="*/ 119 w 483"/>
                  <a:gd name="T25" fmla="*/ 0 h 1054"/>
                  <a:gd name="T26" fmla="*/ 52 w 483"/>
                  <a:gd name="T27" fmla="*/ 0 h 1054"/>
                  <a:gd name="T28" fmla="*/ 0 w 483"/>
                  <a:gd name="T29" fmla="*/ 47 h 1054"/>
                  <a:gd name="T30" fmla="*/ 0 w 483"/>
                  <a:gd name="T31" fmla="*/ 47 h 1054"/>
                  <a:gd name="T32" fmla="*/ 0 w 483"/>
                  <a:gd name="T33" fmla="*/ 495 h 1054"/>
                  <a:gd name="T34" fmla="*/ 0 w 483"/>
                  <a:gd name="T35" fmla="*/ 495 h 1054"/>
                  <a:gd name="T36" fmla="*/ 0 w 483"/>
                  <a:gd name="T37" fmla="*/ 495 h 1054"/>
                  <a:gd name="T38" fmla="*/ 42 w 483"/>
                  <a:gd name="T39" fmla="*/ 536 h 1054"/>
                  <a:gd name="T40" fmla="*/ 84 w 483"/>
                  <a:gd name="T41" fmla="*/ 495 h 1054"/>
                  <a:gd name="T42" fmla="*/ 84 w 483"/>
                  <a:gd name="T43" fmla="*/ 495 h 1054"/>
                  <a:gd name="T44" fmla="*/ 84 w 483"/>
                  <a:gd name="T45" fmla="*/ 165 h 1054"/>
                  <a:gd name="T46" fmla="*/ 119 w 483"/>
                  <a:gd name="T47" fmla="*/ 165 h 1054"/>
                  <a:gd name="T48" fmla="*/ 119 w 483"/>
                  <a:gd name="T49" fmla="*/ 512 h 1054"/>
                  <a:gd name="T50" fmla="*/ 119 w 483"/>
                  <a:gd name="T51" fmla="*/ 1003 h 1054"/>
                  <a:gd name="T52" fmla="*/ 170 w 483"/>
                  <a:gd name="T53" fmla="*/ 1054 h 1054"/>
                  <a:gd name="T54" fmla="*/ 222 w 483"/>
                  <a:gd name="T55" fmla="*/ 1003 h 1054"/>
                  <a:gd name="T56" fmla="*/ 222 w 483"/>
                  <a:gd name="T57" fmla="*/ 512 h 1054"/>
                  <a:gd name="T58" fmla="*/ 261 w 483"/>
                  <a:gd name="T59" fmla="*/ 512 h 1054"/>
                  <a:gd name="T60" fmla="*/ 261 w 483"/>
                  <a:gd name="T61" fmla="*/ 1003 h 1054"/>
                  <a:gd name="T62" fmla="*/ 313 w 483"/>
                  <a:gd name="T63" fmla="*/ 1054 h 1054"/>
                  <a:gd name="T64" fmla="*/ 364 w 483"/>
                  <a:gd name="T65" fmla="*/ 1003 h 1054"/>
                  <a:gd name="T66" fmla="*/ 364 w 483"/>
                  <a:gd name="T67" fmla="*/ 512 h 1054"/>
                  <a:gd name="T68" fmla="*/ 364 w 483"/>
                  <a:gd name="T69" fmla="*/ 165 h 1054"/>
                  <a:gd name="T70" fmla="*/ 399 w 483"/>
                  <a:gd name="T71" fmla="*/ 165 h 1054"/>
                  <a:gd name="T72" fmla="*/ 399 w 483"/>
                  <a:gd name="T73" fmla="*/ 495 h 1054"/>
                  <a:gd name="T74" fmla="*/ 399 w 483"/>
                  <a:gd name="T75" fmla="*/ 495 h 1054"/>
                  <a:gd name="T76" fmla="*/ 399 w 483"/>
                  <a:gd name="T77" fmla="*/ 495 h 1054"/>
                  <a:gd name="T78" fmla="*/ 441 w 483"/>
                  <a:gd name="T79" fmla="*/ 536 h 1054"/>
                  <a:gd name="T80" fmla="*/ 483 w 483"/>
                  <a:gd name="T81" fmla="*/ 495 h 1054"/>
                  <a:gd name="T82" fmla="*/ 483 w 483"/>
                  <a:gd name="T83" fmla="*/ 495 h 1054"/>
                  <a:gd name="T84" fmla="*/ 483 w 483"/>
                  <a:gd name="T85" fmla="*/ 47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83" h="1054">
                    <a:moveTo>
                      <a:pt x="483" y="47"/>
                    </a:moveTo>
                    <a:cubicBezTo>
                      <a:pt x="480" y="20"/>
                      <a:pt x="458" y="0"/>
                      <a:pt x="432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12" y="0"/>
                      <a:pt x="312" y="0"/>
                      <a:pt x="312" y="0"/>
                    </a:cubicBezTo>
                    <a:cubicBezTo>
                      <a:pt x="301" y="123"/>
                      <a:pt x="279" y="156"/>
                      <a:pt x="279" y="156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67" y="49"/>
                      <a:pt x="267" y="49"/>
                      <a:pt x="267" y="49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14" y="47"/>
                      <a:pt x="214" y="47"/>
                      <a:pt x="214" y="47"/>
                    </a:cubicBezTo>
                    <a:cubicBezTo>
                      <a:pt x="230" y="69"/>
                      <a:pt x="230" y="69"/>
                      <a:pt x="230" y="69"/>
                    </a:cubicBezTo>
                    <a:cubicBezTo>
                      <a:pt x="207" y="156"/>
                      <a:pt x="207" y="156"/>
                      <a:pt x="207" y="156"/>
                    </a:cubicBezTo>
                    <a:cubicBezTo>
                      <a:pt x="185" y="132"/>
                      <a:pt x="174" y="39"/>
                      <a:pt x="17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5" y="0"/>
                      <a:pt x="3" y="20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518"/>
                      <a:pt x="19" y="536"/>
                      <a:pt x="42" y="536"/>
                    </a:cubicBezTo>
                    <a:cubicBezTo>
                      <a:pt x="65" y="536"/>
                      <a:pt x="84" y="518"/>
                      <a:pt x="84" y="495"/>
                    </a:cubicBezTo>
                    <a:cubicBezTo>
                      <a:pt x="84" y="495"/>
                      <a:pt x="84" y="495"/>
                      <a:pt x="84" y="495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119" y="165"/>
                      <a:pt x="119" y="165"/>
                      <a:pt x="119" y="165"/>
                    </a:cubicBezTo>
                    <a:cubicBezTo>
                      <a:pt x="119" y="512"/>
                      <a:pt x="119" y="512"/>
                      <a:pt x="119" y="512"/>
                    </a:cubicBezTo>
                    <a:cubicBezTo>
                      <a:pt x="119" y="1003"/>
                      <a:pt x="119" y="1003"/>
                      <a:pt x="119" y="1003"/>
                    </a:cubicBezTo>
                    <a:cubicBezTo>
                      <a:pt x="119" y="1031"/>
                      <a:pt x="142" y="1054"/>
                      <a:pt x="170" y="1054"/>
                    </a:cubicBezTo>
                    <a:cubicBezTo>
                      <a:pt x="199" y="1054"/>
                      <a:pt x="222" y="1031"/>
                      <a:pt x="222" y="1003"/>
                    </a:cubicBezTo>
                    <a:cubicBezTo>
                      <a:pt x="222" y="512"/>
                      <a:pt x="222" y="512"/>
                      <a:pt x="222" y="512"/>
                    </a:cubicBezTo>
                    <a:cubicBezTo>
                      <a:pt x="261" y="512"/>
                      <a:pt x="261" y="512"/>
                      <a:pt x="261" y="512"/>
                    </a:cubicBezTo>
                    <a:cubicBezTo>
                      <a:pt x="261" y="1003"/>
                      <a:pt x="261" y="1003"/>
                      <a:pt x="261" y="1003"/>
                    </a:cubicBezTo>
                    <a:cubicBezTo>
                      <a:pt x="261" y="1031"/>
                      <a:pt x="284" y="1054"/>
                      <a:pt x="313" y="1054"/>
                    </a:cubicBezTo>
                    <a:cubicBezTo>
                      <a:pt x="341" y="1054"/>
                      <a:pt x="364" y="1031"/>
                      <a:pt x="364" y="1003"/>
                    </a:cubicBezTo>
                    <a:cubicBezTo>
                      <a:pt x="364" y="512"/>
                      <a:pt x="364" y="512"/>
                      <a:pt x="364" y="512"/>
                    </a:cubicBezTo>
                    <a:cubicBezTo>
                      <a:pt x="364" y="165"/>
                      <a:pt x="364" y="165"/>
                      <a:pt x="364" y="165"/>
                    </a:cubicBezTo>
                    <a:cubicBezTo>
                      <a:pt x="399" y="165"/>
                      <a:pt x="399" y="165"/>
                      <a:pt x="399" y="16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518"/>
                      <a:pt x="418" y="536"/>
                      <a:pt x="441" y="536"/>
                    </a:cubicBezTo>
                    <a:cubicBezTo>
                      <a:pt x="465" y="536"/>
                      <a:pt x="483" y="518"/>
                      <a:pt x="483" y="495"/>
                    </a:cubicBezTo>
                    <a:cubicBezTo>
                      <a:pt x="483" y="495"/>
                      <a:pt x="483" y="495"/>
                      <a:pt x="483" y="495"/>
                    </a:cubicBezTo>
                    <a:cubicBezTo>
                      <a:pt x="483" y="47"/>
                      <a:pt x="483" y="47"/>
                      <a:pt x="483" y="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</p:grpSp>
        <p:grpSp>
          <p:nvGrpSpPr>
            <p:cNvPr id="5" name="dawewrew">
              <a:extLst>
                <a:ext uri="{FF2B5EF4-FFF2-40B4-BE49-F238E27FC236}">
                  <a16:creationId xmlns:a16="http://schemas.microsoft.com/office/drawing/2014/main" id="{975D08AF-BB29-EDF5-DBFD-E4F3AE2CE78E}"/>
                </a:ext>
              </a:extLst>
            </p:cNvPr>
            <p:cNvGrpSpPr/>
            <p:nvPr/>
          </p:nvGrpSpPr>
          <p:grpSpPr>
            <a:xfrm>
              <a:off x="5225162" y="3163766"/>
              <a:ext cx="437901" cy="1152128"/>
              <a:chOff x="2457450" y="777875"/>
              <a:chExt cx="1811338" cy="4765675"/>
            </a:xfrm>
            <a:solidFill>
              <a:schemeClr val="accent2"/>
            </a:solidFill>
          </p:grpSpPr>
          <p:sp>
            <p:nvSpPr>
              <p:cNvPr id="6" name="Oval 6">
                <a:extLst>
                  <a:ext uri="{FF2B5EF4-FFF2-40B4-BE49-F238E27FC236}">
                    <a16:creationId xmlns:a16="http://schemas.microsoft.com/office/drawing/2014/main" id="{1ECBDAB3-29E4-C402-B117-219E1BE29B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200" y="777875"/>
                <a:ext cx="731838" cy="73025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DCA4FA5B-E13B-5F4F-6C35-CE8424D36695}"/>
                  </a:ext>
                </a:extLst>
              </p:cNvPr>
              <p:cNvSpPr/>
              <p:nvPr/>
            </p:nvSpPr>
            <p:spPr bwMode="auto">
              <a:xfrm>
                <a:off x="2457450" y="1590675"/>
                <a:ext cx="1811338" cy="3952875"/>
              </a:xfrm>
              <a:custGeom>
                <a:avLst/>
                <a:gdLst>
                  <a:gd name="T0" fmla="*/ 483 w 483"/>
                  <a:gd name="T1" fmla="*/ 47 h 1054"/>
                  <a:gd name="T2" fmla="*/ 432 w 483"/>
                  <a:gd name="T3" fmla="*/ 0 h 1054"/>
                  <a:gd name="T4" fmla="*/ 364 w 483"/>
                  <a:gd name="T5" fmla="*/ 0 h 1054"/>
                  <a:gd name="T6" fmla="*/ 312 w 483"/>
                  <a:gd name="T7" fmla="*/ 0 h 1054"/>
                  <a:gd name="T8" fmla="*/ 279 w 483"/>
                  <a:gd name="T9" fmla="*/ 156 h 1054"/>
                  <a:gd name="T10" fmla="*/ 252 w 483"/>
                  <a:gd name="T11" fmla="*/ 69 h 1054"/>
                  <a:gd name="T12" fmla="*/ 267 w 483"/>
                  <a:gd name="T13" fmla="*/ 49 h 1054"/>
                  <a:gd name="T14" fmla="*/ 242 w 483"/>
                  <a:gd name="T15" fmla="*/ 21 h 1054"/>
                  <a:gd name="T16" fmla="*/ 214 w 483"/>
                  <a:gd name="T17" fmla="*/ 47 h 1054"/>
                  <a:gd name="T18" fmla="*/ 230 w 483"/>
                  <a:gd name="T19" fmla="*/ 69 h 1054"/>
                  <a:gd name="T20" fmla="*/ 207 w 483"/>
                  <a:gd name="T21" fmla="*/ 156 h 1054"/>
                  <a:gd name="T22" fmla="*/ 170 w 483"/>
                  <a:gd name="T23" fmla="*/ 0 h 1054"/>
                  <a:gd name="T24" fmla="*/ 119 w 483"/>
                  <a:gd name="T25" fmla="*/ 0 h 1054"/>
                  <a:gd name="T26" fmla="*/ 52 w 483"/>
                  <a:gd name="T27" fmla="*/ 0 h 1054"/>
                  <a:gd name="T28" fmla="*/ 0 w 483"/>
                  <a:gd name="T29" fmla="*/ 47 h 1054"/>
                  <a:gd name="T30" fmla="*/ 0 w 483"/>
                  <a:gd name="T31" fmla="*/ 47 h 1054"/>
                  <a:gd name="T32" fmla="*/ 0 w 483"/>
                  <a:gd name="T33" fmla="*/ 495 h 1054"/>
                  <a:gd name="T34" fmla="*/ 0 w 483"/>
                  <a:gd name="T35" fmla="*/ 495 h 1054"/>
                  <a:gd name="T36" fmla="*/ 0 w 483"/>
                  <a:gd name="T37" fmla="*/ 495 h 1054"/>
                  <a:gd name="T38" fmla="*/ 42 w 483"/>
                  <a:gd name="T39" fmla="*/ 536 h 1054"/>
                  <a:gd name="T40" fmla="*/ 84 w 483"/>
                  <a:gd name="T41" fmla="*/ 495 h 1054"/>
                  <a:gd name="T42" fmla="*/ 84 w 483"/>
                  <a:gd name="T43" fmla="*/ 495 h 1054"/>
                  <a:gd name="T44" fmla="*/ 84 w 483"/>
                  <a:gd name="T45" fmla="*/ 165 h 1054"/>
                  <a:gd name="T46" fmla="*/ 119 w 483"/>
                  <a:gd name="T47" fmla="*/ 165 h 1054"/>
                  <a:gd name="T48" fmla="*/ 119 w 483"/>
                  <a:gd name="T49" fmla="*/ 512 h 1054"/>
                  <a:gd name="T50" fmla="*/ 119 w 483"/>
                  <a:gd name="T51" fmla="*/ 1003 h 1054"/>
                  <a:gd name="T52" fmla="*/ 170 w 483"/>
                  <a:gd name="T53" fmla="*/ 1054 h 1054"/>
                  <a:gd name="T54" fmla="*/ 222 w 483"/>
                  <a:gd name="T55" fmla="*/ 1003 h 1054"/>
                  <a:gd name="T56" fmla="*/ 222 w 483"/>
                  <a:gd name="T57" fmla="*/ 512 h 1054"/>
                  <a:gd name="T58" fmla="*/ 261 w 483"/>
                  <a:gd name="T59" fmla="*/ 512 h 1054"/>
                  <a:gd name="T60" fmla="*/ 261 w 483"/>
                  <a:gd name="T61" fmla="*/ 1003 h 1054"/>
                  <a:gd name="T62" fmla="*/ 313 w 483"/>
                  <a:gd name="T63" fmla="*/ 1054 h 1054"/>
                  <a:gd name="T64" fmla="*/ 364 w 483"/>
                  <a:gd name="T65" fmla="*/ 1003 h 1054"/>
                  <a:gd name="T66" fmla="*/ 364 w 483"/>
                  <a:gd name="T67" fmla="*/ 512 h 1054"/>
                  <a:gd name="T68" fmla="*/ 364 w 483"/>
                  <a:gd name="T69" fmla="*/ 165 h 1054"/>
                  <a:gd name="T70" fmla="*/ 399 w 483"/>
                  <a:gd name="T71" fmla="*/ 165 h 1054"/>
                  <a:gd name="T72" fmla="*/ 399 w 483"/>
                  <a:gd name="T73" fmla="*/ 495 h 1054"/>
                  <a:gd name="T74" fmla="*/ 399 w 483"/>
                  <a:gd name="T75" fmla="*/ 495 h 1054"/>
                  <a:gd name="T76" fmla="*/ 399 w 483"/>
                  <a:gd name="T77" fmla="*/ 495 h 1054"/>
                  <a:gd name="T78" fmla="*/ 441 w 483"/>
                  <a:gd name="T79" fmla="*/ 536 h 1054"/>
                  <a:gd name="T80" fmla="*/ 483 w 483"/>
                  <a:gd name="T81" fmla="*/ 495 h 1054"/>
                  <a:gd name="T82" fmla="*/ 483 w 483"/>
                  <a:gd name="T83" fmla="*/ 495 h 1054"/>
                  <a:gd name="T84" fmla="*/ 483 w 483"/>
                  <a:gd name="T85" fmla="*/ 47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83" h="1054">
                    <a:moveTo>
                      <a:pt x="483" y="47"/>
                    </a:moveTo>
                    <a:cubicBezTo>
                      <a:pt x="480" y="20"/>
                      <a:pt x="458" y="0"/>
                      <a:pt x="432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12" y="0"/>
                      <a:pt x="312" y="0"/>
                      <a:pt x="312" y="0"/>
                    </a:cubicBezTo>
                    <a:cubicBezTo>
                      <a:pt x="301" y="123"/>
                      <a:pt x="279" y="156"/>
                      <a:pt x="279" y="156"/>
                    </a:cubicBezTo>
                    <a:cubicBezTo>
                      <a:pt x="252" y="69"/>
                      <a:pt x="252" y="69"/>
                      <a:pt x="252" y="69"/>
                    </a:cubicBezTo>
                    <a:cubicBezTo>
                      <a:pt x="267" y="49"/>
                      <a:pt x="267" y="49"/>
                      <a:pt x="267" y="49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14" y="47"/>
                      <a:pt x="214" y="47"/>
                      <a:pt x="214" y="47"/>
                    </a:cubicBezTo>
                    <a:cubicBezTo>
                      <a:pt x="230" y="69"/>
                      <a:pt x="230" y="69"/>
                      <a:pt x="230" y="69"/>
                    </a:cubicBezTo>
                    <a:cubicBezTo>
                      <a:pt x="207" y="156"/>
                      <a:pt x="207" y="156"/>
                      <a:pt x="207" y="156"/>
                    </a:cubicBezTo>
                    <a:cubicBezTo>
                      <a:pt x="185" y="132"/>
                      <a:pt x="174" y="39"/>
                      <a:pt x="170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5" y="0"/>
                      <a:pt x="3" y="20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518"/>
                      <a:pt x="19" y="536"/>
                      <a:pt x="42" y="536"/>
                    </a:cubicBezTo>
                    <a:cubicBezTo>
                      <a:pt x="65" y="536"/>
                      <a:pt x="84" y="518"/>
                      <a:pt x="84" y="495"/>
                    </a:cubicBezTo>
                    <a:cubicBezTo>
                      <a:pt x="84" y="495"/>
                      <a:pt x="84" y="495"/>
                      <a:pt x="84" y="495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119" y="165"/>
                      <a:pt x="119" y="165"/>
                      <a:pt x="119" y="165"/>
                    </a:cubicBezTo>
                    <a:cubicBezTo>
                      <a:pt x="119" y="512"/>
                      <a:pt x="119" y="512"/>
                      <a:pt x="119" y="512"/>
                    </a:cubicBezTo>
                    <a:cubicBezTo>
                      <a:pt x="119" y="1003"/>
                      <a:pt x="119" y="1003"/>
                      <a:pt x="119" y="1003"/>
                    </a:cubicBezTo>
                    <a:cubicBezTo>
                      <a:pt x="119" y="1031"/>
                      <a:pt x="142" y="1054"/>
                      <a:pt x="170" y="1054"/>
                    </a:cubicBezTo>
                    <a:cubicBezTo>
                      <a:pt x="199" y="1054"/>
                      <a:pt x="222" y="1031"/>
                      <a:pt x="222" y="1003"/>
                    </a:cubicBezTo>
                    <a:cubicBezTo>
                      <a:pt x="222" y="512"/>
                      <a:pt x="222" y="512"/>
                      <a:pt x="222" y="512"/>
                    </a:cubicBezTo>
                    <a:cubicBezTo>
                      <a:pt x="261" y="512"/>
                      <a:pt x="261" y="512"/>
                      <a:pt x="261" y="512"/>
                    </a:cubicBezTo>
                    <a:cubicBezTo>
                      <a:pt x="261" y="1003"/>
                      <a:pt x="261" y="1003"/>
                      <a:pt x="261" y="1003"/>
                    </a:cubicBezTo>
                    <a:cubicBezTo>
                      <a:pt x="261" y="1031"/>
                      <a:pt x="284" y="1054"/>
                      <a:pt x="313" y="1054"/>
                    </a:cubicBezTo>
                    <a:cubicBezTo>
                      <a:pt x="341" y="1054"/>
                      <a:pt x="364" y="1031"/>
                      <a:pt x="364" y="1003"/>
                    </a:cubicBezTo>
                    <a:cubicBezTo>
                      <a:pt x="364" y="512"/>
                      <a:pt x="364" y="512"/>
                      <a:pt x="364" y="512"/>
                    </a:cubicBezTo>
                    <a:cubicBezTo>
                      <a:pt x="364" y="165"/>
                      <a:pt x="364" y="165"/>
                      <a:pt x="364" y="165"/>
                    </a:cubicBezTo>
                    <a:cubicBezTo>
                      <a:pt x="399" y="165"/>
                      <a:pt x="399" y="165"/>
                      <a:pt x="399" y="16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495"/>
                      <a:pt x="399" y="495"/>
                      <a:pt x="399" y="495"/>
                    </a:cubicBezTo>
                    <a:cubicBezTo>
                      <a:pt x="399" y="518"/>
                      <a:pt x="418" y="536"/>
                      <a:pt x="441" y="536"/>
                    </a:cubicBezTo>
                    <a:cubicBezTo>
                      <a:pt x="465" y="536"/>
                      <a:pt x="483" y="518"/>
                      <a:pt x="483" y="495"/>
                    </a:cubicBezTo>
                    <a:cubicBezTo>
                      <a:pt x="483" y="495"/>
                      <a:pt x="483" y="495"/>
                      <a:pt x="483" y="495"/>
                    </a:cubicBezTo>
                    <a:cubicBezTo>
                      <a:pt x="483" y="47"/>
                      <a:pt x="483" y="47"/>
                      <a:pt x="483" y="4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</p:grpSp>
        <p:sp>
          <p:nvSpPr>
            <p:cNvPr id="10" name="dawewrew">
              <a:extLst>
                <a:ext uri="{FF2B5EF4-FFF2-40B4-BE49-F238E27FC236}">
                  <a16:creationId xmlns:a16="http://schemas.microsoft.com/office/drawing/2014/main" id="{C1A5E8C7-3B3B-64A6-3707-410150108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3483" y="4091670"/>
              <a:ext cx="598688" cy="610539"/>
            </a:xfrm>
            <a:prstGeom prst="rect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dirty="0">
                  <a:solidFill>
                    <a:srgbClr val="C30101"/>
                  </a:solidFill>
                  <a:cs typeface="+mn-ea"/>
                </a:rPr>
                <a:t>1</a:t>
              </a:r>
              <a:endParaRPr lang="zh-CN" altLang="en-US" dirty="0">
                <a:solidFill>
                  <a:srgbClr val="C30101"/>
                </a:solidFill>
                <a:cs typeface="+mn-ea"/>
              </a:endParaRPr>
            </a:p>
          </p:txBody>
        </p:sp>
        <p:sp>
          <p:nvSpPr>
            <p:cNvPr id="11" name="dawewrew">
              <a:extLst>
                <a:ext uri="{FF2B5EF4-FFF2-40B4-BE49-F238E27FC236}">
                  <a16:creationId xmlns:a16="http://schemas.microsoft.com/office/drawing/2014/main" id="{68C00DE5-2718-7779-0F8A-A8342F201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4771" y="4338652"/>
              <a:ext cx="598685" cy="363557"/>
            </a:xfrm>
            <a:prstGeom prst="rect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dirty="0">
                  <a:solidFill>
                    <a:srgbClr val="C30101"/>
                  </a:solidFill>
                  <a:cs typeface="+mn-ea"/>
                </a:rPr>
                <a:t>2</a:t>
              </a:r>
              <a:endParaRPr lang="zh-CN" altLang="en-US" dirty="0">
                <a:solidFill>
                  <a:srgbClr val="C30101"/>
                </a:solidFill>
                <a:cs typeface="+mn-ea"/>
              </a:endParaRPr>
            </a:p>
          </p:txBody>
        </p:sp>
        <p:sp>
          <p:nvSpPr>
            <p:cNvPr id="12" name="dawewrew">
              <a:extLst>
                <a:ext uri="{FF2B5EF4-FFF2-40B4-BE49-F238E27FC236}">
                  <a16:creationId xmlns:a16="http://schemas.microsoft.com/office/drawing/2014/main" id="{5239BE79-C6E4-B761-F249-5180EA05A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2193" y="4425313"/>
              <a:ext cx="598691" cy="276621"/>
            </a:xfrm>
            <a:prstGeom prst="rect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r>
                <a:rPr lang="en-US" altLang="zh-CN" dirty="0">
                  <a:solidFill>
                    <a:srgbClr val="C30101"/>
                  </a:solidFill>
                  <a:cs typeface="+mn-ea"/>
                </a:rPr>
                <a:t>3</a:t>
              </a:r>
              <a:endParaRPr lang="zh-CN" altLang="en-US" dirty="0">
                <a:solidFill>
                  <a:srgbClr val="C30101"/>
                </a:solidFill>
                <a:cs typeface="+mn-ea"/>
              </a:endParaRPr>
            </a:p>
          </p:txBody>
        </p:sp>
        <p:grpSp>
          <p:nvGrpSpPr>
            <p:cNvPr id="13" name="dawewrew">
              <a:extLst>
                <a:ext uri="{FF2B5EF4-FFF2-40B4-BE49-F238E27FC236}">
                  <a16:creationId xmlns:a16="http://schemas.microsoft.com/office/drawing/2014/main" id="{CFCA9770-C7B1-A39B-D78A-F5DCD71A8E2F}"/>
                </a:ext>
              </a:extLst>
            </p:cNvPr>
            <p:cNvGrpSpPr/>
            <p:nvPr/>
          </p:nvGrpSpPr>
          <p:grpSpPr>
            <a:xfrm>
              <a:off x="5665051" y="2888953"/>
              <a:ext cx="855549" cy="1124264"/>
              <a:chOff x="4225925" y="1973263"/>
              <a:chExt cx="687388" cy="903287"/>
            </a:xfrm>
            <a:solidFill>
              <a:schemeClr val="accent1"/>
            </a:solidFill>
          </p:grpSpPr>
          <p:sp>
            <p:nvSpPr>
              <p:cNvPr id="14" name="Oval 12">
                <a:extLst>
                  <a:ext uri="{FF2B5EF4-FFF2-40B4-BE49-F238E27FC236}">
                    <a16:creationId xmlns:a16="http://schemas.microsoft.com/office/drawing/2014/main" id="{F9265D2B-2843-28C7-9688-8E1FBE433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00563" y="1989138"/>
                <a:ext cx="138113" cy="134937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  <p:sp>
            <p:nvSpPr>
              <p:cNvPr id="15" name="Freeform 13" descr="D:\51PPT模板网\51pptmoban.com\图片.jpg">
                <a:extLst>
                  <a:ext uri="{FF2B5EF4-FFF2-40B4-BE49-F238E27FC236}">
                    <a16:creationId xmlns:a16="http://schemas.microsoft.com/office/drawing/2014/main" id="{2B7A3109-275A-012C-454F-60768625D28B}"/>
                  </a:ext>
                </a:extLst>
              </p:cNvPr>
              <p:cNvSpPr/>
              <p:nvPr/>
            </p:nvSpPr>
            <p:spPr bwMode="auto">
              <a:xfrm>
                <a:off x="4225925" y="1973263"/>
                <a:ext cx="687388" cy="903287"/>
              </a:xfrm>
              <a:custGeom>
                <a:avLst/>
                <a:gdLst>
                  <a:gd name="T0" fmla="*/ 963 w 975"/>
                  <a:gd name="T1" fmla="*/ 14 h 1279"/>
                  <a:gd name="T2" fmla="*/ 918 w 975"/>
                  <a:gd name="T3" fmla="*/ 13 h 1279"/>
                  <a:gd name="T4" fmla="*/ 678 w 975"/>
                  <a:gd name="T5" fmla="*/ 235 h 1279"/>
                  <a:gd name="T6" fmla="*/ 678 w 975"/>
                  <a:gd name="T7" fmla="*/ 235 h 1279"/>
                  <a:gd name="T8" fmla="*/ 609 w 975"/>
                  <a:gd name="T9" fmla="*/ 235 h 1279"/>
                  <a:gd name="T10" fmla="*/ 558 w 975"/>
                  <a:gd name="T11" fmla="*/ 235 h 1279"/>
                  <a:gd name="T12" fmla="*/ 524 w 975"/>
                  <a:gd name="T13" fmla="*/ 389 h 1279"/>
                  <a:gd name="T14" fmla="*/ 498 w 975"/>
                  <a:gd name="T15" fmla="*/ 303 h 1279"/>
                  <a:gd name="T16" fmla="*/ 513 w 975"/>
                  <a:gd name="T17" fmla="*/ 283 h 1279"/>
                  <a:gd name="T18" fmla="*/ 488 w 975"/>
                  <a:gd name="T19" fmla="*/ 255 h 1279"/>
                  <a:gd name="T20" fmla="*/ 460 w 975"/>
                  <a:gd name="T21" fmla="*/ 281 h 1279"/>
                  <a:gd name="T22" fmla="*/ 477 w 975"/>
                  <a:gd name="T23" fmla="*/ 303 h 1279"/>
                  <a:gd name="T24" fmla="*/ 453 w 975"/>
                  <a:gd name="T25" fmla="*/ 389 h 1279"/>
                  <a:gd name="T26" fmla="*/ 417 w 975"/>
                  <a:gd name="T27" fmla="*/ 235 h 1279"/>
                  <a:gd name="T28" fmla="*/ 366 w 975"/>
                  <a:gd name="T29" fmla="*/ 235 h 1279"/>
                  <a:gd name="T30" fmla="*/ 298 w 975"/>
                  <a:gd name="T31" fmla="*/ 235 h 1279"/>
                  <a:gd name="T32" fmla="*/ 298 w 975"/>
                  <a:gd name="T33" fmla="*/ 235 h 1279"/>
                  <a:gd name="T34" fmla="*/ 56 w 975"/>
                  <a:gd name="T35" fmla="*/ 13 h 1279"/>
                  <a:gd name="T36" fmla="*/ 12 w 975"/>
                  <a:gd name="T37" fmla="*/ 14 h 1279"/>
                  <a:gd name="T38" fmla="*/ 13 w 975"/>
                  <a:gd name="T39" fmla="*/ 59 h 1279"/>
                  <a:gd name="T40" fmla="*/ 366 w 975"/>
                  <a:gd name="T41" fmla="*/ 398 h 1279"/>
                  <a:gd name="T42" fmla="*/ 366 w 975"/>
                  <a:gd name="T43" fmla="*/ 742 h 1279"/>
                  <a:gd name="T44" fmla="*/ 366 w 975"/>
                  <a:gd name="T45" fmla="*/ 1228 h 1279"/>
                  <a:gd name="T46" fmla="*/ 417 w 975"/>
                  <a:gd name="T47" fmla="*/ 1279 h 1279"/>
                  <a:gd name="T48" fmla="*/ 468 w 975"/>
                  <a:gd name="T49" fmla="*/ 1228 h 1279"/>
                  <a:gd name="T50" fmla="*/ 468 w 975"/>
                  <a:gd name="T51" fmla="*/ 742 h 1279"/>
                  <a:gd name="T52" fmla="*/ 507 w 975"/>
                  <a:gd name="T53" fmla="*/ 742 h 1279"/>
                  <a:gd name="T54" fmla="*/ 507 w 975"/>
                  <a:gd name="T55" fmla="*/ 1228 h 1279"/>
                  <a:gd name="T56" fmla="*/ 558 w 975"/>
                  <a:gd name="T57" fmla="*/ 1279 h 1279"/>
                  <a:gd name="T58" fmla="*/ 609 w 975"/>
                  <a:gd name="T59" fmla="*/ 1228 h 1279"/>
                  <a:gd name="T60" fmla="*/ 609 w 975"/>
                  <a:gd name="T61" fmla="*/ 742 h 1279"/>
                  <a:gd name="T62" fmla="*/ 609 w 975"/>
                  <a:gd name="T63" fmla="*/ 398 h 1279"/>
                  <a:gd name="T64" fmla="*/ 961 w 975"/>
                  <a:gd name="T65" fmla="*/ 59 h 1279"/>
                  <a:gd name="T66" fmla="*/ 963 w 975"/>
                  <a:gd name="T67" fmla="*/ 14 h 1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75" h="1279">
                    <a:moveTo>
                      <a:pt x="963" y="14"/>
                    </a:moveTo>
                    <a:cubicBezTo>
                      <a:pt x="951" y="2"/>
                      <a:pt x="930" y="0"/>
                      <a:pt x="918" y="13"/>
                    </a:cubicBezTo>
                    <a:cubicBezTo>
                      <a:pt x="678" y="235"/>
                      <a:pt x="678" y="235"/>
                      <a:pt x="678" y="235"/>
                    </a:cubicBezTo>
                    <a:cubicBezTo>
                      <a:pt x="678" y="235"/>
                      <a:pt x="678" y="235"/>
                      <a:pt x="678" y="235"/>
                    </a:cubicBezTo>
                    <a:cubicBezTo>
                      <a:pt x="609" y="235"/>
                      <a:pt x="609" y="235"/>
                      <a:pt x="609" y="235"/>
                    </a:cubicBezTo>
                    <a:cubicBezTo>
                      <a:pt x="558" y="235"/>
                      <a:pt x="558" y="235"/>
                      <a:pt x="558" y="235"/>
                    </a:cubicBezTo>
                    <a:cubicBezTo>
                      <a:pt x="546" y="357"/>
                      <a:pt x="524" y="389"/>
                      <a:pt x="524" y="389"/>
                    </a:cubicBezTo>
                    <a:cubicBezTo>
                      <a:pt x="498" y="303"/>
                      <a:pt x="498" y="303"/>
                      <a:pt x="498" y="303"/>
                    </a:cubicBezTo>
                    <a:cubicBezTo>
                      <a:pt x="513" y="283"/>
                      <a:pt x="513" y="283"/>
                      <a:pt x="513" y="283"/>
                    </a:cubicBezTo>
                    <a:cubicBezTo>
                      <a:pt x="488" y="255"/>
                      <a:pt x="488" y="255"/>
                      <a:pt x="488" y="255"/>
                    </a:cubicBezTo>
                    <a:cubicBezTo>
                      <a:pt x="460" y="281"/>
                      <a:pt x="460" y="281"/>
                      <a:pt x="460" y="281"/>
                    </a:cubicBezTo>
                    <a:cubicBezTo>
                      <a:pt x="477" y="303"/>
                      <a:pt x="477" y="303"/>
                      <a:pt x="477" y="303"/>
                    </a:cubicBezTo>
                    <a:cubicBezTo>
                      <a:pt x="453" y="389"/>
                      <a:pt x="453" y="389"/>
                      <a:pt x="453" y="389"/>
                    </a:cubicBezTo>
                    <a:cubicBezTo>
                      <a:pt x="432" y="365"/>
                      <a:pt x="421" y="274"/>
                      <a:pt x="417" y="235"/>
                    </a:cubicBezTo>
                    <a:cubicBezTo>
                      <a:pt x="366" y="235"/>
                      <a:pt x="366" y="235"/>
                      <a:pt x="366" y="235"/>
                    </a:cubicBezTo>
                    <a:cubicBezTo>
                      <a:pt x="298" y="235"/>
                      <a:pt x="298" y="235"/>
                      <a:pt x="298" y="235"/>
                    </a:cubicBezTo>
                    <a:cubicBezTo>
                      <a:pt x="298" y="235"/>
                      <a:pt x="298" y="235"/>
                      <a:pt x="298" y="235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44" y="0"/>
                      <a:pt x="24" y="2"/>
                      <a:pt x="12" y="14"/>
                    </a:cubicBezTo>
                    <a:cubicBezTo>
                      <a:pt x="0" y="27"/>
                      <a:pt x="0" y="48"/>
                      <a:pt x="13" y="59"/>
                    </a:cubicBezTo>
                    <a:cubicBezTo>
                      <a:pt x="366" y="398"/>
                      <a:pt x="366" y="398"/>
                      <a:pt x="366" y="398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66" y="1228"/>
                      <a:pt x="366" y="1228"/>
                      <a:pt x="366" y="1228"/>
                    </a:cubicBezTo>
                    <a:cubicBezTo>
                      <a:pt x="366" y="1256"/>
                      <a:pt x="389" y="1279"/>
                      <a:pt x="417" y="1279"/>
                    </a:cubicBezTo>
                    <a:cubicBezTo>
                      <a:pt x="444" y="1279"/>
                      <a:pt x="468" y="1256"/>
                      <a:pt x="468" y="1228"/>
                    </a:cubicBezTo>
                    <a:cubicBezTo>
                      <a:pt x="468" y="742"/>
                      <a:pt x="468" y="742"/>
                      <a:pt x="468" y="742"/>
                    </a:cubicBezTo>
                    <a:cubicBezTo>
                      <a:pt x="507" y="742"/>
                      <a:pt x="507" y="742"/>
                      <a:pt x="507" y="742"/>
                    </a:cubicBezTo>
                    <a:cubicBezTo>
                      <a:pt x="507" y="1228"/>
                      <a:pt x="507" y="1228"/>
                      <a:pt x="507" y="1228"/>
                    </a:cubicBezTo>
                    <a:cubicBezTo>
                      <a:pt x="507" y="1256"/>
                      <a:pt x="530" y="1279"/>
                      <a:pt x="558" y="1279"/>
                    </a:cubicBezTo>
                    <a:cubicBezTo>
                      <a:pt x="585" y="1279"/>
                      <a:pt x="609" y="1256"/>
                      <a:pt x="609" y="1228"/>
                    </a:cubicBezTo>
                    <a:cubicBezTo>
                      <a:pt x="609" y="742"/>
                      <a:pt x="609" y="742"/>
                      <a:pt x="609" y="742"/>
                    </a:cubicBezTo>
                    <a:cubicBezTo>
                      <a:pt x="609" y="398"/>
                      <a:pt x="609" y="398"/>
                      <a:pt x="609" y="398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74" y="48"/>
                      <a:pt x="975" y="27"/>
                      <a:pt x="963" y="1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rgbClr val="D3AC55"/>
                  </a:solidFill>
                  <a:cs typeface="+mn-ea"/>
                </a:endParaRP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1E8DD0A-9F50-7107-9E68-22EBA03E6237}"/>
              </a:ext>
            </a:extLst>
          </p:cNvPr>
          <p:cNvGrpSpPr/>
          <p:nvPr/>
        </p:nvGrpSpPr>
        <p:grpSpPr>
          <a:xfrm>
            <a:off x="2850754" y="1561471"/>
            <a:ext cx="6509146" cy="816522"/>
            <a:chOff x="-1487762" y="1906534"/>
            <a:chExt cx="6509146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B1471FF-31D5-9B7F-7A64-5663E0E0AF19}"/>
                </a:ext>
              </a:extLst>
            </p:cNvPr>
            <p:cNvSpPr txBox="1"/>
            <p:nvPr/>
          </p:nvSpPr>
          <p:spPr>
            <a:xfrm>
              <a:off x="-1487762" y="2190603"/>
              <a:ext cx="650914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C92306-6843-8118-7E30-B12484769197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9861691-7054-A2F8-36DA-79651FA56751}"/>
              </a:ext>
            </a:extLst>
          </p:cNvPr>
          <p:cNvGrpSpPr/>
          <p:nvPr/>
        </p:nvGrpSpPr>
        <p:grpSpPr>
          <a:xfrm>
            <a:off x="1509409" y="4394763"/>
            <a:ext cx="2966425" cy="816522"/>
            <a:chOff x="283598" y="1906534"/>
            <a:chExt cx="296642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4B4BA9E-7CFD-99E3-8717-36626370CCD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26E9463-8A07-CC81-F2C8-B38BD5433197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F455243-6D0B-EC38-83F2-16D439C769FD}"/>
              </a:ext>
            </a:extLst>
          </p:cNvPr>
          <p:cNvGrpSpPr/>
          <p:nvPr/>
        </p:nvGrpSpPr>
        <p:grpSpPr>
          <a:xfrm>
            <a:off x="7703170" y="4394763"/>
            <a:ext cx="2978693" cy="816522"/>
            <a:chOff x="271330" y="1906534"/>
            <a:chExt cx="2978693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3EB95F4-1C37-DBF3-E81C-7888C9F215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322EDCA-39B4-69A4-7669-07B2178D86CD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956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61672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814794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814794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4081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1185A-5DF0-675A-BE7D-9853BA237830}"/>
              </a:ext>
            </a:extLst>
          </p:cNvPr>
          <p:cNvSpPr txBox="1"/>
          <p:nvPr/>
        </p:nvSpPr>
        <p:spPr>
          <a:xfrm>
            <a:off x="4450056" y="814794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16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6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4FC81-70B1-D1E5-B0E7-4EB54E807EFB}"/>
              </a:ext>
            </a:extLst>
          </p:cNvPr>
          <p:cNvSpPr txBox="1"/>
          <p:nvPr/>
        </p:nvSpPr>
        <p:spPr>
          <a:xfrm>
            <a:off x="1828798" y="4678106"/>
            <a:ext cx="85344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9600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ED7FA58C-84CA-D454-6F49-441EC201C01C}"/>
              </a:ext>
            </a:extLst>
          </p:cNvPr>
          <p:cNvGrpSpPr/>
          <p:nvPr/>
        </p:nvGrpSpPr>
        <p:grpSpPr>
          <a:xfrm>
            <a:off x="4893468" y="2411413"/>
            <a:ext cx="2405063" cy="587376"/>
            <a:chOff x="3268663" y="2513013"/>
            <a:chExt cx="2405063" cy="587376"/>
          </a:xfrm>
        </p:grpSpPr>
        <p:sp>
          <p:nvSpPr>
            <p:cNvPr id="4" name="Freeform 21">
              <a:extLst>
                <a:ext uri="{FF2B5EF4-FFF2-40B4-BE49-F238E27FC236}">
                  <a16:creationId xmlns:a16="http://schemas.microsoft.com/office/drawing/2014/main" id="{5E7818C9-25EB-FDEF-D647-BA1939E1C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663" y="2513013"/>
              <a:ext cx="2405063" cy="587375"/>
            </a:xfrm>
            <a:custGeom>
              <a:avLst/>
              <a:gdLst>
                <a:gd name="T0" fmla="*/ 1515 w 1515"/>
                <a:gd name="T1" fmla="*/ 124 h 370"/>
                <a:gd name="T2" fmla="*/ 1245 w 1515"/>
                <a:gd name="T3" fmla="*/ 124 h 370"/>
                <a:gd name="T4" fmla="*/ 1245 w 1515"/>
                <a:gd name="T5" fmla="*/ 0 h 370"/>
                <a:gd name="T6" fmla="*/ 269 w 1515"/>
                <a:gd name="T7" fmla="*/ 0 h 370"/>
                <a:gd name="T8" fmla="*/ 269 w 1515"/>
                <a:gd name="T9" fmla="*/ 124 h 370"/>
                <a:gd name="T10" fmla="*/ 0 w 1515"/>
                <a:gd name="T11" fmla="*/ 124 h 370"/>
                <a:gd name="T12" fmla="*/ 123 w 1515"/>
                <a:gd name="T13" fmla="*/ 247 h 370"/>
                <a:gd name="T14" fmla="*/ 0 w 1515"/>
                <a:gd name="T15" fmla="*/ 370 h 370"/>
                <a:gd name="T16" fmla="*/ 386 w 1515"/>
                <a:gd name="T17" fmla="*/ 370 h 370"/>
                <a:gd name="T18" fmla="*/ 386 w 1515"/>
                <a:gd name="T19" fmla="*/ 249 h 370"/>
                <a:gd name="T20" fmla="*/ 1128 w 1515"/>
                <a:gd name="T21" fmla="*/ 249 h 370"/>
                <a:gd name="T22" fmla="*/ 1128 w 1515"/>
                <a:gd name="T23" fmla="*/ 370 h 370"/>
                <a:gd name="T24" fmla="*/ 1515 w 1515"/>
                <a:gd name="T25" fmla="*/ 370 h 370"/>
                <a:gd name="T26" fmla="*/ 1391 w 1515"/>
                <a:gd name="T27" fmla="*/ 247 h 370"/>
                <a:gd name="T28" fmla="*/ 1515 w 1515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5" h="370">
                  <a:moveTo>
                    <a:pt x="1515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69" y="0"/>
                  </a:lnTo>
                  <a:lnTo>
                    <a:pt x="269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6" y="370"/>
                  </a:lnTo>
                  <a:lnTo>
                    <a:pt x="386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5" y="370"/>
                  </a:lnTo>
                  <a:lnTo>
                    <a:pt x="1391" y="247"/>
                  </a:lnTo>
                  <a:lnTo>
                    <a:pt x="1515" y="12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22">
              <a:extLst>
                <a:ext uri="{FF2B5EF4-FFF2-40B4-BE49-F238E27FC236}">
                  <a16:creationId xmlns:a16="http://schemas.microsoft.com/office/drawing/2014/main" id="{FDD9B7CA-E86F-4792-53EA-798BEE61B6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9363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09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4DF59275-CEE2-0A2A-16A8-398044617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701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9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9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DB5BF7A-B015-C316-0366-C4CD4175C538}"/>
              </a:ext>
            </a:extLst>
          </p:cNvPr>
          <p:cNvGrpSpPr/>
          <p:nvPr/>
        </p:nvGrpSpPr>
        <p:grpSpPr>
          <a:xfrm>
            <a:off x="8045450" y="2411413"/>
            <a:ext cx="2408239" cy="587376"/>
            <a:chOff x="5908676" y="2513013"/>
            <a:chExt cx="2408238" cy="587376"/>
          </a:xfrm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CDBF4BD3-9C42-1357-AF43-7FC5B206F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8676" y="2513013"/>
              <a:ext cx="2408238" cy="587375"/>
            </a:xfrm>
            <a:custGeom>
              <a:avLst/>
              <a:gdLst>
                <a:gd name="T0" fmla="*/ 1517 w 1517"/>
                <a:gd name="T1" fmla="*/ 124 h 370"/>
                <a:gd name="T2" fmla="*/ 1245 w 1517"/>
                <a:gd name="T3" fmla="*/ 124 h 370"/>
                <a:gd name="T4" fmla="*/ 1245 w 1517"/>
                <a:gd name="T5" fmla="*/ 0 h 370"/>
                <a:gd name="T6" fmla="*/ 272 w 1517"/>
                <a:gd name="T7" fmla="*/ 0 h 370"/>
                <a:gd name="T8" fmla="*/ 272 w 1517"/>
                <a:gd name="T9" fmla="*/ 124 h 370"/>
                <a:gd name="T10" fmla="*/ 0 w 1517"/>
                <a:gd name="T11" fmla="*/ 124 h 370"/>
                <a:gd name="T12" fmla="*/ 123 w 1517"/>
                <a:gd name="T13" fmla="*/ 247 h 370"/>
                <a:gd name="T14" fmla="*/ 0 w 1517"/>
                <a:gd name="T15" fmla="*/ 370 h 370"/>
                <a:gd name="T16" fmla="*/ 389 w 1517"/>
                <a:gd name="T17" fmla="*/ 370 h 370"/>
                <a:gd name="T18" fmla="*/ 389 w 1517"/>
                <a:gd name="T19" fmla="*/ 249 h 370"/>
                <a:gd name="T20" fmla="*/ 1128 w 1517"/>
                <a:gd name="T21" fmla="*/ 249 h 370"/>
                <a:gd name="T22" fmla="*/ 1128 w 1517"/>
                <a:gd name="T23" fmla="*/ 370 h 370"/>
                <a:gd name="T24" fmla="*/ 1517 w 1517"/>
                <a:gd name="T25" fmla="*/ 370 h 370"/>
                <a:gd name="T26" fmla="*/ 1394 w 1517"/>
                <a:gd name="T27" fmla="*/ 247 h 370"/>
                <a:gd name="T28" fmla="*/ 1517 w 1517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7" h="370">
                  <a:moveTo>
                    <a:pt x="1517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72" y="0"/>
                  </a:lnTo>
                  <a:lnTo>
                    <a:pt x="272" y="124"/>
                  </a:lnTo>
                  <a:lnTo>
                    <a:pt x="0" y="124"/>
                  </a:lnTo>
                  <a:lnTo>
                    <a:pt x="123" y="247"/>
                  </a:lnTo>
                  <a:lnTo>
                    <a:pt x="0" y="370"/>
                  </a:lnTo>
                  <a:lnTo>
                    <a:pt x="389" y="370"/>
                  </a:lnTo>
                  <a:lnTo>
                    <a:pt x="389" y="249"/>
                  </a:lnTo>
                  <a:lnTo>
                    <a:pt x="1128" y="249"/>
                  </a:lnTo>
                  <a:lnTo>
                    <a:pt x="1128" y="370"/>
                  </a:lnTo>
                  <a:lnTo>
                    <a:pt x="1517" y="370"/>
                  </a:lnTo>
                  <a:lnTo>
                    <a:pt x="1394" y="247"/>
                  </a:lnTo>
                  <a:lnTo>
                    <a:pt x="1517" y="124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891FAB95-6A17-8631-EE8F-3F88A6834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76" y="2892426"/>
              <a:ext cx="185738" cy="207963"/>
            </a:xfrm>
            <a:custGeom>
              <a:avLst/>
              <a:gdLst>
                <a:gd name="T0" fmla="*/ 0 w 117"/>
                <a:gd name="T1" fmla="*/ 131 h 131"/>
                <a:gd name="T2" fmla="*/ 117 w 117"/>
                <a:gd name="T3" fmla="*/ 10 h 131"/>
                <a:gd name="T4" fmla="*/ 111 w 117"/>
                <a:gd name="T5" fmla="*/ 0 h 131"/>
                <a:gd name="T6" fmla="*/ 0 w 117"/>
                <a:gd name="T7" fmla="*/ 0 h 131"/>
                <a:gd name="T8" fmla="*/ 0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0" y="131"/>
                  </a:moveTo>
                  <a:lnTo>
                    <a:pt x="117" y="10"/>
                  </a:lnTo>
                  <a:lnTo>
                    <a:pt x="111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26">
              <a:extLst>
                <a:ext uri="{FF2B5EF4-FFF2-40B4-BE49-F238E27FC236}">
                  <a16:creationId xmlns:a16="http://schemas.microsoft.com/office/drawing/2014/main" id="{155C4C21-255E-903A-8F7E-42FC7248B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0476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6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A893E8E-4842-F747-6638-39A22564DF3F}"/>
              </a:ext>
            </a:extLst>
          </p:cNvPr>
          <p:cNvGrpSpPr/>
          <p:nvPr/>
        </p:nvGrpSpPr>
        <p:grpSpPr>
          <a:xfrm>
            <a:off x="1605755" y="2411413"/>
            <a:ext cx="2408239" cy="587376"/>
            <a:chOff x="611188" y="2513013"/>
            <a:chExt cx="2408238" cy="587376"/>
          </a:xfrm>
          <a:solidFill>
            <a:schemeClr val="bg1"/>
          </a:solidFill>
        </p:grpSpPr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30E8F16-56BD-C425-9356-0EDE69845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2513013"/>
              <a:ext cx="2408238" cy="587375"/>
            </a:xfrm>
            <a:custGeom>
              <a:avLst/>
              <a:gdLst>
                <a:gd name="T0" fmla="*/ 1517 w 1517"/>
                <a:gd name="T1" fmla="*/ 124 h 370"/>
                <a:gd name="T2" fmla="*/ 1245 w 1517"/>
                <a:gd name="T3" fmla="*/ 124 h 370"/>
                <a:gd name="T4" fmla="*/ 1245 w 1517"/>
                <a:gd name="T5" fmla="*/ 0 h 370"/>
                <a:gd name="T6" fmla="*/ 272 w 1517"/>
                <a:gd name="T7" fmla="*/ 0 h 370"/>
                <a:gd name="T8" fmla="*/ 272 w 1517"/>
                <a:gd name="T9" fmla="*/ 124 h 370"/>
                <a:gd name="T10" fmla="*/ 0 w 1517"/>
                <a:gd name="T11" fmla="*/ 124 h 370"/>
                <a:gd name="T12" fmla="*/ 125 w 1517"/>
                <a:gd name="T13" fmla="*/ 247 h 370"/>
                <a:gd name="T14" fmla="*/ 0 w 1517"/>
                <a:gd name="T15" fmla="*/ 370 h 370"/>
                <a:gd name="T16" fmla="*/ 389 w 1517"/>
                <a:gd name="T17" fmla="*/ 370 h 370"/>
                <a:gd name="T18" fmla="*/ 389 w 1517"/>
                <a:gd name="T19" fmla="*/ 249 h 370"/>
                <a:gd name="T20" fmla="*/ 1130 w 1517"/>
                <a:gd name="T21" fmla="*/ 249 h 370"/>
                <a:gd name="T22" fmla="*/ 1130 w 1517"/>
                <a:gd name="T23" fmla="*/ 370 h 370"/>
                <a:gd name="T24" fmla="*/ 1517 w 1517"/>
                <a:gd name="T25" fmla="*/ 370 h 370"/>
                <a:gd name="T26" fmla="*/ 1394 w 1517"/>
                <a:gd name="T27" fmla="*/ 247 h 370"/>
                <a:gd name="T28" fmla="*/ 1517 w 1517"/>
                <a:gd name="T29" fmla="*/ 12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7" h="370">
                  <a:moveTo>
                    <a:pt x="1517" y="124"/>
                  </a:moveTo>
                  <a:lnTo>
                    <a:pt x="1245" y="124"/>
                  </a:lnTo>
                  <a:lnTo>
                    <a:pt x="1245" y="0"/>
                  </a:lnTo>
                  <a:lnTo>
                    <a:pt x="272" y="0"/>
                  </a:lnTo>
                  <a:lnTo>
                    <a:pt x="272" y="124"/>
                  </a:lnTo>
                  <a:lnTo>
                    <a:pt x="0" y="124"/>
                  </a:lnTo>
                  <a:lnTo>
                    <a:pt x="125" y="247"/>
                  </a:lnTo>
                  <a:lnTo>
                    <a:pt x="0" y="370"/>
                  </a:lnTo>
                  <a:lnTo>
                    <a:pt x="389" y="370"/>
                  </a:lnTo>
                  <a:lnTo>
                    <a:pt x="389" y="249"/>
                  </a:lnTo>
                  <a:lnTo>
                    <a:pt x="1130" y="249"/>
                  </a:lnTo>
                  <a:lnTo>
                    <a:pt x="1130" y="370"/>
                  </a:lnTo>
                  <a:lnTo>
                    <a:pt x="1517" y="370"/>
                  </a:lnTo>
                  <a:lnTo>
                    <a:pt x="1394" y="247"/>
                  </a:lnTo>
                  <a:lnTo>
                    <a:pt x="1517" y="124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0C3CDAAD-3069-6FF4-16DC-771C87914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2892426"/>
              <a:ext cx="182563" cy="207963"/>
            </a:xfrm>
            <a:custGeom>
              <a:avLst/>
              <a:gdLst>
                <a:gd name="T0" fmla="*/ 0 w 115"/>
                <a:gd name="T1" fmla="*/ 131 h 131"/>
                <a:gd name="T2" fmla="*/ 115 w 115"/>
                <a:gd name="T3" fmla="*/ 10 h 131"/>
                <a:gd name="T4" fmla="*/ 109 w 115"/>
                <a:gd name="T5" fmla="*/ 0 h 131"/>
                <a:gd name="T6" fmla="*/ 0 w 115"/>
                <a:gd name="T7" fmla="*/ 0 h 131"/>
                <a:gd name="T8" fmla="*/ 0 w 11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31">
                  <a:moveTo>
                    <a:pt x="0" y="131"/>
                  </a:moveTo>
                  <a:lnTo>
                    <a:pt x="115" y="10"/>
                  </a:lnTo>
                  <a:lnTo>
                    <a:pt x="109" y="0"/>
                  </a:lnTo>
                  <a:lnTo>
                    <a:pt x="0" y="0"/>
                  </a:lnTo>
                  <a:lnTo>
                    <a:pt x="0" y="131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29">
              <a:extLst>
                <a:ext uri="{FF2B5EF4-FFF2-40B4-BE49-F238E27FC236}">
                  <a16:creationId xmlns:a16="http://schemas.microsoft.com/office/drawing/2014/main" id="{4EDA9638-928B-BE05-7162-3B27AB5F7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988" y="2892426"/>
              <a:ext cx="185738" cy="207963"/>
            </a:xfrm>
            <a:custGeom>
              <a:avLst/>
              <a:gdLst>
                <a:gd name="T0" fmla="*/ 117 w 117"/>
                <a:gd name="T1" fmla="*/ 131 h 131"/>
                <a:gd name="T2" fmla="*/ 0 w 117"/>
                <a:gd name="T3" fmla="*/ 10 h 131"/>
                <a:gd name="T4" fmla="*/ 6 w 117"/>
                <a:gd name="T5" fmla="*/ 0 h 131"/>
                <a:gd name="T6" fmla="*/ 117 w 117"/>
                <a:gd name="T7" fmla="*/ 0 h 131"/>
                <a:gd name="T8" fmla="*/ 117 w 117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31">
                  <a:moveTo>
                    <a:pt x="117" y="131"/>
                  </a:moveTo>
                  <a:lnTo>
                    <a:pt x="0" y="10"/>
                  </a:lnTo>
                  <a:lnTo>
                    <a:pt x="6" y="0"/>
                  </a:lnTo>
                  <a:lnTo>
                    <a:pt x="117" y="0"/>
                  </a:lnTo>
                  <a:lnTo>
                    <a:pt x="117" y="131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思源黑体 CN Light" panose="020B0300000000000000" pitchFamily="34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7E3E55-6C70-FC59-05D0-55C82E3464C9}"/>
              </a:ext>
            </a:extLst>
          </p:cNvPr>
          <p:cNvGrpSpPr/>
          <p:nvPr/>
        </p:nvGrpSpPr>
        <p:grpSpPr>
          <a:xfrm>
            <a:off x="2318543" y="1606551"/>
            <a:ext cx="955675" cy="736600"/>
            <a:chOff x="1323976" y="1708151"/>
            <a:chExt cx="955675" cy="736600"/>
          </a:xfrm>
          <a:solidFill>
            <a:schemeClr val="bg1"/>
          </a:solidFill>
        </p:grpSpPr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id="{1E0EE8A3-9947-D6CF-521B-0D4CDB31A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0726" y="1989138"/>
              <a:ext cx="209550" cy="212725"/>
            </a:xfrm>
            <a:custGeom>
              <a:avLst/>
              <a:gdLst>
                <a:gd name="T0" fmla="*/ 67 w 132"/>
                <a:gd name="T1" fmla="*/ 0 h 134"/>
                <a:gd name="T2" fmla="*/ 67 w 132"/>
                <a:gd name="T3" fmla="*/ 0 h 134"/>
                <a:gd name="T4" fmla="*/ 52 w 132"/>
                <a:gd name="T5" fmla="*/ 2 h 134"/>
                <a:gd name="T6" fmla="*/ 40 w 132"/>
                <a:gd name="T7" fmla="*/ 7 h 134"/>
                <a:gd name="T8" fmla="*/ 30 w 132"/>
                <a:gd name="T9" fmla="*/ 13 h 134"/>
                <a:gd name="T10" fmla="*/ 19 w 132"/>
                <a:gd name="T11" fmla="*/ 21 h 134"/>
                <a:gd name="T12" fmla="*/ 11 w 132"/>
                <a:gd name="T13" fmla="*/ 30 h 134"/>
                <a:gd name="T14" fmla="*/ 4 w 132"/>
                <a:gd name="T15" fmla="*/ 42 h 134"/>
                <a:gd name="T16" fmla="*/ 0 w 132"/>
                <a:gd name="T17" fmla="*/ 55 h 134"/>
                <a:gd name="T18" fmla="*/ 0 w 132"/>
                <a:gd name="T19" fmla="*/ 67 h 134"/>
                <a:gd name="T20" fmla="*/ 0 w 132"/>
                <a:gd name="T21" fmla="*/ 67 h 134"/>
                <a:gd name="T22" fmla="*/ 0 w 132"/>
                <a:gd name="T23" fmla="*/ 82 h 134"/>
                <a:gd name="T24" fmla="*/ 4 w 132"/>
                <a:gd name="T25" fmla="*/ 94 h 134"/>
                <a:gd name="T26" fmla="*/ 11 w 132"/>
                <a:gd name="T27" fmla="*/ 105 h 134"/>
                <a:gd name="T28" fmla="*/ 19 w 132"/>
                <a:gd name="T29" fmla="*/ 115 h 134"/>
                <a:gd name="T30" fmla="*/ 30 w 132"/>
                <a:gd name="T31" fmla="*/ 124 h 134"/>
                <a:gd name="T32" fmla="*/ 40 w 132"/>
                <a:gd name="T33" fmla="*/ 130 h 134"/>
                <a:gd name="T34" fmla="*/ 52 w 132"/>
                <a:gd name="T35" fmla="*/ 134 h 134"/>
                <a:gd name="T36" fmla="*/ 67 w 132"/>
                <a:gd name="T37" fmla="*/ 134 h 134"/>
                <a:gd name="T38" fmla="*/ 67 w 132"/>
                <a:gd name="T39" fmla="*/ 134 h 134"/>
                <a:gd name="T40" fmla="*/ 80 w 132"/>
                <a:gd name="T41" fmla="*/ 134 h 134"/>
                <a:gd name="T42" fmla="*/ 92 w 132"/>
                <a:gd name="T43" fmla="*/ 130 h 134"/>
                <a:gd name="T44" fmla="*/ 103 w 132"/>
                <a:gd name="T45" fmla="*/ 124 h 134"/>
                <a:gd name="T46" fmla="*/ 113 w 132"/>
                <a:gd name="T47" fmla="*/ 115 h 134"/>
                <a:gd name="T48" fmla="*/ 121 w 132"/>
                <a:gd name="T49" fmla="*/ 105 h 134"/>
                <a:gd name="T50" fmla="*/ 128 w 132"/>
                <a:gd name="T51" fmla="*/ 94 h 134"/>
                <a:gd name="T52" fmla="*/ 132 w 132"/>
                <a:gd name="T53" fmla="*/ 82 h 134"/>
                <a:gd name="T54" fmla="*/ 132 w 132"/>
                <a:gd name="T55" fmla="*/ 67 h 134"/>
                <a:gd name="T56" fmla="*/ 132 w 132"/>
                <a:gd name="T57" fmla="*/ 67 h 134"/>
                <a:gd name="T58" fmla="*/ 132 w 132"/>
                <a:gd name="T59" fmla="*/ 55 h 134"/>
                <a:gd name="T60" fmla="*/ 128 w 132"/>
                <a:gd name="T61" fmla="*/ 42 h 134"/>
                <a:gd name="T62" fmla="*/ 121 w 132"/>
                <a:gd name="T63" fmla="*/ 30 h 134"/>
                <a:gd name="T64" fmla="*/ 113 w 132"/>
                <a:gd name="T65" fmla="*/ 21 h 134"/>
                <a:gd name="T66" fmla="*/ 103 w 132"/>
                <a:gd name="T67" fmla="*/ 13 h 134"/>
                <a:gd name="T68" fmla="*/ 92 w 132"/>
                <a:gd name="T69" fmla="*/ 7 h 134"/>
                <a:gd name="T70" fmla="*/ 80 w 132"/>
                <a:gd name="T71" fmla="*/ 2 h 134"/>
                <a:gd name="T72" fmla="*/ 67 w 132"/>
                <a:gd name="T73" fmla="*/ 0 h 134"/>
                <a:gd name="T74" fmla="*/ 67 w 132"/>
                <a:gd name="T7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4">
                  <a:moveTo>
                    <a:pt x="67" y="0"/>
                  </a:moveTo>
                  <a:lnTo>
                    <a:pt x="67" y="0"/>
                  </a:lnTo>
                  <a:lnTo>
                    <a:pt x="52" y="2"/>
                  </a:lnTo>
                  <a:lnTo>
                    <a:pt x="40" y="7"/>
                  </a:lnTo>
                  <a:lnTo>
                    <a:pt x="30" y="13"/>
                  </a:lnTo>
                  <a:lnTo>
                    <a:pt x="19" y="21"/>
                  </a:lnTo>
                  <a:lnTo>
                    <a:pt x="11" y="30"/>
                  </a:lnTo>
                  <a:lnTo>
                    <a:pt x="4" y="42"/>
                  </a:lnTo>
                  <a:lnTo>
                    <a:pt x="0" y="5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82"/>
                  </a:lnTo>
                  <a:lnTo>
                    <a:pt x="4" y="94"/>
                  </a:lnTo>
                  <a:lnTo>
                    <a:pt x="11" y="105"/>
                  </a:lnTo>
                  <a:lnTo>
                    <a:pt x="19" y="115"/>
                  </a:lnTo>
                  <a:lnTo>
                    <a:pt x="30" y="124"/>
                  </a:lnTo>
                  <a:lnTo>
                    <a:pt x="40" y="130"/>
                  </a:lnTo>
                  <a:lnTo>
                    <a:pt x="52" y="134"/>
                  </a:lnTo>
                  <a:lnTo>
                    <a:pt x="67" y="134"/>
                  </a:lnTo>
                  <a:lnTo>
                    <a:pt x="67" y="134"/>
                  </a:lnTo>
                  <a:lnTo>
                    <a:pt x="80" y="134"/>
                  </a:lnTo>
                  <a:lnTo>
                    <a:pt x="92" y="130"/>
                  </a:lnTo>
                  <a:lnTo>
                    <a:pt x="103" y="124"/>
                  </a:lnTo>
                  <a:lnTo>
                    <a:pt x="113" y="115"/>
                  </a:lnTo>
                  <a:lnTo>
                    <a:pt x="121" y="105"/>
                  </a:lnTo>
                  <a:lnTo>
                    <a:pt x="128" y="94"/>
                  </a:lnTo>
                  <a:lnTo>
                    <a:pt x="132" y="82"/>
                  </a:lnTo>
                  <a:lnTo>
                    <a:pt x="132" y="67"/>
                  </a:lnTo>
                  <a:lnTo>
                    <a:pt x="132" y="67"/>
                  </a:lnTo>
                  <a:lnTo>
                    <a:pt x="132" y="55"/>
                  </a:lnTo>
                  <a:lnTo>
                    <a:pt x="128" y="42"/>
                  </a:lnTo>
                  <a:lnTo>
                    <a:pt x="121" y="30"/>
                  </a:lnTo>
                  <a:lnTo>
                    <a:pt x="113" y="21"/>
                  </a:lnTo>
                  <a:lnTo>
                    <a:pt x="103" y="13"/>
                  </a:lnTo>
                  <a:lnTo>
                    <a:pt x="92" y="7"/>
                  </a:lnTo>
                  <a:lnTo>
                    <a:pt x="80" y="2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id="{A9529C46-D99D-116F-7477-EA9F9778A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4851" y="2174876"/>
              <a:ext cx="304800" cy="222250"/>
            </a:xfrm>
            <a:custGeom>
              <a:avLst/>
              <a:gdLst>
                <a:gd name="T0" fmla="*/ 136 w 192"/>
                <a:gd name="T1" fmla="*/ 0 h 140"/>
                <a:gd name="T2" fmla="*/ 136 w 192"/>
                <a:gd name="T3" fmla="*/ 0 h 140"/>
                <a:gd name="T4" fmla="*/ 123 w 192"/>
                <a:gd name="T5" fmla="*/ 13 h 140"/>
                <a:gd name="T6" fmla="*/ 111 w 192"/>
                <a:gd name="T7" fmla="*/ 21 h 140"/>
                <a:gd name="T8" fmla="*/ 94 w 192"/>
                <a:gd name="T9" fmla="*/ 28 h 140"/>
                <a:gd name="T10" fmla="*/ 77 w 192"/>
                <a:gd name="T11" fmla="*/ 28 h 140"/>
                <a:gd name="T12" fmla="*/ 77 w 192"/>
                <a:gd name="T13" fmla="*/ 28 h 140"/>
                <a:gd name="T14" fmla="*/ 58 w 192"/>
                <a:gd name="T15" fmla="*/ 28 h 140"/>
                <a:gd name="T16" fmla="*/ 42 w 192"/>
                <a:gd name="T17" fmla="*/ 21 h 140"/>
                <a:gd name="T18" fmla="*/ 29 w 192"/>
                <a:gd name="T19" fmla="*/ 13 h 140"/>
                <a:gd name="T20" fmla="*/ 17 w 192"/>
                <a:gd name="T21" fmla="*/ 0 h 140"/>
                <a:gd name="T22" fmla="*/ 17 w 192"/>
                <a:gd name="T23" fmla="*/ 0 h 140"/>
                <a:gd name="T24" fmla="*/ 0 w 192"/>
                <a:gd name="T25" fmla="*/ 15 h 140"/>
                <a:gd name="T26" fmla="*/ 0 w 192"/>
                <a:gd name="T27" fmla="*/ 15 h 140"/>
                <a:gd name="T28" fmla="*/ 10 w 192"/>
                <a:gd name="T29" fmla="*/ 28 h 140"/>
                <a:gd name="T30" fmla="*/ 21 w 192"/>
                <a:gd name="T31" fmla="*/ 40 h 140"/>
                <a:gd name="T32" fmla="*/ 29 w 192"/>
                <a:gd name="T33" fmla="*/ 55 h 140"/>
                <a:gd name="T34" fmla="*/ 37 w 192"/>
                <a:gd name="T35" fmla="*/ 69 h 140"/>
                <a:gd name="T36" fmla="*/ 42 w 192"/>
                <a:gd name="T37" fmla="*/ 86 h 140"/>
                <a:gd name="T38" fmla="*/ 48 w 192"/>
                <a:gd name="T39" fmla="*/ 103 h 140"/>
                <a:gd name="T40" fmla="*/ 50 w 192"/>
                <a:gd name="T41" fmla="*/ 122 h 140"/>
                <a:gd name="T42" fmla="*/ 52 w 192"/>
                <a:gd name="T43" fmla="*/ 140 h 140"/>
                <a:gd name="T44" fmla="*/ 190 w 192"/>
                <a:gd name="T45" fmla="*/ 140 h 140"/>
                <a:gd name="T46" fmla="*/ 190 w 192"/>
                <a:gd name="T47" fmla="*/ 140 h 140"/>
                <a:gd name="T48" fmla="*/ 192 w 192"/>
                <a:gd name="T49" fmla="*/ 119 h 140"/>
                <a:gd name="T50" fmla="*/ 192 w 192"/>
                <a:gd name="T51" fmla="*/ 119 h 140"/>
                <a:gd name="T52" fmla="*/ 192 w 192"/>
                <a:gd name="T53" fmla="*/ 101 h 140"/>
                <a:gd name="T54" fmla="*/ 188 w 192"/>
                <a:gd name="T55" fmla="*/ 84 h 140"/>
                <a:gd name="T56" fmla="*/ 184 w 192"/>
                <a:gd name="T57" fmla="*/ 67 h 140"/>
                <a:gd name="T58" fmla="*/ 177 w 192"/>
                <a:gd name="T59" fmla="*/ 51 h 140"/>
                <a:gd name="T60" fmla="*/ 169 w 192"/>
                <a:gd name="T61" fmla="*/ 36 h 140"/>
                <a:gd name="T62" fmla="*/ 159 w 192"/>
                <a:gd name="T63" fmla="*/ 21 h 140"/>
                <a:gd name="T64" fmla="*/ 148 w 192"/>
                <a:gd name="T65" fmla="*/ 11 h 140"/>
                <a:gd name="T66" fmla="*/ 136 w 192"/>
                <a:gd name="T67" fmla="*/ 0 h 140"/>
                <a:gd name="T68" fmla="*/ 136 w 192"/>
                <a:gd name="T6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2" h="140">
                  <a:moveTo>
                    <a:pt x="136" y="0"/>
                  </a:moveTo>
                  <a:lnTo>
                    <a:pt x="136" y="0"/>
                  </a:lnTo>
                  <a:lnTo>
                    <a:pt x="123" y="13"/>
                  </a:lnTo>
                  <a:lnTo>
                    <a:pt x="111" y="21"/>
                  </a:lnTo>
                  <a:lnTo>
                    <a:pt x="94" y="28"/>
                  </a:lnTo>
                  <a:lnTo>
                    <a:pt x="77" y="28"/>
                  </a:lnTo>
                  <a:lnTo>
                    <a:pt x="77" y="28"/>
                  </a:lnTo>
                  <a:lnTo>
                    <a:pt x="58" y="28"/>
                  </a:lnTo>
                  <a:lnTo>
                    <a:pt x="42" y="21"/>
                  </a:lnTo>
                  <a:lnTo>
                    <a:pt x="29" y="1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0" y="28"/>
                  </a:lnTo>
                  <a:lnTo>
                    <a:pt x="21" y="40"/>
                  </a:lnTo>
                  <a:lnTo>
                    <a:pt x="29" y="55"/>
                  </a:lnTo>
                  <a:lnTo>
                    <a:pt x="37" y="69"/>
                  </a:lnTo>
                  <a:lnTo>
                    <a:pt x="42" y="86"/>
                  </a:lnTo>
                  <a:lnTo>
                    <a:pt x="48" y="103"/>
                  </a:lnTo>
                  <a:lnTo>
                    <a:pt x="50" y="122"/>
                  </a:lnTo>
                  <a:lnTo>
                    <a:pt x="52" y="14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92" y="101"/>
                  </a:lnTo>
                  <a:lnTo>
                    <a:pt x="188" y="84"/>
                  </a:lnTo>
                  <a:lnTo>
                    <a:pt x="184" y="67"/>
                  </a:lnTo>
                  <a:lnTo>
                    <a:pt x="177" y="51"/>
                  </a:lnTo>
                  <a:lnTo>
                    <a:pt x="169" y="36"/>
                  </a:lnTo>
                  <a:lnTo>
                    <a:pt x="159" y="21"/>
                  </a:lnTo>
                  <a:lnTo>
                    <a:pt x="148" y="11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id="{FA6E8031-D17C-5C69-99A5-B0FCF7E15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0176" y="1989138"/>
              <a:ext cx="212725" cy="212725"/>
            </a:xfrm>
            <a:custGeom>
              <a:avLst/>
              <a:gdLst>
                <a:gd name="T0" fmla="*/ 67 w 134"/>
                <a:gd name="T1" fmla="*/ 134 h 134"/>
                <a:gd name="T2" fmla="*/ 67 w 134"/>
                <a:gd name="T3" fmla="*/ 134 h 134"/>
                <a:gd name="T4" fmla="*/ 82 w 134"/>
                <a:gd name="T5" fmla="*/ 134 h 134"/>
                <a:gd name="T6" fmla="*/ 94 w 134"/>
                <a:gd name="T7" fmla="*/ 130 h 134"/>
                <a:gd name="T8" fmla="*/ 105 w 134"/>
                <a:gd name="T9" fmla="*/ 124 h 134"/>
                <a:gd name="T10" fmla="*/ 115 w 134"/>
                <a:gd name="T11" fmla="*/ 115 h 134"/>
                <a:gd name="T12" fmla="*/ 124 w 134"/>
                <a:gd name="T13" fmla="*/ 105 h 134"/>
                <a:gd name="T14" fmla="*/ 130 w 134"/>
                <a:gd name="T15" fmla="*/ 94 h 134"/>
                <a:gd name="T16" fmla="*/ 132 w 134"/>
                <a:gd name="T17" fmla="*/ 82 h 134"/>
                <a:gd name="T18" fmla="*/ 134 w 134"/>
                <a:gd name="T19" fmla="*/ 67 h 134"/>
                <a:gd name="T20" fmla="*/ 134 w 134"/>
                <a:gd name="T21" fmla="*/ 67 h 134"/>
                <a:gd name="T22" fmla="*/ 132 w 134"/>
                <a:gd name="T23" fmla="*/ 55 h 134"/>
                <a:gd name="T24" fmla="*/ 130 w 134"/>
                <a:gd name="T25" fmla="*/ 42 h 134"/>
                <a:gd name="T26" fmla="*/ 124 w 134"/>
                <a:gd name="T27" fmla="*/ 30 h 134"/>
                <a:gd name="T28" fmla="*/ 115 w 134"/>
                <a:gd name="T29" fmla="*/ 21 h 134"/>
                <a:gd name="T30" fmla="*/ 105 w 134"/>
                <a:gd name="T31" fmla="*/ 13 h 134"/>
                <a:gd name="T32" fmla="*/ 94 w 134"/>
                <a:gd name="T33" fmla="*/ 7 h 134"/>
                <a:gd name="T34" fmla="*/ 82 w 134"/>
                <a:gd name="T35" fmla="*/ 2 h 134"/>
                <a:gd name="T36" fmla="*/ 67 w 134"/>
                <a:gd name="T37" fmla="*/ 0 h 134"/>
                <a:gd name="T38" fmla="*/ 67 w 134"/>
                <a:gd name="T39" fmla="*/ 0 h 134"/>
                <a:gd name="T40" fmla="*/ 55 w 134"/>
                <a:gd name="T41" fmla="*/ 2 h 134"/>
                <a:gd name="T42" fmla="*/ 42 w 134"/>
                <a:gd name="T43" fmla="*/ 7 h 134"/>
                <a:gd name="T44" fmla="*/ 30 w 134"/>
                <a:gd name="T45" fmla="*/ 13 h 134"/>
                <a:gd name="T46" fmla="*/ 21 w 134"/>
                <a:gd name="T47" fmla="*/ 21 h 134"/>
                <a:gd name="T48" fmla="*/ 13 w 134"/>
                <a:gd name="T49" fmla="*/ 30 h 134"/>
                <a:gd name="T50" fmla="*/ 7 w 134"/>
                <a:gd name="T51" fmla="*/ 42 h 134"/>
                <a:gd name="T52" fmla="*/ 2 w 134"/>
                <a:gd name="T53" fmla="*/ 55 h 134"/>
                <a:gd name="T54" fmla="*/ 0 w 134"/>
                <a:gd name="T55" fmla="*/ 67 h 134"/>
                <a:gd name="T56" fmla="*/ 0 w 134"/>
                <a:gd name="T57" fmla="*/ 67 h 134"/>
                <a:gd name="T58" fmla="*/ 2 w 134"/>
                <a:gd name="T59" fmla="*/ 82 h 134"/>
                <a:gd name="T60" fmla="*/ 7 w 134"/>
                <a:gd name="T61" fmla="*/ 94 h 134"/>
                <a:gd name="T62" fmla="*/ 13 w 134"/>
                <a:gd name="T63" fmla="*/ 105 h 134"/>
                <a:gd name="T64" fmla="*/ 21 w 134"/>
                <a:gd name="T65" fmla="*/ 115 h 134"/>
                <a:gd name="T66" fmla="*/ 30 w 134"/>
                <a:gd name="T67" fmla="*/ 124 h 134"/>
                <a:gd name="T68" fmla="*/ 42 w 134"/>
                <a:gd name="T69" fmla="*/ 130 h 134"/>
                <a:gd name="T70" fmla="*/ 55 w 134"/>
                <a:gd name="T71" fmla="*/ 134 h 134"/>
                <a:gd name="T72" fmla="*/ 67 w 134"/>
                <a:gd name="T73" fmla="*/ 134 h 134"/>
                <a:gd name="T74" fmla="*/ 67 w 134"/>
                <a:gd name="T7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" h="134">
                  <a:moveTo>
                    <a:pt x="67" y="134"/>
                  </a:moveTo>
                  <a:lnTo>
                    <a:pt x="67" y="134"/>
                  </a:lnTo>
                  <a:lnTo>
                    <a:pt x="82" y="134"/>
                  </a:lnTo>
                  <a:lnTo>
                    <a:pt x="94" y="130"/>
                  </a:lnTo>
                  <a:lnTo>
                    <a:pt x="105" y="124"/>
                  </a:lnTo>
                  <a:lnTo>
                    <a:pt x="115" y="115"/>
                  </a:lnTo>
                  <a:lnTo>
                    <a:pt x="124" y="105"/>
                  </a:lnTo>
                  <a:lnTo>
                    <a:pt x="130" y="94"/>
                  </a:lnTo>
                  <a:lnTo>
                    <a:pt x="132" y="82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2" y="55"/>
                  </a:lnTo>
                  <a:lnTo>
                    <a:pt x="130" y="42"/>
                  </a:lnTo>
                  <a:lnTo>
                    <a:pt x="124" y="30"/>
                  </a:lnTo>
                  <a:lnTo>
                    <a:pt x="115" y="21"/>
                  </a:lnTo>
                  <a:lnTo>
                    <a:pt x="105" y="13"/>
                  </a:lnTo>
                  <a:lnTo>
                    <a:pt x="94" y="7"/>
                  </a:lnTo>
                  <a:lnTo>
                    <a:pt x="82" y="2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55" y="2"/>
                  </a:lnTo>
                  <a:lnTo>
                    <a:pt x="42" y="7"/>
                  </a:lnTo>
                  <a:lnTo>
                    <a:pt x="30" y="13"/>
                  </a:lnTo>
                  <a:lnTo>
                    <a:pt x="21" y="21"/>
                  </a:lnTo>
                  <a:lnTo>
                    <a:pt x="13" y="30"/>
                  </a:lnTo>
                  <a:lnTo>
                    <a:pt x="7" y="42"/>
                  </a:lnTo>
                  <a:lnTo>
                    <a:pt x="2" y="55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2" y="82"/>
                  </a:lnTo>
                  <a:lnTo>
                    <a:pt x="7" y="94"/>
                  </a:lnTo>
                  <a:lnTo>
                    <a:pt x="13" y="105"/>
                  </a:lnTo>
                  <a:lnTo>
                    <a:pt x="21" y="115"/>
                  </a:lnTo>
                  <a:lnTo>
                    <a:pt x="30" y="124"/>
                  </a:lnTo>
                  <a:lnTo>
                    <a:pt x="42" y="130"/>
                  </a:lnTo>
                  <a:lnTo>
                    <a:pt x="55" y="134"/>
                  </a:lnTo>
                  <a:lnTo>
                    <a:pt x="67" y="134"/>
                  </a:lnTo>
                  <a:lnTo>
                    <a:pt x="67" y="13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97576CB9-D843-B8C7-6D5F-5DF33556A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976" y="2174876"/>
              <a:ext cx="301625" cy="222250"/>
            </a:xfrm>
            <a:custGeom>
              <a:avLst/>
              <a:gdLst>
                <a:gd name="T0" fmla="*/ 176 w 190"/>
                <a:gd name="T1" fmla="*/ 0 h 140"/>
                <a:gd name="T2" fmla="*/ 176 w 190"/>
                <a:gd name="T3" fmla="*/ 0 h 140"/>
                <a:gd name="T4" fmla="*/ 163 w 190"/>
                <a:gd name="T5" fmla="*/ 13 h 140"/>
                <a:gd name="T6" fmla="*/ 149 w 190"/>
                <a:gd name="T7" fmla="*/ 21 h 140"/>
                <a:gd name="T8" fmla="*/ 134 w 190"/>
                <a:gd name="T9" fmla="*/ 28 h 140"/>
                <a:gd name="T10" fmla="*/ 115 w 190"/>
                <a:gd name="T11" fmla="*/ 28 h 140"/>
                <a:gd name="T12" fmla="*/ 115 w 190"/>
                <a:gd name="T13" fmla="*/ 28 h 140"/>
                <a:gd name="T14" fmla="*/ 98 w 190"/>
                <a:gd name="T15" fmla="*/ 28 h 140"/>
                <a:gd name="T16" fmla="*/ 82 w 190"/>
                <a:gd name="T17" fmla="*/ 21 h 140"/>
                <a:gd name="T18" fmla="*/ 67 w 190"/>
                <a:gd name="T19" fmla="*/ 13 h 140"/>
                <a:gd name="T20" fmla="*/ 57 w 190"/>
                <a:gd name="T21" fmla="*/ 0 h 140"/>
                <a:gd name="T22" fmla="*/ 57 w 190"/>
                <a:gd name="T23" fmla="*/ 0 h 140"/>
                <a:gd name="T24" fmla="*/ 44 w 190"/>
                <a:gd name="T25" fmla="*/ 11 h 140"/>
                <a:gd name="T26" fmla="*/ 34 w 190"/>
                <a:gd name="T27" fmla="*/ 21 h 140"/>
                <a:gd name="T28" fmla="*/ 23 w 190"/>
                <a:gd name="T29" fmla="*/ 36 h 140"/>
                <a:gd name="T30" fmla="*/ 15 w 190"/>
                <a:gd name="T31" fmla="*/ 51 h 140"/>
                <a:gd name="T32" fmla="*/ 9 w 190"/>
                <a:gd name="T33" fmla="*/ 67 h 140"/>
                <a:gd name="T34" fmla="*/ 4 w 190"/>
                <a:gd name="T35" fmla="*/ 84 h 140"/>
                <a:gd name="T36" fmla="*/ 0 w 190"/>
                <a:gd name="T37" fmla="*/ 101 h 140"/>
                <a:gd name="T38" fmla="*/ 0 w 190"/>
                <a:gd name="T39" fmla="*/ 119 h 140"/>
                <a:gd name="T40" fmla="*/ 0 w 190"/>
                <a:gd name="T41" fmla="*/ 119 h 140"/>
                <a:gd name="T42" fmla="*/ 0 w 190"/>
                <a:gd name="T43" fmla="*/ 140 h 140"/>
                <a:gd name="T44" fmla="*/ 140 w 190"/>
                <a:gd name="T45" fmla="*/ 140 h 140"/>
                <a:gd name="T46" fmla="*/ 140 w 190"/>
                <a:gd name="T47" fmla="*/ 140 h 140"/>
                <a:gd name="T48" fmla="*/ 142 w 190"/>
                <a:gd name="T49" fmla="*/ 122 h 140"/>
                <a:gd name="T50" fmla="*/ 144 w 190"/>
                <a:gd name="T51" fmla="*/ 103 h 140"/>
                <a:gd name="T52" fmla="*/ 149 w 190"/>
                <a:gd name="T53" fmla="*/ 86 h 140"/>
                <a:gd name="T54" fmla="*/ 155 w 190"/>
                <a:gd name="T55" fmla="*/ 69 h 140"/>
                <a:gd name="T56" fmla="*/ 163 w 190"/>
                <a:gd name="T57" fmla="*/ 55 h 140"/>
                <a:gd name="T58" fmla="*/ 172 w 190"/>
                <a:gd name="T59" fmla="*/ 40 h 140"/>
                <a:gd name="T60" fmla="*/ 180 w 190"/>
                <a:gd name="T61" fmla="*/ 28 h 140"/>
                <a:gd name="T62" fmla="*/ 190 w 190"/>
                <a:gd name="T63" fmla="*/ 15 h 140"/>
                <a:gd name="T64" fmla="*/ 190 w 190"/>
                <a:gd name="T65" fmla="*/ 15 h 140"/>
                <a:gd name="T66" fmla="*/ 176 w 190"/>
                <a:gd name="T67" fmla="*/ 0 h 140"/>
                <a:gd name="T68" fmla="*/ 176 w 190"/>
                <a:gd name="T6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40">
                  <a:moveTo>
                    <a:pt x="176" y="0"/>
                  </a:moveTo>
                  <a:lnTo>
                    <a:pt x="176" y="0"/>
                  </a:lnTo>
                  <a:lnTo>
                    <a:pt x="163" y="13"/>
                  </a:lnTo>
                  <a:lnTo>
                    <a:pt x="149" y="21"/>
                  </a:lnTo>
                  <a:lnTo>
                    <a:pt x="134" y="28"/>
                  </a:lnTo>
                  <a:lnTo>
                    <a:pt x="115" y="28"/>
                  </a:lnTo>
                  <a:lnTo>
                    <a:pt x="115" y="28"/>
                  </a:lnTo>
                  <a:lnTo>
                    <a:pt x="98" y="28"/>
                  </a:lnTo>
                  <a:lnTo>
                    <a:pt x="82" y="21"/>
                  </a:lnTo>
                  <a:lnTo>
                    <a:pt x="67" y="13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4" y="11"/>
                  </a:lnTo>
                  <a:lnTo>
                    <a:pt x="34" y="21"/>
                  </a:lnTo>
                  <a:lnTo>
                    <a:pt x="23" y="36"/>
                  </a:lnTo>
                  <a:lnTo>
                    <a:pt x="15" y="51"/>
                  </a:lnTo>
                  <a:lnTo>
                    <a:pt x="9" y="67"/>
                  </a:lnTo>
                  <a:lnTo>
                    <a:pt x="4" y="84"/>
                  </a:lnTo>
                  <a:lnTo>
                    <a:pt x="0" y="10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40"/>
                  </a:lnTo>
                  <a:lnTo>
                    <a:pt x="140" y="140"/>
                  </a:lnTo>
                  <a:lnTo>
                    <a:pt x="140" y="140"/>
                  </a:lnTo>
                  <a:lnTo>
                    <a:pt x="142" y="122"/>
                  </a:lnTo>
                  <a:lnTo>
                    <a:pt x="144" y="103"/>
                  </a:lnTo>
                  <a:lnTo>
                    <a:pt x="149" y="86"/>
                  </a:lnTo>
                  <a:lnTo>
                    <a:pt x="155" y="69"/>
                  </a:lnTo>
                  <a:lnTo>
                    <a:pt x="163" y="55"/>
                  </a:lnTo>
                  <a:lnTo>
                    <a:pt x="172" y="40"/>
                  </a:lnTo>
                  <a:lnTo>
                    <a:pt x="180" y="28"/>
                  </a:lnTo>
                  <a:lnTo>
                    <a:pt x="190" y="15"/>
                  </a:lnTo>
                  <a:lnTo>
                    <a:pt x="190" y="15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46B91153-422E-7C93-FE5C-2AC53EA76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3226" y="1949451"/>
              <a:ext cx="258763" cy="258763"/>
            </a:xfrm>
            <a:custGeom>
              <a:avLst/>
              <a:gdLst>
                <a:gd name="T0" fmla="*/ 81 w 163"/>
                <a:gd name="T1" fmla="*/ 163 h 163"/>
                <a:gd name="T2" fmla="*/ 81 w 163"/>
                <a:gd name="T3" fmla="*/ 163 h 163"/>
                <a:gd name="T4" fmla="*/ 98 w 163"/>
                <a:gd name="T5" fmla="*/ 161 h 163"/>
                <a:gd name="T6" fmla="*/ 112 w 163"/>
                <a:gd name="T7" fmla="*/ 157 h 163"/>
                <a:gd name="T8" fmla="*/ 127 w 163"/>
                <a:gd name="T9" fmla="*/ 149 h 163"/>
                <a:gd name="T10" fmla="*/ 138 w 163"/>
                <a:gd name="T11" fmla="*/ 138 h 163"/>
                <a:gd name="T12" fmla="*/ 148 w 163"/>
                <a:gd name="T13" fmla="*/ 126 h 163"/>
                <a:gd name="T14" fmla="*/ 156 w 163"/>
                <a:gd name="T15" fmla="*/ 113 h 163"/>
                <a:gd name="T16" fmla="*/ 161 w 163"/>
                <a:gd name="T17" fmla="*/ 99 h 163"/>
                <a:gd name="T18" fmla="*/ 163 w 163"/>
                <a:gd name="T19" fmla="*/ 82 h 163"/>
                <a:gd name="T20" fmla="*/ 163 w 163"/>
                <a:gd name="T21" fmla="*/ 82 h 163"/>
                <a:gd name="T22" fmla="*/ 161 w 163"/>
                <a:gd name="T23" fmla="*/ 65 h 163"/>
                <a:gd name="T24" fmla="*/ 156 w 163"/>
                <a:gd name="T25" fmla="*/ 50 h 163"/>
                <a:gd name="T26" fmla="*/ 148 w 163"/>
                <a:gd name="T27" fmla="*/ 36 h 163"/>
                <a:gd name="T28" fmla="*/ 138 w 163"/>
                <a:gd name="T29" fmla="*/ 23 h 163"/>
                <a:gd name="T30" fmla="*/ 127 w 163"/>
                <a:gd name="T31" fmla="*/ 15 h 163"/>
                <a:gd name="T32" fmla="*/ 112 w 163"/>
                <a:gd name="T33" fmla="*/ 7 h 163"/>
                <a:gd name="T34" fmla="*/ 98 w 163"/>
                <a:gd name="T35" fmla="*/ 2 h 163"/>
                <a:gd name="T36" fmla="*/ 81 w 163"/>
                <a:gd name="T37" fmla="*/ 0 h 163"/>
                <a:gd name="T38" fmla="*/ 81 w 163"/>
                <a:gd name="T39" fmla="*/ 0 h 163"/>
                <a:gd name="T40" fmla="*/ 64 w 163"/>
                <a:gd name="T41" fmla="*/ 2 h 163"/>
                <a:gd name="T42" fmla="*/ 50 w 163"/>
                <a:gd name="T43" fmla="*/ 7 h 163"/>
                <a:gd name="T44" fmla="*/ 35 w 163"/>
                <a:gd name="T45" fmla="*/ 15 h 163"/>
                <a:gd name="T46" fmla="*/ 23 w 163"/>
                <a:gd name="T47" fmla="*/ 23 h 163"/>
                <a:gd name="T48" fmla="*/ 14 w 163"/>
                <a:gd name="T49" fmla="*/ 36 h 163"/>
                <a:gd name="T50" fmla="*/ 6 w 163"/>
                <a:gd name="T51" fmla="*/ 50 h 163"/>
                <a:gd name="T52" fmla="*/ 2 w 163"/>
                <a:gd name="T53" fmla="*/ 65 h 163"/>
                <a:gd name="T54" fmla="*/ 0 w 163"/>
                <a:gd name="T55" fmla="*/ 82 h 163"/>
                <a:gd name="T56" fmla="*/ 0 w 163"/>
                <a:gd name="T57" fmla="*/ 82 h 163"/>
                <a:gd name="T58" fmla="*/ 2 w 163"/>
                <a:gd name="T59" fmla="*/ 99 h 163"/>
                <a:gd name="T60" fmla="*/ 6 w 163"/>
                <a:gd name="T61" fmla="*/ 113 h 163"/>
                <a:gd name="T62" fmla="*/ 14 w 163"/>
                <a:gd name="T63" fmla="*/ 126 h 163"/>
                <a:gd name="T64" fmla="*/ 23 w 163"/>
                <a:gd name="T65" fmla="*/ 138 h 163"/>
                <a:gd name="T66" fmla="*/ 35 w 163"/>
                <a:gd name="T67" fmla="*/ 149 h 163"/>
                <a:gd name="T68" fmla="*/ 50 w 163"/>
                <a:gd name="T69" fmla="*/ 157 h 163"/>
                <a:gd name="T70" fmla="*/ 64 w 163"/>
                <a:gd name="T71" fmla="*/ 161 h 163"/>
                <a:gd name="T72" fmla="*/ 81 w 163"/>
                <a:gd name="T73" fmla="*/ 163 h 163"/>
                <a:gd name="T74" fmla="*/ 81 w 163"/>
                <a:gd name="T7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3" h="163">
                  <a:moveTo>
                    <a:pt x="81" y="163"/>
                  </a:moveTo>
                  <a:lnTo>
                    <a:pt x="81" y="163"/>
                  </a:lnTo>
                  <a:lnTo>
                    <a:pt x="98" y="161"/>
                  </a:lnTo>
                  <a:lnTo>
                    <a:pt x="112" y="157"/>
                  </a:lnTo>
                  <a:lnTo>
                    <a:pt x="127" y="149"/>
                  </a:lnTo>
                  <a:lnTo>
                    <a:pt x="138" y="138"/>
                  </a:lnTo>
                  <a:lnTo>
                    <a:pt x="148" y="126"/>
                  </a:lnTo>
                  <a:lnTo>
                    <a:pt x="156" y="113"/>
                  </a:lnTo>
                  <a:lnTo>
                    <a:pt x="161" y="99"/>
                  </a:lnTo>
                  <a:lnTo>
                    <a:pt x="163" y="82"/>
                  </a:lnTo>
                  <a:lnTo>
                    <a:pt x="163" y="82"/>
                  </a:lnTo>
                  <a:lnTo>
                    <a:pt x="161" y="65"/>
                  </a:lnTo>
                  <a:lnTo>
                    <a:pt x="156" y="50"/>
                  </a:lnTo>
                  <a:lnTo>
                    <a:pt x="148" y="36"/>
                  </a:lnTo>
                  <a:lnTo>
                    <a:pt x="138" y="23"/>
                  </a:lnTo>
                  <a:lnTo>
                    <a:pt x="127" y="15"/>
                  </a:lnTo>
                  <a:lnTo>
                    <a:pt x="112" y="7"/>
                  </a:lnTo>
                  <a:lnTo>
                    <a:pt x="98" y="2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64" y="2"/>
                  </a:lnTo>
                  <a:lnTo>
                    <a:pt x="50" y="7"/>
                  </a:lnTo>
                  <a:lnTo>
                    <a:pt x="35" y="15"/>
                  </a:lnTo>
                  <a:lnTo>
                    <a:pt x="23" y="23"/>
                  </a:lnTo>
                  <a:lnTo>
                    <a:pt x="14" y="36"/>
                  </a:lnTo>
                  <a:lnTo>
                    <a:pt x="6" y="50"/>
                  </a:lnTo>
                  <a:lnTo>
                    <a:pt x="2" y="6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2" y="99"/>
                  </a:lnTo>
                  <a:lnTo>
                    <a:pt x="6" y="113"/>
                  </a:lnTo>
                  <a:lnTo>
                    <a:pt x="14" y="126"/>
                  </a:lnTo>
                  <a:lnTo>
                    <a:pt x="23" y="138"/>
                  </a:lnTo>
                  <a:lnTo>
                    <a:pt x="35" y="149"/>
                  </a:lnTo>
                  <a:lnTo>
                    <a:pt x="50" y="157"/>
                  </a:lnTo>
                  <a:lnTo>
                    <a:pt x="64" y="161"/>
                  </a:lnTo>
                  <a:lnTo>
                    <a:pt x="81" y="163"/>
                  </a:lnTo>
                  <a:lnTo>
                    <a:pt x="81" y="163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FAE9139E-77C5-4B17-D04B-B247CDFE5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6388" y="2174876"/>
              <a:ext cx="447675" cy="269875"/>
            </a:xfrm>
            <a:custGeom>
              <a:avLst/>
              <a:gdLst>
                <a:gd name="T0" fmla="*/ 232 w 282"/>
                <a:gd name="T1" fmla="*/ 15 h 170"/>
                <a:gd name="T2" fmla="*/ 232 w 282"/>
                <a:gd name="T3" fmla="*/ 15 h 170"/>
                <a:gd name="T4" fmla="*/ 215 w 282"/>
                <a:gd name="T5" fmla="*/ 0 h 170"/>
                <a:gd name="T6" fmla="*/ 215 w 282"/>
                <a:gd name="T7" fmla="*/ 0 h 170"/>
                <a:gd name="T8" fmla="*/ 201 w 282"/>
                <a:gd name="T9" fmla="*/ 13 h 170"/>
                <a:gd name="T10" fmla="*/ 182 w 282"/>
                <a:gd name="T11" fmla="*/ 25 h 170"/>
                <a:gd name="T12" fmla="*/ 163 w 282"/>
                <a:gd name="T13" fmla="*/ 32 h 170"/>
                <a:gd name="T14" fmla="*/ 153 w 282"/>
                <a:gd name="T15" fmla="*/ 34 h 170"/>
                <a:gd name="T16" fmla="*/ 142 w 282"/>
                <a:gd name="T17" fmla="*/ 34 h 170"/>
                <a:gd name="T18" fmla="*/ 142 w 282"/>
                <a:gd name="T19" fmla="*/ 34 h 170"/>
                <a:gd name="T20" fmla="*/ 132 w 282"/>
                <a:gd name="T21" fmla="*/ 34 h 170"/>
                <a:gd name="T22" fmla="*/ 121 w 282"/>
                <a:gd name="T23" fmla="*/ 32 h 170"/>
                <a:gd name="T24" fmla="*/ 100 w 282"/>
                <a:gd name="T25" fmla="*/ 25 h 170"/>
                <a:gd name="T26" fmla="*/ 84 w 282"/>
                <a:gd name="T27" fmla="*/ 13 h 170"/>
                <a:gd name="T28" fmla="*/ 69 w 282"/>
                <a:gd name="T29" fmla="*/ 0 h 170"/>
                <a:gd name="T30" fmla="*/ 69 w 282"/>
                <a:gd name="T31" fmla="*/ 0 h 170"/>
                <a:gd name="T32" fmla="*/ 52 w 282"/>
                <a:gd name="T33" fmla="*/ 15 h 170"/>
                <a:gd name="T34" fmla="*/ 52 w 282"/>
                <a:gd name="T35" fmla="*/ 15 h 170"/>
                <a:gd name="T36" fmla="*/ 42 w 282"/>
                <a:gd name="T37" fmla="*/ 28 h 170"/>
                <a:gd name="T38" fmla="*/ 31 w 282"/>
                <a:gd name="T39" fmla="*/ 40 h 170"/>
                <a:gd name="T40" fmla="*/ 23 w 282"/>
                <a:gd name="T41" fmla="*/ 55 h 170"/>
                <a:gd name="T42" fmla="*/ 17 w 282"/>
                <a:gd name="T43" fmla="*/ 69 h 170"/>
                <a:gd name="T44" fmla="*/ 11 w 282"/>
                <a:gd name="T45" fmla="*/ 86 h 170"/>
                <a:gd name="T46" fmla="*/ 6 w 282"/>
                <a:gd name="T47" fmla="*/ 103 h 170"/>
                <a:gd name="T48" fmla="*/ 2 w 282"/>
                <a:gd name="T49" fmla="*/ 122 h 170"/>
                <a:gd name="T50" fmla="*/ 2 w 282"/>
                <a:gd name="T51" fmla="*/ 140 h 170"/>
                <a:gd name="T52" fmla="*/ 2 w 282"/>
                <a:gd name="T53" fmla="*/ 140 h 170"/>
                <a:gd name="T54" fmla="*/ 0 w 282"/>
                <a:gd name="T55" fmla="*/ 145 h 170"/>
                <a:gd name="T56" fmla="*/ 0 w 282"/>
                <a:gd name="T57" fmla="*/ 145 h 170"/>
                <a:gd name="T58" fmla="*/ 2 w 282"/>
                <a:gd name="T59" fmla="*/ 170 h 170"/>
                <a:gd name="T60" fmla="*/ 282 w 282"/>
                <a:gd name="T61" fmla="*/ 170 h 170"/>
                <a:gd name="T62" fmla="*/ 282 w 282"/>
                <a:gd name="T63" fmla="*/ 170 h 170"/>
                <a:gd name="T64" fmla="*/ 282 w 282"/>
                <a:gd name="T65" fmla="*/ 145 h 170"/>
                <a:gd name="T66" fmla="*/ 282 w 282"/>
                <a:gd name="T67" fmla="*/ 145 h 170"/>
                <a:gd name="T68" fmla="*/ 282 w 282"/>
                <a:gd name="T69" fmla="*/ 140 h 170"/>
                <a:gd name="T70" fmla="*/ 282 w 282"/>
                <a:gd name="T71" fmla="*/ 140 h 170"/>
                <a:gd name="T72" fmla="*/ 282 w 282"/>
                <a:gd name="T73" fmla="*/ 122 h 170"/>
                <a:gd name="T74" fmla="*/ 278 w 282"/>
                <a:gd name="T75" fmla="*/ 103 h 170"/>
                <a:gd name="T76" fmla="*/ 274 w 282"/>
                <a:gd name="T77" fmla="*/ 86 h 170"/>
                <a:gd name="T78" fmla="*/ 268 w 282"/>
                <a:gd name="T79" fmla="*/ 69 h 170"/>
                <a:gd name="T80" fmla="*/ 261 w 282"/>
                <a:gd name="T81" fmla="*/ 55 h 170"/>
                <a:gd name="T82" fmla="*/ 253 w 282"/>
                <a:gd name="T83" fmla="*/ 40 h 170"/>
                <a:gd name="T84" fmla="*/ 242 w 282"/>
                <a:gd name="T85" fmla="*/ 28 h 170"/>
                <a:gd name="T86" fmla="*/ 232 w 282"/>
                <a:gd name="T87" fmla="*/ 15 h 170"/>
                <a:gd name="T88" fmla="*/ 232 w 282"/>
                <a:gd name="T89" fmla="*/ 1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2" h="170">
                  <a:moveTo>
                    <a:pt x="232" y="15"/>
                  </a:moveTo>
                  <a:lnTo>
                    <a:pt x="232" y="15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01" y="13"/>
                  </a:lnTo>
                  <a:lnTo>
                    <a:pt x="182" y="25"/>
                  </a:lnTo>
                  <a:lnTo>
                    <a:pt x="163" y="32"/>
                  </a:lnTo>
                  <a:lnTo>
                    <a:pt x="153" y="34"/>
                  </a:lnTo>
                  <a:lnTo>
                    <a:pt x="142" y="34"/>
                  </a:lnTo>
                  <a:lnTo>
                    <a:pt x="142" y="34"/>
                  </a:lnTo>
                  <a:lnTo>
                    <a:pt x="132" y="34"/>
                  </a:lnTo>
                  <a:lnTo>
                    <a:pt x="121" y="32"/>
                  </a:lnTo>
                  <a:lnTo>
                    <a:pt x="100" y="25"/>
                  </a:lnTo>
                  <a:lnTo>
                    <a:pt x="84" y="13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42" y="28"/>
                  </a:lnTo>
                  <a:lnTo>
                    <a:pt x="31" y="40"/>
                  </a:lnTo>
                  <a:lnTo>
                    <a:pt x="23" y="55"/>
                  </a:lnTo>
                  <a:lnTo>
                    <a:pt x="17" y="69"/>
                  </a:lnTo>
                  <a:lnTo>
                    <a:pt x="11" y="86"/>
                  </a:lnTo>
                  <a:lnTo>
                    <a:pt x="6" y="103"/>
                  </a:lnTo>
                  <a:lnTo>
                    <a:pt x="2" y="122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70"/>
                  </a:lnTo>
                  <a:lnTo>
                    <a:pt x="282" y="170"/>
                  </a:lnTo>
                  <a:lnTo>
                    <a:pt x="282" y="170"/>
                  </a:lnTo>
                  <a:lnTo>
                    <a:pt x="282" y="145"/>
                  </a:lnTo>
                  <a:lnTo>
                    <a:pt x="282" y="145"/>
                  </a:lnTo>
                  <a:lnTo>
                    <a:pt x="282" y="140"/>
                  </a:lnTo>
                  <a:lnTo>
                    <a:pt x="282" y="140"/>
                  </a:lnTo>
                  <a:lnTo>
                    <a:pt x="282" y="122"/>
                  </a:lnTo>
                  <a:lnTo>
                    <a:pt x="278" y="103"/>
                  </a:lnTo>
                  <a:lnTo>
                    <a:pt x="274" y="86"/>
                  </a:lnTo>
                  <a:lnTo>
                    <a:pt x="268" y="69"/>
                  </a:lnTo>
                  <a:lnTo>
                    <a:pt x="261" y="55"/>
                  </a:lnTo>
                  <a:lnTo>
                    <a:pt x="253" y="40"/>
                  </a:lnTo>
                  <a:lnTo>
                    <a:pt x="242" y="28"/>
                  </a:lnTo>
                  <a:lnTo>
                    <a:pt x="232" y="15"/>
                  </a:lnTo>
                  <a:lnTo>
                    <a:pt x="232" y="15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36">
              <a:extLst>
                <a:ext uri="{FF2B5EF4-FFF2-40B4-BE49-F238E27FC236}">
                  <a16:creationId xmlns:a16="http://schemas.microsoft.com/office/drawing/2014/main" id="{D274033E-8C64-7D41-06CA-2EA316E4D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813" y="1708151"/>
              <a:ext cx="247650" cy="247650"/>
            </a:xfrm>
            <a:custGeom>
              <a:avLst/>
              <a:gdLst>
                <a:gd name="T0" fmla="*/ 58 w 156"/>
                <a:gd name="T1" fmla="*/ 156 h 156"/>
                <a:gd name="T2" fmla="*/ 98 w 156"/>
                <a:gd name="T3" fmla="*/ 156 h 156"/>
                <a:gd name="T4" fmla="*/ 98 w 156"/>
                <a:gd name="T5" fmla="*/ 96 h 156"/>
                <a:gd name="T6" fmla="*/ 156 w 156"/>
                <a:gd name="T7" fmla="*/ 96 h 156"/>
                <a:gd name="T8" fmla="*/ 156 w 156"/>
                <a:gd name="T9" fmla="*/ 58 h 156"/>
                <a:gd name="T10" fmla="*/ 98 w 156"/>
                <a:gd name="T11" fmla="*/ 58 h 156"/>
                <a:gd name="T12" fmla="*/ 98 w 156"/>
                <a:gd name="T13" fmla="*/ 0 h 156"/>
                <a:gd name="T14" fmla="*/ 58 w 156"/>
                <a:gd name="T15" fmla="*/ 0 h 156"/>
                <a:gd name="T16" fmla="*/ 58 w 156"/>
                <a:gd name="T17" fmla="*/ 58 h 156"/>
                <a:gd name="T18" fmla="*/ 0 w 156"/>
                <a:gd name="T19" fmla="*/ 58 h 156"/>
                <a:gd name="T20" fmla="*/ 0 w 156"/>
                <a:gd name="T21" fmla="*/ 96 h 156"/>
                <a:gd name="T22" fmla="*/ 58 w 156"/>
                <a:gd name="T23" fmla="*/ 96 h 156"/>
                <a:gd name="T24" fmla="*/ 58 w 156"/>
                <a:gd name="T2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156">
                  <a:moveTo>
                    <a:pt x="58" y="156"/>
                  </a:moveTo>
                  <a:lnTo>
                    <a:pt x="98" y="156"/>
                  </a:lnTo>
                  <a:lnTo>
                    <a:pt x="98" y="96"/>
                  </a:lnTo>
                  <a:lnTo>
                    <a:pt x="156" y="96"/>
                  </a:lnTo>
                  <a:lnTo>
                    <a:pt x="156" y="58"/>
                  </a:lnTo>
                  <a:lnTo>
                    <a:pt x="98" y="58"/>
                  </a:lnTo>
                  <a:lnTo>
                    <a:pt x="98" y="0"/>
                  </a:lnTo>
                  <a:lnTo>
                    <a:pt x="58" y="0"/>
                  </a:lnTo>
                  <a:lnTo>
                    <a:pt x="58" y="58"/>
                  </a:lnTo>
                  <a:lnTo>
                    <a:pt x="0" y="58"/>
                  </a:lnTo>
                  <a:lnTo>
                    <a:pt x="0" y="96"/>
                  </a:lnTo>
                  <a:lnTo>
                    <a:pt x="58" y="96"/>
                  </a:lnTo>
                  <a:lnTo>
                    <a:pt x="58" y="15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4" name="Freeform 37">
            <a:extLst>
              <a:ext uri="{FF2B5EF4-FFF2-40B4-BE49-F238E27FC236}">
                <a16:creationId xmlns:a16="http://schemas.microsoft.com/office/drawing/2014/main" id="{EC520034-1782-849A-07C4-FEE8948689C6}"/>
              </a:ext>
            </a:extLst>
          </p:cNvPr>
          <p:cNvSpPr>
            <a:spLocks noEditPoints="1"/>
          </p:cNvSpPr>
          <p:nvPr/>
        </p:nvSpPr>
        <p:spPr bwMode="auto">
          <a:xfrm>
            <a:off x="5825329" y="1576390"/>
            <a:ext cx="554039" cy="779463"/>
          </a:xfrm>
          <a:custGeom>
            <a:avLst/>
            <a:gdLst>
              <a:gd name="T0" fmla="*/ 242 w 349"/>
              <a:gd name="T1" fmla="*/ 0 h 491"/>
              <a:gd name="T2" fmla="*/ 113 w 349"/>
              <a:gd name="T3" fmla="*/ 69 h 491"/>
              <a:gd name="T4" fmla="*/ 58 w 349"/>
              <a:gd name="T5" fmla="*/ 42 h 491"/>
              <a:gd name="T6" fmla="*/ 60 w 349"/>
              <a:gd name="T7" fmla="*/ 52 h 491"/>
              <a:gd name="T8" fmla="*/ 109 w 349"/>
              <a:gd name="T9" fmla="*/ 77 h 491"/>
              <a:gd name="T10" fmla="*/ 228 w 349"/>
              <a:gd name="T11" fmla="*/ 98 h 491"/>
              <a:gd name="T12" fmla="*/ 106 w 349"/>
              <a:gd name="T13" fmla="*/ 96 h 491"/>
              <a:gd name="T14" fmla="*/ 63 w 349"/>
              <a:gd name="T15" fmla="*/ 90 h 491"/>
              <a:gd name="T16" fmla="*/ 71 w 349"/>
              <a:gd name="T17" fmla="*/ 104 h 491"/>
              <a:gd name="T18" fmla="*/ 106 w 349"/>
              <a:gd name="T19" fmla="*/ 104 h 491"/>
              <a:gd name="T20" fmla="*/ 46 w 349"/>
              <a:gd name="T21" fmla="*/ 171 h 491"/>
              <a:gd name="T22" fmla="*/ 2 w 349"/>
              <a:gd name="T23" fmla="*/ 288 h 491"/>
              <a:gd name="T24" fmla="*/ 4 w 349"/>
              <a:gd name="T25" fmla="*/ 351 h 491"/>
              <a:gd name="T26" fmla="*/ 29 w 349"/>
              <a:gd name="T27" fmla="*/ 414 h 491"/>
              <a:gd name="T28" fmla="*/ 77 w 349"/>
              <a:gd name="T29" fmla="*/ 462 h 491"/>
              <a:gd name="T30" fmla="*/ 140 w 349"/>
              <a:gd name="T31" fmla="*/ 487 h 491"/>
              <a:gd name="T32" fmla="*/ 192 w 349"/>
              <a:gd name="T33" fmla="*/ 491 h 491"/>
              <a:gd name="T34" fmla="*/ 257 w 349"/>
              <a:gd name="T35" fmla="*/ 470 h 491"/>
              <a:gd name="T36" fmla="*/ 309 w 349"/>
              <a:gd name="T37" fmla="*/ 428 h 491"/>
              <a:gd name="T38" fmla="*/ 343 w 349"/>
              <a:gd name="T39" fmla="*/ 368 h 491"/>
              <a:gd name="T40" fmla="*/ 349 w 349"/>
              <a:gd name="T41" fmla="*/ 315 h 491"/>
              <a:gd name="T42" fmla="*/ 315 w 349"/>
              <a:gd name="T43" fmla="*/ 192 h 491"/>
              <a:gd name="T44" fmla="*/ 253 w 349"/>
              <a:gd name="T45" fmla="*/ 113 h 491"/>
              <a:gd name="T46" fmla="*/ 226 w 349"/>
              <a:gd name="T47" fmla="*/ 374 h 491"/>
              <a:gd name="T48" fmla="*/ 200 w 349"/>
              <a:gd name="T49" fmla="*/ 386 h 491"/>
              <a:gd name="T50" fmla="*/ 161 w 349"/>
              <a:gd name="T51" fmla="*/ 389 h 491"/>
              <a:gd name="T52" fmla="*/ 132 w 349"/>
              <a:gd name="T53" fmla="*/ 378 h 491"/>
              <a:gd name="T54" fmla="*/ 111 w 349"/>
              <a:gd name="T55" fmla="*/ 355 h 491"/>
              <a:gd name="T56" fmla="*/ 134 w 349"/>
              <a:gd name="T57" fmla="*/ 328 h 491"/>
              <a:gd name="T58" fmla="*/ 138 w 349"/>
              <a:gd name="T59" fmla="*/ 345 h 491"/>
              <a:gd name="T60" fmla="*/ 150 w 349"/>
              <a:gd name="T61" fmla="*/ 361 h 491"/>
              <a:gd name="T62" fmla="*/ 175 w 349"/>
              <a:gd name="T63" fmla="*/ 366 h 491"/>
              <a:gd name="T64" fmla="*/ 205 w 349"/>
              <a:gd name="T65" fmla="*/ 357 h 491"/>
              <a:gd name="T66" fmla="*/ 215 w 349"/>
              <a:gd name="T67" fmla="*/ 338 h 491"/>
              <a:gd name="T68" fmla="*/ 213 w 349"/>
              <a:gd name="T69" fmla="*/ 320 h 491"/>
              <a:gd name="T70" fmla="*/ 190 w 349"/>
              <a:gd name="T71" fmla="*/ 301 h 491"/>
              <a:gd name="T72" fmla="*/ 144 w 349"/>
              <a:gd name="T73" fmla="*/ 286 h 491"/>
              <a:gd name="T74" fmla="*/ 121 w 349"/>
              <a:gd name="T75" fmla="*/ 267 h 491"/>
              <a:gd name="T76" fmla="*/ 113 w 349"/>
              <a:gd name="T77" fmla="*/ 240 h 491"/>
              <a:gd name="T78" fmla="*/ 132 w 349"/>
              <a:gd name="T79" fmla="*/ 201 h 491"/>
              <a:gd name="T80" fmla="*/ 161 w 349"/>
              <a:gd name="T81" fmla="*/ 163 h 491"/>
              <a:gd name="T82" fmla="*/ 209 w 349"/>
              <a:gd name="T83" fmla="*/ 192 h 491"/>
              <a:gd name="T84" fmla="*/ 232 w 349"/>
              <a:gd name="T85" fmla="*/ 209 h 491"/>
              <a:gd name="T86" fmla="*/ 242 w 349"/>
              <a:gd name="T87" fmla="*/ 244 h 491"/>
              <a:gd name="T88" fmla="*/ 209 w 349"/>
              <a:gd name="T89" fmla="*/ 228 h 491"/>
              <a:gd name="T90" fmla="*/ 192 w 349"/>
              <a:gd name="T91" fmla="*/ 213 h 491"/>
              <a:gd name="T92" fmla="*/ 157 w 349"/>
              <a:gd name="T93" fmla="*/ 215 h 491"/>
              <a:gd name="T94" fmla="*/ 144 w 349"/>
              <a:gd name="T95" fmla="*/ 228 h 491"/>
              <a:gd name="T96" fmla="*/ 144 w 349"/>
              <a:gd name="T97" fmla="*/ 251 h 491"/>
              <a:gd name="T98" fmla="*/ 180 w 349"/>
              <a:gd name="T99" fmla="*/ 272 h 491"/>
              <a:gd name="T100" fmla="*/ 219 w 349"/>
              <a:gd name="T101" fmla="*/ 286 h 491"/>
              <a:gd name="T102" fmla="*/ 240 w 349"/>
              <a:gd name="T103" fmla="*/ 311 h 491"/>
              <a:gd name="T104" fmla="*/ 242 w 349"/>
              <a:gd name="T105" fmla="*/ 343 h 491"/>
              <a:gd name="T106" fmla="*/ 226 w 349"/>
              <a:gd name="T107" fmla="*/ 37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9" h="491">
                <a:moveTo>
                  <a:pt x="121" y="90"/>
                </a:moveTo>
                <a:lnTo>
                  <a:pt x="127" y="84"/>
                </a:lnTo>
                <a:lnTo>
                  <a:pt x="215" y="84"/>
                </a:lnTo>
                <a:lnTo>
                  <a:pt x="242" y="0"/>
                </a:lnTo>
                <a:lnTo>
                  <a:pt x="109" y="0"/>
                </a:lnTo>
                <a:lnTo>
                  <a:pt x="127" y="81"/>
                </a:lnTo>
                <a:lnTo>
                  <a:pt x="127" y="81"/>
                </a:lnTo>
                <a:lnTo>
                  <a:pt x="113" y="69"/>
                </a:lnTo>
                <a:lnTo>
                  <a:pt x="94" y="54"/>
                </a:lnTo>
                <a:lnTo>
                  <a:pt x="83" y="48"/>
                </a:lnTo>
                <a:lnTo>
                  <a:pt x="71" y="44"/>
                </a:lnTo>
                <a:lnTo>
                  <a:pt x="58" y="42"/>
                </a:lnTo>
                <a:lnTo>
                  <a:pt x="48" y="44"/>
                </a:lnTo>
                <a:lnTo>
                  <a:pt x="50" y="54"/>
                </a:lnTo>
                <a:lnTo>
                  <a:pt x="50" y="54"/>
                </a:lnTo>
                <a:lnTo>
                  <a:pt x="60" y="52"/>
                </a:lnTo>
                <a:lnTo>
                  <a:pt x="71" y="54"/>
                </a:lnTo>
                <a:lnTo>
                  <a:pt x="81" y="58"/>
                </a:lnTo>
                <a:lnTo>
                  <a:pt x="92" y="65"/>
                </a:lnTo>
                <a:lnTo>
                  <a:pt x="109" y="77"/>
                </a:lnTo>
                <a:lnTo>
                  <a:pt x="121" y="90"/>
                </a:lnTo>
                <a:lnTo>
                  <a:pt x="121" y="90"/>
                </a:lnTo>
                <a:close/>
                <a:moveTo>
                  <a:pt x="228" y="96"/>
                </a:moveTo>
                <a:lnTo>
                  <a:pt x="228" y="98"/>
                </a:lnTo>
                <a:lnTo>
                  <a:pt x="117" y="98"/>
                </a:lnTo>
                <a:lnTo>
                  <a:pt x="121" y="90"/>
                </a:lnTo>
                <a:lnTo>
                  <a:pt x="121" y="90"/>
                </a:lnTo>
                <a:lnTo>
                  <a:pt x="106" y="96"/>
                </a:lnTo>
                <a:lnTo>
                  <a:pt x="90" y="98"/>
                </a:lnTo>
                <a:lnTo>
                  <a:pt x="75" y="96"/>
                </a:lnTo>
                <a:lnTo>
                  <a:pt x="69" y="94"/>
                </a:lnTo>
                <a:lnTo>
                  <a:pt x="63" y="90"/>
                </a:lnTo>
                <a:lnTo>
                  <a:pt x="56" y="96"/>
                </a:lnTo>
                <a:lnTo>
                  <a:pt x="56" y="96"/>
                </a:lnTo>
                <a:lnTo>
                  <a:pt x="63" y="102"/>
                </a:lnTo>
                <a:lnTo>
                  <a:pt x="71" y="104"/>
                </a:lnTo>
                <a:lnTo>
                  <a:pt x="79" y="107"/>
                </a:lnTo>
                <a:lnTo>
                  <a:pt x="88" y="107"/>
                </a:lnTo>
                <a:lnTo>
                  <a:pt x="88" y="107"/>
                </a:lnTo>
                <a:lnTo>
                  <a:pt x="106" y="104"/>
                </a:lnTo>
                <a:lnTo>
                  <a:pt x="106" y="104"/>
                </a:lnTo>
                <a:lnTo>
                  <a:pt x="86" y="123"/>
                </a:lnTo>
                <a:lnTo>
                  <a:pt x="65" y="146"/>
                </a:lnTo>
                <a:lnTo>
                  <a:pt x="46" y="171"/>
                </a:lnTo>
                <a:lnTo>
                  <a:pt x="29" y="201"/>
                </a:lnTo>
                <a:lnTo>
                  <a:pt x="17" y="230"/>
                </a:lnTo>
                <a:lnTo>
                  <a:pt x="8" y="259"/>
                </a:lnTo>
                <a:lnTo>
                  <a:pt x="2" y="288"/>
                </a:lnTo>
                <a:lnTo>
                  <a:pt x="0" y="315"/>
                </a:lnTo>
                <a:lnTo>
                  <a:pt x="0" y="315"/>
                </a:lnTo>
                <a:lnTo>
                  <a:pt x="0" y="334"/>
                </a:lnTo>
                <a:lnTo>
                  <a:pt x="4" y="351"/>
                </a:lnTo>
                <a:lnTo>
                  <a:pt x="8" y="368"/>
                </a:lnTo>
                <a:lnTo>
                  <a:pt x="12" y="384"/>
                </a:lnTo>
                <a:lnTo>
                  <a:pt x="21" y="399"/>
                </a:lnTo>
                <a:lnTo>
                  <a:pt x="29" y="414"/>
                </a:lnTo>
                <a:lnTo>
                  <a:pt x="40" y="428"/>
                </a:lnTo>
                <a:lnTo>
                  <a:pt x="50" y="441"/>
                </a:lnTo>
                <a:lnTo>
                  <a:pt x="63" y="451"/>
                </a:lnTo>
                <a:lnTo>
                  <a:pt x="77" y="462"/>
                </a:lnTo>
                <a:lnTo>
                  <a:pt x="92" y="470"/>
                </a:lnTo>
                <a:lnTo>
                  <a:pt x="106" y="478"/>
                </a:lnTo>
                <a:lnTo>
                  <a:pt x="123" y="483"/>
                </a:lnTo>
                <a:lnTo>
                  <a:pt x="140" y="487"/>
                </a:lnTo>
                <a:lnTo>
                  <a:pt x="157" y="491"/>
                </a:lnTo>
                <a:lnTo>
                  <a:pt x="175" y="491"/>
                </a:lnTo>
                <a:lnTo>
                  <a:pt x="175" y="491"/>
                </a:lnTo>
                <a:lnTo>
                  <a:pt x="192" y="491"/>
                </a:lnTo>
                <a:lnTo>
                  <a:pt x="209" y="487"/>
                </a:lnTo>
                <a:lnTo>
                  <a:pt x="226" y="483"/>
                </a:lnTo>
                <a:lnTo>
                  <a:pt x="242" y="478"/>
                </a:lnTo>
                <a:lnTo>
                  <a:pt x="257" y="470"/>
                </a:lnTo>
                <a:lnTo>
                  <a:pt x="272" y="462"/>
                </a:lnTo>
                <a:lnTo>
                  <a:pt x="286" y="451"/>
                </a:lnTo>
                <a:lnTo>
                  <a:pt x="299" y="441"/>
                </a:lnTo>
                <a:lnTo>
                  <a:pt x="309" y="428"/>
                </a:lnTo>
                <a:lnTo>
                  <a:pt x="320" y="414"/>
                </a:lnTo>
                <a:lnTo>
                  <a:pt x="328" y="399"/>
                </a:lnTo>
                <a:lnTo>
                  <a:pt x="336" y="384"/>
                </a:lnTo>
                <a:lnTo>
                  <a:pt x="343" y="368"/>
                </a:lnTo>
                <a:lnTo>
                  <a:pt x="347" y="351"/>
                </a:lnTo>
                <a:lnTo>
                  <a:pt x="349" y="334"/>
                </a:lnTo>
                <a:lnTo>
                  <a:pt x="349" y="315"/>
                </a:lnTo>
                <a:lnTo>
                  <a:pt x="349" y="315"/>
                </a:lnTo>
                <a:lnTo>
                  <a:pt x="347" y="286"/>
                </a:lnTo>
                <a:lnTo>
                  <a:pt x="340" y="255"/>
                </a:lnTo>
                <a:lnTo>
                  <a:pt x="330" y="224"/>
                </a:lnTo>
                <a:lnTo>
                  <a:pt x="315" y="192"/>
                </a:lnTo>
                <a:lnTo>
                  <a:pt x="297" y="163"/>
                </a:lnTo>
                <a:lnTo>
                  <a:pt x="278" y="136"/>
                </a:lnTo>
                <a:lnTo>
                  <a:pt x="265" y="123"/>
                </a:lnTo>
                <a:lnTo>
                  <a:pt x="253" y="113"/>
                </a:lnTo>
                <a:lnTo>
                  <a:pt x="240" y="104"/>
                </a:lnTo>
                <a:lnTo>
                  <a:pt x="228" y="96"/>
                </a:lnTo>
                <a:lnTo>
                  <a:pt x="228" y="96"/>
                </a:lnTo>
                <a:close/>
                <a:moveTo>
                  <a:pt x="226" y="374"/>
                </a:moveTo>
                <a:lnTo>
                  <a:pt x="226" y="374"/>
                </a:lnTo>
                <a:lnTo>
                  <a:pt x="217" y="380"/>
                </a:lnTo>
                <a:lnTo>
                  <a:pt x="209" y="384"/>
                </a:lnTo>
                <a:lnTo>
                  <a:pt x="200" y="386"/>
                </a:lnTo>
                <a:lnTo>
                  <a:pt x="190" y="389"/>
                </a:lnTo>
                <a:lnTo>
                  <a:pt x="190" y="418"/>
                </a:lnTo>
                <a:lnTo>
                  <a:pt x="161" y="418"/>
                </a:lnTo>
                <a:lnTo>
                  <a:pt x="161" y="389"/>
                </a:lnTo>
                <a:lnTo>
                  <a:pt x="161" y="389"/>
                </a:lnTo>
                <a:lnTo>
                  <a:pt x="150" y="386"/>
                </a:lnTo>
                <a:lnTo>
                  <a:pt x="140" y="384"/>
                </a:lnTo>
                <a:lnTo>
                  <a:pt x="132" y="378"/>
                </a:lnTo>
                <a:lnTo>
                  <a:pt x="123" y="372"/>
                </a:lnTo>
                <a:lnTo>
                  <a:pt x="123" y="372"/>
                </a:lnTo>
                <a:lnTo>
                  <a:pt x="115" y="364"/>
                </a:lnTo>
                <a:lnTo>
                  <a:pt x="111" y="355"/>
                </a:lnTo>
                <a:lnTo>
                  <a:pt x="106" y="345"/>
                </a:lnTo>
                <a:lnTo>
                  <a:pt x="104" y="334"/>
                </a:lnTo>
                <a:lnTo>
                  <a:pt x="104" y="328"/>
                </a:lnTo>
                <a:lnTo>
                  <a:pt x="134" y="328"/>
                </a:lnTo>
                <a:lnTo>
                  <a:pt x="134" y="330"/>
                </a:lnTo>
                <a:lnTo>
                  <a:pt x="134" y="330"/>
                </a:lnTo>
                <a:lnTo>
                  <a:pt x="136" y="338"/>
                </a:lnTo>
                <a:lnTo>
                  <a:pt x="138" y="345"/>
                </a:lnTo>
                <a:lnTo>
                  <a:pt x="140" y="351"/>
                </a:lnTo>
                <a:lnTo>
                  <a:pt x="144" y="357"/>
                </a:lnTo>
                <a:lnTo>
                  <a:pt x="144" y="357"/>
                </a:lnTo>
                <a:lnTo>
                  <a:pt x="150" y="361"/>
                </a:lnTo>
                <a:lnTo>
                  <a:pt x="157" y="364"/>
                </a:lnTo>
                <a:lnTo>
                  <a:pt x="165" y="366"/>
                </a:lnTo>
                <a:lnTo>
                  <a:pt x="175" y="366"/>
                </a:lnTo>
                <a:lnTo>
                  <a:pt x="175" y="366"/>
                </a:lnTo>
                <a:lnTo>
                  <a:pt x="184" y="366"/>
                </a:lnTo>
                <a:lnTo>
                  <a:pt x="192" y="364"/>
                </a:lnTo>
                <a:lnTo>
                  <a:pt x="198" y="361"/>
                </a:lnTo>
                <a:lnTo>
                  <a:pt x="205" y="357"/>
                </a:lnTo>
                <a:lnTo>
                  <a:pt x="205" y="357"/>
                </a:lnTo>
                <a:lnTo>
                  <a:pt x="209" y="351"/>
                </a:lnTo>
                <a:lnTo>
                  <a:pt x="213" y="347"/>
                </a:lnTo>
                <a:lnTo>
                  <a:pt x="215" y="338"/>
                </a:lnTo>
                <a:lnTo>
                  <a:pt x="215" y="330"/>
                </a:lnTo>
                <a:lnTo>
                  <a:pt x="215" y="330"/>
                </a:lnTo>
                <a:lnTo>
                  <a:pt x="215" y="324"/>
                </a:lnTo>
                <a:lnTo>
                  <a:pt x="213" y="320"/>
                </a:lnTo>
                <a:lnTo>
                  <a:pt x="209" y="313"/>
                </a:lnTo>
                <a:lnTo>
                  <a:pt x="205" y="309"/>
                </a:lnTo>
                <a:lnTo>
                  <a:pt x="205" y="309"/>
                </a:lnTo>
                <a:lnTo>
                  <a:pt x="190" y="301"/>
                </a:lnTo>
                <a:lnTo>
                  <a:pt x="169" y="295"/>
                </a:lnTo>
                <a:lnTo>
                  <a:pt x="169" y="295"/>
                </a:lnTo>
                <a:lnTo>
                  <a:pt x="157" y="290"/>
                </a:lnTo>
                <a:lnTo>
                  <a:pt x="144" y="286"/>
                </a:lnTo>
                <a:lnTo>
                  <a:pt x="134" y="282"/>
                </a:lnTo>
                <a:lnTo>
                  <a:pt x="127" y="276"/>
                </a:lnTo>
                <a:lnTo>
                  <a:pt x="127" y="276"/>
                </a:lnTo>
                <a:lnTo>
                  <a:pt x="121" y="267"/>
                </a:lnTo>
                <a:lnTo>
                  <a:pt x="115" y="259"/>
                </a:lnTo>
                <a:lnTo>
                  <a:pt x="113" y="251"/>
                </a:lnTo>
                <a:lnTo>
                  <a:pt x="113" y="240"/>
                </a:lnTo>
                <a:lnTo>
                  <a:pt x="113" y="240"/>
                </a:lnTo>
                <a:lnTo>
                  <a:pt x="113" y="230"/>
                </a:lnTo>
                <a:lnTo>
                  <a:pt x="117" y="219"/>
                </a:lnTo>
                <a:lnTo>
                  <a:pt x="123" y="209"/>
                </a:lnTo>
                <a:lnTo>
                  <a:pt x="132" y="201"/>
                </a:lnTo>
                <a:lnTo>
                  <a:pt x="132" y="201"/>
                </a:lnTo>
                <a:lnTo>
                  <a:pt x="144" y="192"/>
                </a:lnTo>
                <a:lnTo>
                  <a:pt x="161" y="188"/>
                </a:lnTo>
                <a:lnTo>
                  <a:pt x="161" y="163"/>
                </a:lnTo>
                <a:lnTo>
                  <a:pt x="190" y="163"/>
                </a:lnTo>
                <a:lnTo>
                  <a:pt x="190" y="188"/>
                </a:lnTo>
                <a:lnTo>
                  <a:pt x="190" y="188"/>
                </a:lnTo>
                <a:lnTo>
                  <a:pt x="209" y="192"/>
                </a:lnTo>
                <a:lnTo>
                  <a:pt x="215" y="196"/>
                </a:lnTo>
                <a:lnTo>
                  <a:pt x="223" y="201"/>
                </a:lnTo>
                <a:lnTo>
                  <a:pt x="223" y="201"/>
                </a:lnTo>
                <a:lnTo>
                  <a:pt x="232" y="209"/>
                </a:lnTo>
                <a:lnTo>
                  <a:pt x="236" y="219"/>
                </a:lnTo>
                <a:lnTo>
                  <a:pt x="240" y="230"/>
                </a:lnTo>
                <a:lnTo>
                  <a:pt x="242" y="242"/>
                </a:lnTo>
                <a:lnTo>
                  <a:pt x="242" y="244"/>
                </a:lnTo>
                <a:lnTo>
                  <a:pt x="213" y="244"/>
                </a:lnTo>
                <a:lnTo>
                  <a:pt x="213" y="242"/>
                </a:lnTo>
                <a:lnTo>
                  <a:pt x="213" y="242"/>
                </a:lnTo>
                <a:lnTo>
                  <a:pt x="209" y="228"/>
                </a:lnTo>
                <a:lnTo>
                  <a:pt x="203" y="217"/>
                </a:lnTo>
                <a:lnTo>
                  <a:pt x="203" y="217"/>
                </a:lnTo>
                <a:lnTo>
                  <a:pt x="196" y="215"/>
                </a:lnTo>
                <a:lnTo>
                  <a:pt x="192" y="213"/>
                </a:lnTo>
                <a:lnTo>
                  <a:pt x="177" y="211"/>
                </a:lnTo>
                <a:lnTo>
                  <a:pt x="177" y="211"/>
                </a:lnTo>
                <a:lnTo>
                  <a:pt x="163" y="213"/>
                </a:lnTo>
                <a:lnTo>
                  <a:pt x="157" y="215"/>
                </a:lnTo>
                <a:lnTo>
                  <a:pt x="150" y="219"/>
                </a:lnTo>
                <a:lnTo>
                  <a:pt x="150" y="219"/>
                </a:lnTo>
                <a:lnTo>
                  <a:pt x="146" y="224"/>
                </a:lnTo>
                <a:lnTo>
                  <a:pt x="144" y="228"/>
                </a:lnTo>
                <a:lnTo>
                  <a:pt x="142" y="234"/>
                </a:lnTo>
                <a:lnTo>
                  <a:pt x="142" y="240"/>
                </a:lnTo>
                <a:lnTo>
                  <a:pt x="142" y="240"/>
                </a:lnTo>
                <a:lnTo>
                  <a:pt x="144" y="251"/>
                </a:lnTo>
                <a:lnTo>
                  <a:pt x="150" y="259"/>
                </a:lnTo>
                <a:lnTo>
                  <a:pt x="150" y="259"/>
                </a:lnTo>
                <a:lnTo>
                  <a:pt x="161" y="265"/>
                </a:lnTo>
                <a:lnTo>
                  <a:pt x="180" y="272"/>
                </a:lnTo>
                <a:lnTo>
                  <a:pt x="180" y="272"/>
                </a:lnTo>
                <a:lnTo>
                  <a:pt x="196" y="276"/>
                </a:lnTo>
                <a:lnTo>
                  <a:pt x="209" y="280"/>
                </a:lnTo>
                <a:lnTo>
                  <a:pt x="219" y="286"/>
                </a:lnTo>
                <a:lnTo>
                  <a:pt x="228" y="295"/>
                </a:lnTo>
                <a:lnTo>
                  <a:pt x="228" y="295"/>
                </a:lnTo>
                <a:lnTo>
                  <a:pt x="236" y="301"/>
                </a:lnTo>
                <a:lnTo>
                  <a:pt x="240" y="311"/>
                </a:lnTo>
                <a:lnTo>
                  <a:pt x="244" y="320"/>
                </a:lnTo>
                <a:lnTo>
                  <a:pt x="244" y="330"/>
                </a:lnTo>
                <a:lnTo>
                  <a:pt x="244" y="330"/>
                </a:lnTo>
                <a:lnTo>
                  <a:pt x="242" y="343"/>
                </a:lnTo>
                <a:lnTo>
                  <a:pt x="240" y="355"/>
                </a:lnTo>
                <a:lnTo>
                  <a:pt x="234" y="366"/>
                </a:lnTo>
                <a:lnTo>
                  <a:pt x="226" y="374"/>
                </a:lnTo>
                <a:lnTo>
                  <a:pt x="226" y="37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5" name="Freeform 38" descr="D:\51PPT模板网\51pptmoban.com\图片.jpg">
            <a:extLst>
              <a:ext uri="{FF2B5EF4-FFF2-40B4-BE49-F238E27FC236}">
                <a16:creationId xmlns:a16="http://schemas.microsoft.com/office/drawing/2014/main" id="{E8686CD8-E833-686F-196A-595BB680ADB3}"/>
              </a:ext>
            </a:extLst>
          </p:cNvPr>
          <p:cNvSpPr>
            <a:spLocks noEditPoints="1"/>
          </p:cNvSpPr>
          <p:nvPr/>
        </p:nvSpPr>
        <p:spPr bwMode="auto">
          <a:xfrm>
            <a:off x="9020175" y="1619251"/>
            <a:ext cx="565151" cy="749300"/>
          </a:xfrm>
          <a:custGeom>
            <a:avLst/>
            <a:gdLst>
              <a:gd name="T0" fmla="*/ 303 w 356"/>
              <a:gd name="T1" fmla="*/ 0 h 472"/>
              <a:gd name="T2" fmla="*/ 53 w 356"/>
              <a:gd name="T3" fmla="*/ 52 h 472"/>
              <a:gd name="T4" fmla="*/ 0 w 356"/>
              <a:gd name="T5" fmla="*/ 153 h 472"/>
              <a:gd name="T6" fmla="*/ 2 w 356"/>
              <a:gd name="T7" fmla="*/ 163 h 472"/>
              <a:gd name="T8" fmla="*/ 11 w 356"/>
              <a:gd name="T9" fmla="*/ 188 h 472"/>
              <a:gd name="T10" fmla="*/ 27 w 356"/>
              <a:gd name="T11" fmla="*/ 217 h 472"/>
              <a:gd name="T12" fmla="*/ 53 w 356"/>
              <a:gd name="T13" fmla="*/ 240 h 472"/>
              <a:gd name="T14" fmla="*/ 69 w 356"/>
              <a:gd name="T15" fmla="*/ 249 h 472"/>
              <a:gd name="T16" fmla="*/ 99 w 356"/>
              <a:gd name="T17" fmla="*/ 284 h 472"/>
              <a:gd name="T18" fmla="*/ 142 w 356"/>
              <a:gd name="T19" fmla="*/ 307 h 472"/>
              <a:gd name="T20" fmla="*/ 50 w 356"/>
              <a:gd name="T21" fmla="*/ 418 h 472"/>
              <a:gd name="T22" fmla="*/ 305 w 356"/>
              <a:gd name="T23" fmla="*/ 472 h 472"/>
              <a:gd name="T24" fmla="*/ 213 w 356"/>
              <a:gd name="T25" fmla="*/ 418 h 472"/>
              <a:gd name="T26" fmla="*/ 213 w 356"/>
              <a:gd name="T27" fmla="*/ 307 h 472"/>
              <a:gd name="T28" fmla="*/ 255 w 356"/>
              <a:gd name="T29" fmla="*/ 284 h 472"/>
              <a:gd name="T30" fmla="*/ 287 w 356"/>
              <a:gd name="T31" fmla="*/ 249 h 472"/>
              <a:gd name="T32" fmla="*/ 303 w 356"/>
              <a:gd name="T33" fmla="*/ 240 h 472"/>
              <a:gd name="T34" fmla="*/ 328 w 356"/>
              <a:gd name="T35" fmla="*/ 217 h 472"/>
              <a:gd name="T36" fmla="*/ 345 w 356"/>
              <a:gd name="T37" fmla="*/ 188 h 472"/>
              <a:gd name="T38" fmla="*/ 353 w 356"/>
              <a:gd name="T39" fmla="*/ 163 h 472"/>
              <a:gd name="T40" fmla="*/ 356 w 356"/>
              <a:gd name="T41" fmla="*/ 52 h 472"/>
              <a:gd name="T42" fmla="*/ 23 w 356"/>
              <a:gd name="T43" fmla="*/ 153 h 472"/>
              <a:gd name="T44" fmla="*/ 53 w 356"/>
              <a:gd name="T45" fmla="*/ 75 h 472"/>
              <a:gd name="T46" fmla="*/ 53 w 356"/>
              <a:gd name="T47" fmla="*/ 186 h 472"/>
              <a:gd name="T48" fmla="*/ 55 w 356"/>
              <a:gd name="T49" fmla="*/ 211 h 472"/>
              <a:gd name="T50" fmla="*/ 42 w 356"/>
              <a:gd name="T51" fmla="*/ 194 h 472"/>
              <a:gd name="T52" fmla="*/ 25 w 356"/>
              <a:gd name="T53" fmla="*/ 163 h 472"/>
              <a:gd name="T54" fmla="*/ 23 w 356"/>
              <a:gd name="T55" fmla="*/ 153 h 472"/>
              <a:gd name="T56" fmla="*/ 180 w 356"/>
              <a:gd name="T57" fmla="*/ 151 h 472"/>
              <a:gd name="T58" fmla="*/ 151 w 356"/>
              <a:gd name="T59" fmla="*/ 130 h 472"/>
              <a:gd name="T60" fmla="*/ 161 w 356"/>
              <a:gd name="T61" fmla="*/ 96 h 472"/>
              <a:gd name="T62" fmla="*/ 199 w 356"/>
              <a:gd name="T63" fmla="*/ 96 h 472"/>
              <a:gd name="T64" fmla="*/ 209 w 356"/>
              <a:gd name="T65" fmla="*/ 130 h 472"/>
              <a:gd name="T66" fmla="*/ 333 w 356"/>
              <a:gd name="T67" fmla="*/ 153 h 472"/>
              <a:gd name="T68" fmla="*/ 330 w 356"/>
              <a:gd name="T69" fmla="*/ 163 h 472"/>
              <a:gd name="T70" fmla="*/ 314 w 356"/>
              <a:gd name="T71" fmla="*/ 194 h 472"/>
              <a:gd name="T72" fmla="*/ 301 w 356"/>
              <a:gd name="T73" fmla="*/ 211 h 472"/>
              <a:gd name="T74" fmla="*/ 303 w 356"/>
              <a:gd name="T75" fmla="*/ 186 h 472"/>
              <a:gd name="T76" fmla="*/ 333 w 356"/>
              <a:gd name="T77" fmla="*/ 7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6" h="472">
                <a:moveTo>
                  <a:pt x="303" y="52"/>
                </a:moveTo>
                <a:lnTo>
                  <a:pt x="303" y="0"/>
                </a:lnTo>
                <a:lnTo>
                  <a:pt x="53" y="0"/>
                </a:lnTo>
                <a:lnTo>
                  <a:pt x="53" y="52"/>
                </a:lnTo>
                <a:lnTo>
                  <a:pt x="0" y="52"/>
                </a:lnTo>
                <a:lnTo>
                  <a:pt x="0" y="153"/>
                </a:lnTo>
                <a:lnTo>
                  <a:pt x="0" y="153"/>
                </a:lnTo>
                <a:lnTo>
                  <a:pt x="2" y="163"/>
                </a:lnTo>
                <a:lnTo>
                  <a:pt x="4" y="176"/>
                </a:lnTo>
                <a:lnTo>
                  <a:pt x="11" y="188"/>
                </a:lnTo>
                <a:lnTo>
                  <a:pt x="17" y="203"/>
                </a:lnTo>
                <a:lnTo>
                  <a:pt x="27" y="217"/>
                </a:lnTo>
                <a:lnTo>
                  <a:pt x="40" y="230"/>
                </a:lnTo>
                <a:lnTo>
                  <a:pt x="53" y="240"/>
                </a:lnTo>
                <a:lnTo>
                  <a:pt x="69" y="249"/>
                </a:lnTo>
                <a:lnTo>
                  <a:pt x="69" y="249"/>
                </a:lnTo>
                <a:lnTo>
                  <a:pt x="82" y="268"/>
                </a:lnTo>
                <a:lnTo>
                  <a:pt x="99" y="284"/>
                </a:lnTo>
                <a:lnTo>
                  <a:pt x="119" y="297"/>
                </a:lnTo>
                <a:lnTo>
                  <a:pt x="142" y="307"/>
                </a:lnTo>
                <a:lnTo>
                  <a:pt x="142" y="418"/>
                </a:lnTo>
                <a:lnTo>
                  <a:pt x="50" y="418"/>
                </a:lnTo>
                <a:lnTo>
                  <a:pt x="50" y="472"/>
                </a:lnTo>
                <a:lnTo>
                  <a:pt x="305" y="472"/>
                </a:lnTo>
                <a:lnTo>
                  <a:pt x="305" y="418"/>
                </a:lnTo>
                <a:lnTo>
                  <a:pt x="213" y="418"/>
                </a:lnTo>
                <a:lnTo>
                  <a:pt x="213" y="307"/>
                </a:lnTo>
                <a:lnTo>
                  <a:pt x="213" y="307"/>
                </a:lnTo>
                <a:lnTo>
                  <a:pt x="236" y="297"/>
                </a:lnTo>
                <a:lnTo>
                  <a:pt x="255" y="284"/>
                </a:lnTo>
                <a:lnTo>
                  <a:pt x="272" y="268"/>
                </a:lnTo>
                <a:lnTo>
                  <a:pt x="287" y="249"/>
                </a:lnTo>
                <a:lnTo>
                  <a:pt x="287" y="249"/>
                </a:lnTo>
                <a:lnTo>
                  <a:pt x="303" y="240"/>
                </a:lnTo>
                <a:lnTo>
                  <a:pt x="316" y="230"/>
                </a:lnTo>
                <a:lnTo>
                  <a:pt x="328" y="217"/>
                </a:lnTo>
                <a:lnTo>
                  <a:pt x="337" y="203"/>
                </a:lnTo>
                <a:lnTo>
                  <a:pt x="345" y="188"/>
                </a:lnTo>
                <a:lnTo>
                  <a:pt x="351" y="176"/>
                </a:lnTo>
                <a:lnTo>
                  <a:pt x="353" y="163"/>
                </a:lnTo>
                <a:lnTo>
                  <a:pt x="356" y="153"/>
                </a:lnTo>
                <a:lnTo>
                  <a:pt x="356" y="52"/>
                </a:lnTo>
                <a:lnTo>
                  <a:pt x="303" y="52"/>
                </a:lnTo>
                <a:close/>
                <a:moveTo>
                  <a:pt x="23" y="153"/>
                </a:moveTo>
                <a:lnTo>
                  <a:pt x="23" y="75"/>
                </a:lnTo>
                <a:lnTo>
                  <a:pt x="53" y="75"/>
                </a:lnTo>
                <a:lnTo>
                  <a:pt x="53" y="186"/>
                </a:lnTo>
                <a:lnTo>
                  <a:pt x="53" y="186"/>
                </a:lnTo>
                <a:lnTo>
                  <a:pt x="53" y="199"/>
                </a:lnTo>
                <a:lnTo>
                  <a:pt x="55" y="211"/>
                </a:lnTo>
                <a:lnTo>
                  <a:pt x="55" y="211"/>
                </a:lnTo>
                <a:lnTo>
                  <a:pt x="42" y="194"/>
                </a:lnTo>
                <a:lnTo>
                  <a:pt x="32" y="178"/>
                </a:lnTo>
                <a:lnTo>
                  <a:pt x="25" y="163"/>
                </a:lnTo>
                <a:lnTo>
                  <a:pt x="23" y="153"/>
                </a:lnTo>
                <a:lnTo>
                  <a:pt x="23" y="153"/>
                </a:lnTo>
                <a:close/>
                <a:moveTo>
                  <a:pt x="228" y="186"/>
                </a:moveTo>
                <a:lnTo>
                  <a:pt x="180" y="151"/>
                </a:lnTo>
                <a:lnTo>
                  <a:pt x="132" y="186"/>
                </a:lnTo>
                <a:lnTo>
                  <a:pt x="151" y="130"/>
                </a:lnTo>
                <a:lnTo>
                  <a:pt x="103" y="96"/>
                </a:lnTo>
                <a:lnTo>
                  <a:pt x="161" y="96"/>
                </a:lnTo>
                <a:lnTo>
                  <a:pt x="180" y="40"/>
                </a:lnTo>
                <a:lnTo>
                  <a:pt x="199" y="96"/>
                </a:lnTo>
                <a:lnTo>
                  <a:pt x="255" y="96"/>
                </a:lnTo>
                <a:lnTo>
                  <a:pt x="209" y="130"/>
                </a:lnTo>
                <a:lnTo>
                  <a:pt x="228" y="186"/>
                </a:lnTo>
                <a:close/>
                <a:moveTo>
                  <a:pt x="333" y="153"/>
                </a:moveTo>
                <a:lnTo>
                  <a:pt x="333" y="153"/>
                </a:lnTo>
                <a:lnTo>
                  <a:pt x="330" y="163"/>
                </a:lnTo>
                <a:lnTo>
                  <a:pt x="324" y="178"/>
                </a:lnTo>
                <a:lnTo>
                  <a:pt x="314" y="194"/>
                </a:lnTo>
                <a:lnTo>
                  <a:pt x="301" y="211"/>
                </a:lnTo>
                <a:lnTo>
                  <a:pt x="301" y="211"/>
                </a:lnTo>
                <a:lnTo>
                  <a:pt x="303" y="199"/>
                </a:lnTo>
                <a:lnTo>
                  <a:pt x="303" y="186"/>
                </a:lnTo>
                <a:lnTo>
                  <a:pt x="303" y="75"/>
                </a:lnTo>
                <a:lnTo>
                  <a:pt x="333" y="75"/>
                </a:lnTo>
                <a:lnTo>
                  <a:pt x="333" y="153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9B942EB-09AB-42F4-E4F9-50A43D12594B}"/>
              </a:ext>
            </a:extLst>
          </p:cNvPr>
          <p:cNvGrpSpPr/>
          <p:nvPr/>
        </p:nvGrpSpPr>
        <p:grpSpPr>
          <a:xfrm>
            <a:off x="1843084" y="3429000"/>
            <a:ext cx="1903416" cy="1830458"/>
            <a:chOff x="815103" y="1906534"/>
            <a:chExt cx="1903416" cy="183045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DF4C3D0-5132-BAAA-0C78-4C91D93DA40B}"/>
                </a:ext>
              </a:extLst>
            </p:cNvPr>
            <p:cNvSpPr txBox="1"/>
            <p:nvPr/>
          </p:nvSpPr>
          <p:spPr>
            <a:xfrm>
              <a:off x="815103" y="2281209"/>
              <a:ext cx="190341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596E212-FCAC-512A-3B13-6F00EB430650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9FB51DD-9399-5B4E-AA1C-1CDC80421FD8}"/>
              </a:ext>
            </a:extLst>
          </p:cNvPr>
          <p:cNvGrpSpPr/>
          <p:nvPr/>
        </p:nvGrpSpPr>
        <p:grpSpPr>
          <a:xfrm>
            <a:off x="5144291" y="3429000"/>
            <a:ext cx="1903416" cy="1830458"/>
            <a:chOff x="815103" y="1906534"/>
            <a:chExt cx="1903416" cy="183045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3096600-C385-B57C-6E4A-6066C4835F38}"/>
                </a:ext>
              </a:extLst>
            </p:cNvPr>
            <p:cNvSpPr txBox="1"/>
            <p:nvPr/>
          </p:nvSpPr>
          <p:spPr>
            <a:xfrm>
              <a:off x="815103" y="2281209"/>
              <a:ext cx="190341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4E9EFE1-F518-10CD-BCE8-A866FE1C1969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EE4EECB-6EDE-243E-3F75-C0A24F245872}"/>
              </a:ext>
            </a:extLst>
          </p:cNvPr>
          <p:cNvGrpSpPr/>
          <p:nvPr/>
        </p:nvGrpSpPr>
        <p:grpSpPr>
          <a:xfrm>
            <a:off x="8351042" y="3429000"/>
            <a:ext cx="1903416" cy="1830458"/>
            <a:chOff x="815103" y="1906534"/>
            <a:chExt cx="1903416" cy="183045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DAB9E6D-E5D5-2BA1-977D-8CC11E06B367}"/>
                </a:ext>
              </a:extLst>
            </p:cNvPr>
            <p:cNvSpPr txBox="1"/>
            <p:nvPr/>
          </p:nvSpPr>
          <p:spPr>
            <a:xfrm>
              <a:off x="815103" y="2281209"/>
              <a:ext cx="1903416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4759D38-32E7-D43F-11F5-89B9648D83A4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357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948680C2-6540-4F32-82B1-E5307732AF7C}"/>
              </a:ext>
            </a:extLst>
          </p:cNvPr>
          <p:cNvSpPr>
            <a:spLocks/>
          </p:cNvSpPr>
          <p:nvPr/>
        </p:nvSpPr>
        <p:spPr bwMode="auto">
          <a:xfrm>
            <a:off x="2987600" y="2311547"/>
            <a:ext cx="2811446" cy="2234905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562AC52F-3EC2-4B9F-AC00-E9C33A844E19}"/>
              </a:ext>
            </a:extLst>
          </p:cNvPr>
          <p:cNvSpPr>
            <a:spLocks/>
          </p:cNvSpPr>
          <p:nvPr/>
        </p:nvSpPr>
        <p:spPr bwMode="auto">
          <a:xfrm>
            <a:off x="5380136" y="2311547"/>
            <a:ext cx="2809286" cy="2234905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B74675B8-E7FE-4678-BC74-1790F7A865A5}"/>
              </a:ext>
            </a:extLst>
          </p:cNvPr>
          <p:cNvSpPr>
            <a:spLocks/>
          </p:cNvSpPr>
          <p:nvPr/>
        </p:nvSpPr>
        <p:spPr bwMode="auto">
          <a:xfrm>
            <a:off x="7785628" y="2305069"/>
            <a:ext cx="2906456" cy="2241383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550FBFF5-E86A-4573-A0E1-9FC94E04E258}"/>
              </a:ext>
            </a:extLst>
          </p:cNvPr>
          <p:cNvSpPr>
            <a:spLocks/>
          </p:cNvSpPr>
          <p:nvPr/>
        </p:nvSpPr>
        <p:spPr bwMode="auto">
          <a:xfrm>
            <a:off x="1180242" y="2311547"/>
            <a:ext cx="2226268" cy="2912934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grpSp>
        <p:nvGrpSpPr>
          <p:cNvPr id="6" name="组合 5" descr="D:\51PPT模板网\51pptmoban.com\图片.jpg">
            <a:extLst>
              <a:ext uri="{FF2B5EF4-FFF2-40B4-BE49-F238E27FC236}">
                <a16:creationId xmlns:a16="http://schemas.microsoft.com/office/drawing/2014/main" id="{EFAC5626-76E8-4552-8609-D776C43798E4}"/>
              </a:ext>
            </a:extLst>
          </p:cNvPr>
          <p:cNvGrpSpPr/>
          <p:nvPr/>
        </p:nvGrpSpPr>
        <p:grpSpPr>
          <a:xfrm>
            <a:off x="9372734" y="2706704"/>
            <a:ext cx="475052" cy="682348"/>
            <a:chOff x="9410834" y="2025648"/>
            <a:chExt cx="475052" cy="682348"/>
          </a:xfrm>
          <a:solidFill>
            <a:srgbClr val="C30101"/>
          </a:solidFill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CA34C996-389C-4C1B-835E-D81D90AB7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94922FB-7BEA-4040-AB25-F96AE0183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C4793759-9B17-4537-8EE1-4E4BF5CF4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CF0E5832-19D9-4955-8E6E-80D724814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E8BB0968-4C9A-44FF-819E-F232A7634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45A93C71-11A1-4427-8782-05F7515EC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B21E610D-8741-4E2A-AD3A-83C879438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DA639437-9231-40D8-8793-5F2A25EF8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35C042CB-FF28-45AF-A667-4769982443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61E388D7-89E7-412F-8EC5-02B87ED61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8681515-B3D1-43D0-B3EA-9E068EEE2E91}"/>
              </a:ext>
            </a:extLst>
          </p:cNvPr>
          <p:cNvGrpSpPr/>
          <p:nvPr/>
        </p:nvGrpSpPr>
        <p:grpSpPr>
          <a:xfrm>
            <a:off x="1778376" y="2756369"/>
            <a:ext cx="602453" cy="606771"/>
            <a:chOff x="1816476" y="2075313"/>
            <a:chExt cx="602453" cy="606771"/>
          </a:xfrm>
          <a:gradFill>
            <a:gsLst>
              <a:gs pos="0">
                <a:srgbClr val="D4BB76"/>
              </a:gs>
              <a:gs pos="100000">
                <a:srgbClr val="C89324"/>
              </a:gs>
            </a:gsLst>
            <a:lin ang="16200000" scaled="0"/>
          </a:gradFill>
        </p:grpSpPr>
        <p:sp>
          <p:nvSpPr>
            <p:cNvPr id="19" name="Oval 19">
              <a:extLst>
                <a:ext uri="{FF2B5EF4-FFF2-40B4-BE49-F238E27FC236}">
                  <a16:creationId xmlns:a16="http://schemas.microsoft.com/office/drawing/2014/main" id="{EB052066-4009-464F-AF10-25A7C61DD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7F75E384-E869-4B7E-AF52-2DF2F8274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21">
            <a:extLst>
              <a:ext uri="{FF2B5EF4-FFF2-40B4-BE49-F238E27FC236}">
                <a16:creationId xmlns:a16="http://schemas.microsoft.com/office/drawing/2014/main" id="{B4415DB2-45D4-43F0-B8FC-E4E64E73432A}"/>
              </a:ext>
            </a:extLst>
          </p:cNvPr>
          <p:cNvSpPr>
            <a:spLocks noEditPoints="1"/>
          </p:cNvSpPr>
          <p:nvPr/>
        </p:nvSpPr>
        <p:spPr bwMode="auto">
          <a:xfrm>
            <a:off x="6671414" y="2808193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22" name="组合 21" descr="D:\51PPT模板网\51pptmoban.com\图片.jpg">
            <a:extLst>
              <a:ext uri="{FF2B5EF4-FFF2-40B4-BE49-F238E27FC236}">
                <a16:creationId xmlns:a16="http://schemas.microsoft.com/office/drawing/2014/main" id="{5E0A4DB8-4851-41C5-8972-AABBA4832B41}"/>
              </a:ext>
            </a:extLst>
          </p:cNvPr>
          <p:cNvGrpSpPr/>
          <p:nvPr/>
        </p:nvGrpSpPr>
        <p:grpSpPr>
          <a:xfrm>
            <a:off x="4259444" y="2823308"/>
            <a:ext cx="619727" cy="431866"/>
            <a:chOff x="4297544" y="2142252"/>
            <a:chExt cx="619727" cy="431866"/>
          </a:xfrm>
          <a:solidFill>
            <a:srgbClr val="C30101"/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3F54484-60C2-428B-BD93-5E4360FC23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21BEC304-AE1D-4DA6-BA91-B7BC1DA5A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EB62E6F8-09FB-4F71-B7EF-27815067C792}"/>
              </a:ext>
            </a:extLst>
          </p:cNvPr>
          <p:cNvSpPr/>
          <p:nvPr/>
        </p:nvSpPr>
        <p:spPr>
          <a:xfrm>
            <a:off x="1949192" y="3644371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2F3E63E-60A0-4626-BAAA-3F6B58C38125}"/>
              </a:ext>
            </a:extLst>
          </p:cNvPr>
          <p:cNvSpPr/>
          <p:nvPr/>
        </p:nvSpPr>
        <p:spPr>
          <a:xfrm>
            <a:off x="4196824" y="3650134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C3010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C65E57F-D6AD-48EC-8E91-1B1AA7FD6B49}"/>
              </a:ext>
            </a:extLst>
          </p:cNvPr>
          <p:cNvSpPr/>
          <p:nvPr/>
        </p:nvSpPr>
        <p:spPr>
          <a:xfrm>
            <a:off x="6666767" y="3651943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accent2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3F3FCEB2-51D6-41B9-8C84-637D6A8E09A6}"/>
              </a:ext>
            </a:extLst>
          </p:cNvPr>
          <p:cNvSpPr/>
          <p:nvPr/>
        </p:nvSpPr>
        <p:spPr>
          <a:xfrm>
            <a:off x="8455676" y="3651943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C3010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921D5C-B303-1662-21D6-25CADACA856D}"/>
              </a:ext>
            </a:extLst>
          </p:cNvPr>
          <p:cNvGrpSpPr/>
          <p:nvPr/>
        </p:nvGrpSpPr>
        <p:grpSpPr>
          <a:xfrm>
            <a:off x="2544472" y="4877761"/>
            <a:ext cx="7729827" cy="816522"/>
            <a:chOff x="-1487763" y="1906534"/>
            <a:chExt cx="7729827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1AB9428-8238-E312-CC73-3DC00B3E087D}"/>
                </a:ext>
              </a:extLst>
            </p:cNvPr>
            <p:cNvSpPr txBox="1"/>
            <p:nvPr/>
          </p:nvSpPr>
          <p:spPr>
            <a:xfrm>
              <a:off x="-1487763" y="2190603"/>
              <a:ext cx="772982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B6A2D37-C264-6E16-6E6D-D34454997D62}"/>
                </a:ext>
              </a:extLst>
            </p:cNvPr>
            <p:cNvSpPr txBox="1"/>
            <p:nvPr/>
          </p:nvSpPr>
          <p:spPr>
            <a:xfrm>
              <a:off x="-1487762" y="1906534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8D50C23-9184-4A18-E0B6-65BFB994AD07}"/>
              </a:ext>
            </a:extLst>
          </p:cNvPr>
          <p:cNvGrpSpPr/>
          <p:nvPr/>
        </p:nvGrpSpPr>
        <p:grpSpPr>
          <a:xfrm>
            <a:off x="1081077" y="1361147"/>
            <a:ext cx="2107175" cy="816522"/>
            <a:chOff x="271330" y="1906534"/>
            <a:chExt cx="210717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8B7299F-43D9-479A-14DD-DFB24262CABB}"/>
                </a:ext>
              </a:extLst>
            </p:cNvPr>
            <p:cNvSpPr txBox="1"/>
            <p:nvPr/>
          </p:nvSpPr>
          <p:spPr>
            <a:xfrm>
              <a:off x="283598" y="2190603"/>
              <a:ext cx="20949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394070-CBF6-E871-8E59-1BAAA930E07A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3200D81-3F75-3A2F-F249-4EA7E7B2656E}"/>
              </a:ext>
            </a:extLst>
          </p:cNvPr>
          <p:cNvGrpSpPr/>
          <p:nvPr/>
        </p:nvGrpSpPr>
        <p:grpSpPr>
          <a:xfrm>
            <a:off x="3587670" y="1361147"/>
            <a:ext cx="2107175" cy="816522"/>
            <a:chOff x="271330" y="1906534"/>
            <a:chExt cx="210717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0053383-2029-B27C-6E1E-F21805B42019}"/>
                </a:ext>
              </a:extLst>
            </p:cNvPr>
            <p:cNvSpPr txBox="1"/>
            <p:nvPr/>
          </p:nvSpPr>
          <p:spPr>
            <a:xfrm>
              <a:off x="283598" y="2190603"/>
              <a:ext cx="20949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08DF59-BC77-2618-8A59-42C40DE3F5F8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87EC5FA-E68E-DD51-9240-2E2C074BD7F7}"/>
              </a:ext>
            </a:extLst>
          </p:cNvPr>
          <p:cNvGrpSpPr/>
          <p:nvPr/>
        </p:nvGrpSpPr>
        <p:grpSpPr>
          <a:xfrm>
            <a:off x="5992564" y="1361147"/>
            <a:ext cx="2107175" cy="816522"/>
            <a:chOff x="271330" y="1906534"/>
            <a:chExt cx="210717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50B82B2-9686-A2C4-ACC1-9B596D5609B6}"/>
                </a:ext>
              </a:extLst>
            </p:cNvPr>
            <p:cNvSpPr txBox="1"/>
            <p:nvPr/>
          </p:nvSpPr>
          <p:spPr>
            <a:xfrm>
              <a:off x="283598" y="2190603"/>
              <a:ext cx="20949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AF0EC0-EC59-B5BD-EB51-DFF0DCC3E0AC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82F3E15-25D9-18EB-B32A-ACC33F8F5490}"/>
              </a:ext>
            </a:extLst>
          </p:cNvPr>
          <p:cNvGrpSpPr/>
          <p:nvPr/>
        </p:nvGrpSpPr>
        <p:grpSpPr>
          <a:xfrm>
            <a:off x="8342087" y="1361147"/>
            <a:ext cx="2107175" cy="816522"/>
            <a:chOff x="271330" y="1906534"/>
            <a:chExt cx="2107175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9461189-0480-674E-B19F-DAB3252BECFC}"/>
                </a:ext>
              </a:extLst>
            </p:cNvPr>
            <p:cNvSpPr txBox="1"/>
            <p:nvPr/>
          </p:nvSpPr>
          <p:spPr>
            <a:xfrm>
              <a:off x="283598" y="2190603"/>
              <a:ext cx="209490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97F3E45-8ABD-90B3-0AD5-ADE669419DAB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67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216F131-8844-4252-AD8B-318963A77044}"/>
              </a:ext>
            </a:extLst>
          </p:cNvPr>
          <p:cNvSpPr/>
          <p:nvPr/>
        </p:nvSpPr>
        <p:spPr>
          <a:xfrm rot="2700000">
            <a:off x="5591923" y="2204563"/>
            <a:ext cx="1084351" cy="1084350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B0B0B297-317C-49AE-B47F-BABACD071A11}"/>
              </a:ext>
            </a:extLst>
          </p:cNvPr>
          <p:cNvSpPr/>
          <p:nvPr/>
        </p:nvSpPr>
        <p:spPr>
          <a:xfrm rot="10800000">
            <a:off x="5403341" y="2853451"/>
            <a:ext cx="1461515" cy="722900"/>
          </a:xfrm>
          <a:prstGeom prst="triangl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B5238C-C531-40A4-9365-9E77133BDF86}"/>
              </a:ext>
            </a:extLst>
          </p:cNvPr>
          <p:cNvSpPr/>
          <p:nvPr/>
        </p:nvSpPr>
        <p:spPr>
          <a:xfrm rot="8100000">
            <a:off x="6657602" y="3278101"/>
            <a:ext cx="1084350" cy="1084351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8A7248E0-E1B6-4DB2-8025-D2661B487516}"/>
              </a:ext>
            </a:extLst>
          </p:cNvPr>
          <p:cNvSpPr/>
          <p:nvPr/>
        </p:nvSpPr>
        <p:spPr>
          <a:xfrm rot="16200000">
            <a:off x="6000857" y="3458826"/>
            <a:ext cx="1461515" cy="722900"/>
          </a:xfrm>
          <a:prstGeom prst="triangl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0161694-8625-4D2E-A843-B923691D6D8F}"/>
              </a:ext>
            </a:extLst>
          </p:cNvPr>
          <p:cNvSpPr/>
          <p:nvPr/>
        </p:nvSpPr>
        <p:spPr>
          <a:xfrm rot="13500000">
            <a:off x="5563113" y="4302997"/>
            <a:ext cx="1084351" cy="1084350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20DD429-1063-46FD-9E12-8636A85DED6E}"/>
              </a:ext>
            </a:extLst>
          </p:cNvPr>
          <p:cNvSpPr/>
          <p:nvPr/>
        </p:nvSpPr>
        <p:spPr>
          <a:xfrm>
            <a:off x="5374531" y="4015560"/>
            <a:ext cx="1461515" cy="722900"/>
          </a:xfrm>
          <a:prstGeom prst="triangl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88801A-C1D9-4528-A71D-121C69A8F4A6}"/>
              </a:ext>
            </a:extLst>
          </p:cNvPr>
          <p:cNvSpPr/>
          <p:nvPr/>
        </p:nvSpPr>
        <p:spPr>
          <a:xfrm rot="18900000">
            <a:off x="4514966" y="3273579"/>
            <a:ext cx="1084350" cy="1084351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3C8BDD03-DD67-45D1-9142-734EEC32CE9C}"/>
              </a:ext>
            </a:extLst>
          </p:cNvPr>
          <p:cNvSpPr/>
          <p:nvPr/>
        </p:nvSpPr>
        <p:spPr>
          <a:xfrm rot="5400000">
            <a:off x="4794547" y="3454304"/>
            <a:ext cx="1461515" cy="722900"/>
          </a:xfrm>
          <a:prstGeom prst="triangl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6999179-C9E7-4785-B3B2-80D8381A98ED}"/>
              </a:ext>
            </a:extLst>
          </p:cNvPr>
          <p:cNvSpPr/>
          <p:nvPr/>
        </p:nvSpPr>
        <p:spPr>
          <a:xfrm>
            <a:off x="5864638" y="2878173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srgbClr val="C30101"/>
                </a:solidFill>
                <a:cs typeface="+mn-ea"/>
                <a:sym typeface="+mn-lt"/>
              </a:rPr>
              <a:t>01</a:t>
            </a:r>
            <a:endParaRPr lang="zh-CN" altLang="en-US" sz="21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B73A4B9-2B62-4240-959C-394BF60E5DAE}"/>
              </a:ext>
            </a:extLst>
          </p:cNvPr>
          <p:cNvSpPr/>
          <p:nvPr/>
        </p:nvSpPr>
        <p:spPr>
          <a:xfrm>
            <a:off x="6572669" y="3635250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srgbClr val="C30101"/>
                </a:solidFill>
                <a:cs typeface="+mn-ea"/>
                <a:sym typeface="+mn-lt"/>
              </a:rPr>
              <a:t>02</a:t>
            </a:r>
            <a:endParaRPr lang="zh-CN" altLang="en-US" sz="21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164107D-3333-4B7E-9AE9-8083081BAA9C}"/>
              </a:ext>
            </a:extLst>
          </p:cNvPr>
          <p:cNvSpPr/>
          <p:nvPr/>
        </p:nvSpPr>
        <p:spPr>
          <a:xfrm>
            <a:off x="5851359" y="4273371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srgbClr val="C30101"/>
                </a:solidFill>
                <a:cs typeface="+mn-ea"/>
                <a:sym typeface="+mn-lt"/>
              </a:rPr>
              <a:t>03</a:t>
            </a:r>
            <a:endParaRPr lang="zh-CN" altLang="en-US" sz="21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B57933B-A2FA-4CC7-8139-118D2644E936}"/>
              </a:ext>
            </a:extLst>
          </p:cNvPr>
          <p:cNvSpPr/>
          <p:nvPr/>
        </p:nvSpPr>
        <p:spPr>
          <a:xfrm>
            <a:off x="5150791" y="3620926"/>
            <a:ext cx="48928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100" dirty="0">
                <a:solidFill>
                  <a:srgbClr val="C30101"/>
                </a:solidFill>
                <a:cs typeface="+mn-ea"/>
                <a:sym typeface="+mn-lt"/>
              </a:rPr>
              <a:t>04</a:t>
            </a:r>
            <a:endParaRPr lang="zh-CN" altLang="en-US" sz="21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14" name="组合 13" descr="D:\51PPT模板网\51pptmoban.com\图片.jpg">
            <a:extLst>
              <a:ext uri="{FF2B5EF4-FFF2-40B4-BE49-F238E27FC236}">
                <a16:creationId xmlns:a16="http://schemas.microsoft.com/office/drawing/2014/main" id="{DDF09F25-8462-4060-915C-49400A9AD099}"/>
              </a:ext>
            </a:extLst>
          </p:cNvPr>
          <p:cNvGrpSpPr/>
          <p:nvPr/>
        </p:nvGrpSpPr>
        <p:grpSpPr>
          <a:xfrm>
            <a:off x="7297806" y="3617735"/>
            <a:ext cx="292224" cy="433013"/>
            <a:chOff x="1788810" y="2276744"/>
            <a:chExt cx="392113" cy="581026"/>
          </a:xfrm>
          <a:gradFill>
            <a:gsLst>
              <a:gs pos="0">
                <a:srgbClr val="D4BB76"/>
              </a:gs>
              <a:gs pos="100000">
                <a:srgbClr val="C89324"/>
              </a:gs>
            </a:gsLst>
            <a:lin ang="5400000" scaled="1"/>
          </a:gradFill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E853582-7660-4B36-BF9B-F1FC22445A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E7A7458-7892-4393-8A5F-40FFD713A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903198D-8799-4EAE-96DB-E13988F9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3">
            <a:extLst>
              <a:ext uri="{FF2B5EF4-FFF2-40B4-BE49-F238E27FC236}">
                <a16:creationId xmlns:a16="http://schemas.microsoft.com/office/drawing/2014/main" id="{C6AA4A23-DD50-4CA8-A71B-64544EB4D705}"/>
              </a:ext>
            </a:extLst>
          </p:cNvPr>
          <p:cNvSpPr>
            <a:spLocks noEditPoints="1"/>
          </p:cNvSpPr>
          <p:nvPr/>
        </p:nvSpPr>
        <p:spPr bwMode="auto">
          <a:xfrm>
            <a:off x="5977513" y="4866885"/>
            <a:ext cx="255548" cy="437745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43075017-D567-44C3-B136-79C35104A088}"/>
              </a:ext>
            </a:extLst>
          </p:cNvPr>
          <p:cNvSpPr>
            <a:spLocks noEditPoints="1"/>
          </p:cNvSpPr>
          <p:nvPr/>
        </p:nvSpPr>
        <p:spPr bwMode="auto">
          <a:xfrm>
            <a:off x="4658473" y="3661683"/>
            <a:ext cx="360293" cy="36078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21" name="组合 20" descr="D:\51PPT模板网\51pptmoban.com\图片.jpg">
            <a:extLst>
              <a:ext uri="{FF2B5EF4-FFF2-40B4-BE49-F238E27FC236}">
                <a16:creationId xmlns:a16="http://schemas.microsoft.com/office/drawing/2014/main" id="{E3272F2C-B6D6-4379-89CA-5147AD95ACDC}"/>
              </a:ext>
            </a:extLst>
          </p:cNvPr>
          <p:cNvGrpSpPr/>
          <p:nvPr/>
        </p:nvGrpSpPr>
        <p:grpSpPr>
          <a:xfrm>
            <a:off x="5933769" y="2326611"/>
            <a:ext cx="343036" cy="329891"/>
            <a:chOff x="2607983" y="4241292"/>
            <a:chExt cx="490600" cy="471805"/>
          </a:xfrm>
          <a:gradFill>
            <a:gsLst>
              <a:gs pos="0">
                <a:srgbClr val="D4BB76"/>
              </a:gs>
              <a:gs pos="100000">
                <a:srgbClr val="C89324"/>
              </a:gs>
            </a:gsLst>
            <a:lin ang="5400000" scaled="1"/>
          </a:gradFill>
        </p:grpSpPr>
        <p:sp>
          <p:nvSpPr>
            <p:cNvPr id="22" name="Oval 131">
              <a:extLst>
                <a:ext uri="{FF2B5EF4-FFF2-40B4-BE49-F238E27FC236}">
                  <a16:creationId xmlns:a16="http://schemas.microsoft.com/office/drawing/2014/main" id="{E4487E4E-2AA1-499F-B57E-C0E607822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>
              <a:extLst>
                <a:ext uri="{FF2B5EF4-FFF2-40B4-BE49-F238E27FC236}">
                  <a16:creationId xmlns:a16="http://schemas.microsoft.com/office/drawing/2014/main" id="{E7747C94-2209-4769-B550-82D0D8D35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BB126A4-5E00-4D64-A328-38B470176FA6}"/>
              </a:ext>
            </a:extLst>
          </p:cNvPr>
          <p:cNvGrpSpPr/>
          <p:nvPr/>
        </p:nvGrpSpPr>
        <p:grpSpPr>
          <a:xfrm>
            <a:off x="1206102" y="3345530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792A23D-DCDD-85A1-3A47-3852995DD81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6EB67A-254E-8324-19B8-26B5CF0691A0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A476FEE-ECBC-5192-5CB5-8B508918DBDB}"/>
              </a:ext>
            </a:extLst>
          </p:cNvPr>
          <p:cNvGrpSpPr/>
          <p:nvPr/>
        </p:nvGrpSpPr>
        <p:grpSpPr>
          <a:xfrm>
            <a:off x="6213823" y="1245795"/>
            <a:ext cx="2978693" cy="816522"/>
            <a:chOff x="271330" y="1906534"/>
            <a:chExt cx="2978693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9049DE-1A2C-91D5-6734-76CFC52AA1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63E711C-9D11-2BAB-03C8-DF400573464C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72726FB-7949-9AE0-CD9B-8EAEBFE69A4B}"/>
              </a:ext>
            </a:extLst>
          </p:cNvPr>
          <p:cNvGrpSpPr/>
          <p:nvPr/>
        </p:nvGrpSpPr>
        <p:grpSpPr>
          <a:xfrm>
            <a:off x="8071649" y="3369783"/>
            <a:ext cx="2978693" cy="816522"/>
            <a:chOff x="271330" y="1906534"/>
            <a:chExt cx="2978693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45292CA-6230-892B-8EE4-BF39887BFE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F5E717-7CE1-F6B3-BB32-E7D7F4E0DE5E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99FA856-FE41-8DFB-15B4-6888DC83AF11}"/>
              </a:ext>
            </a:extLst>
          </p:cNvPr>
          <p:cNvGrpSpPr/>
          <p:nvPr/>
        </p:nvGrpSpPr>
        <p:grpSpPr>
          <a:xfrm>
            <a:off x="2874775" y="5396948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16E6C89-CED0-09C1-07E7-44D7E8F8AB4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98D6F8-E853-DB9A-BDE8-13FD09141A53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777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FB99E382-13AE-68E4-C92C-D7B4B00DFE65}"/>
              </a:ext>
            </a:extLst>
          </p:cNvPr>
          <p:cNvSpPr/>
          <p:nvPr/>
        </p:nvSpPr>
        <p:spPr>
          <a:xfrm rot="10800000">
            <a:off x="0" y="2522906"/>
            <a:ext cx="12192000" cy="4335094"/>
          </a:xfrm>
          <a:custGeom>
            <a:avLst/>
            <a:gdLst>
              <a:gd name="connsiteX0" fmla="*/ 6095441 w 12192000"/>
              <a:gd name="connsiteY0" fmla="*/ 4335094 h 4335094"/>
              <a:gd name="connsiteX1" fmla="*/ 3934848 w 12192000"/>
              <a:gd name="connsiteY1" fmla="*/ 3913373 h 4335094"/>
              <a:gd name="connsiteX2" fmla="*/ 3013089 w 12192000"/>
              <a:gd name="connsiteY2" fmla="*/ 3913373 h 4335094"/>
              <a:gd name="connsiteX3" fmla="*/ 896392 w 12192000"/>
              <a:gd name="connsiteY3" fmla="*/ 3576644 h 4335094"/>
              <a:gd name="connsiteX4" fmla="*/ 857076 w 12192000"/>
              <a:gd name="connsiteY4" fmla="*/ 3500518 h 4335094"/>
              <a:gd name="connsiteX5" fmla="*/ 852496 w 12192000"/>
              <a:gd name="connsiteY5" fmla="*/ 3500518 h 4335094"/>
              <a:gd name="connsiteX6" fmla="*/ 852496 w 12192000"/>
              <a:gd name="connsiteY6" fmla="*/ 3500520 h 4335094"/>
              <a:gd name="connsiteX7" fmla="*/ 32019 w 12192000"/>
              <a:gd name="connsiteY7" fmla="*/ 3338699 h 4335094"/>
              <a:gd name="connsiteX8" fmla="*/ 0 w 12192000"/>
              <a:gd name="connsiteY8" fmla="*/ 3323547 h 4335094"/>
              <a:gd name="connsiteX9" fmla="*/ 0 w 12192000"/>
              <a:gd name="connsiteY9" fmla="*/ 0 h 4335094"/>
              <a:gd name="connsiteX10" fmla="*/ 12192000 w 12192000"/>
              <a:gd name="connsiteY10" fmla="*/ 0 h 4335094"/>
              <a:gd name="connsiteX11" fmla="*/ 12192000 w 12192000"/>
              <a:gd name="connsiteY11" fmla="*/ 3323217 h 4335094"/>
              <a:gd name="connsiteX12" fmla="*/ 12123135 w 12192000"/>
              <a:gd name="connsiteY12" fmla="*/ 3353840 h 4335094"/>
              <a:gd name="connsiteX13" fmla="*/ 11515501 w 12192000"/>
              <a:gd name="connsiteY13" fmla="*/ 3493595 h 4335094"/>
              <a:gd name="connsiteX14" fmla="*/ 11348021 w 12192000"/>
              <a:gd name="connsiteY14" fmla="*/ 3500184 h 4335094"/>
              <a:gd name="connsiteX15" fmla="*/ 11348021 w 12192000"/>
              <a:gd name="connsiteY15" fmla="*/ 3500518 h 4335094"/>
              <a:gd name="connsiteX16" fmla="*/ 11339508 w 12192000"/>
              <a:gd name="connsiteY16" fmla="*/ 3500518 h 4335094"/>
              <a:gd name="connsiteX17" fmla="*/ 11333807 w 12192000"/>
              <a:gd name="connsiteY17" fmla="*/ 3500518 h 4335094"/>
              <a:gd name="connsiteX18" fmla="*/ 11294490 w 12192000"/>
              <a:gd name="connsiteY18" fmla="*/ 3576644 h 4335094"/>
              <a:gd name="connsiteX19" fmla="*/ 9177793 w 12192000"/>
              <a:gd name="connsiteY19" fmla="*/ 3913373 h 4335094"/>
              <a:gd name="connsiteX20" fmla="*/ 8256034 w 12192000"/>
              <a:gd name="connsiteY20" fmla="*/ 3913373 h 4335094"/>
              <a:gd name="connsiteX21" fmla="*/ 6095441 w 12192000"/>
              <a:gd name="connsiteY21" fmla="*/ 4335094 h 433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0" h="4335094">
                <a:moveTo>
                  <a:pt x="6095441" y="4335094"/>
                </a:moveTo>
                <a:cubicBezTo>
                  <a:pt x="6095441" y="4102183"/>
                  <a:pt x="5128110" y="3913373"/>
                  <a:pt x="3934848" y="3913373"/>
                </a:cubicBezTo>
                <a:lnTo>
                  <a:pt x="3013089" y="3913373"/>
                </a:lnTo>
                <a:cubicBezTo>
                  <a:pt x="1968986" y="3913373"/>
                  <a:pt x="1097860" y="3768815"/>
                  <a:pt x="896392" y="3576644"/>
                </a:cubicBezTo>
                <a:lnTo>
                  <a:pt x="857076" y="3500518"/>
                </a:lnTo>
                <a:lnTo>
                  <a:pt x="852496" y="3500518"/>
                </a:lnTo>
                <a:lnTo>
                  <a:pt x="852496" y="3500520"/>
                </a:lnTo>
                <a:cubicBezTo>
                  <a:pt x="555418" y="3500520"/>
                  <a:pt x="275917" y="3441900"/>
                  <a:pt x="32019" y="3338699"/>
                </a:cubicBezTo>
                <a:lnTo>
                  <a:pt x="0" y="3323547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3323217"/>
                </a:lnTo>
                <a:lnTo>
                  <a:pt x="12123135" y="3353840"/>
                </a:lnTo>
                <a:cubicBezTo>
                  <a:pt x="11937575" y="3427871"/>
                  <a:pt x="11732496" y="3476431"/>
                  <a:pt x="11515501" y="3493595"/>
                </a:cubicBezTo>
                <a:lnTo>
                  <a:pt x="11348021" y="3500184"/>
                </a:lnTo>
                <a:lnTo>
                  <a:pt x="11348021" y="3500518"/>
                </a:lnTo>
                <a:lnTo>
                  <a:pt x="11339508" y="3500518"/>
                </a:lnTo>
                <a:lnTo>
                  <a:pt x="11333807" y="3500518"/>
                </a:lnTo>
                <a:lnTo>
                  <a:pt x="11294490" y="3576644"/>
                </a:lnTo>
                <a:cubicBezTo>
                  <a:pt x="11093022" y="3768815"/>
                  <a:pt x="10221897" y="3913373"/>
                  <a:pt x="9177793" y="3913373"/>
                </a:cubicBezTo>
                <a:lnTo>
                  <a:pt x="8256034" y="3913373"/>
                </a:lnTo>
                <a:cubicBezTo>
                  <a:pt x="7062772" y="3913373"/>
                  <a:pt x="6095441" y="4102183"/>
                  <a:pt x="6095441" y="4335094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055B310-8B3F-23F0-DE4D-B31A18290ADE}"/>
              </a:ext>
            </a:extLst>
          </p:cNvPr>
          <p:cNvCxnSpPr>
            <a:cxnSpLocks/>
          </p:cNvCxnSpPr>
          <p:nvPr/>
        </p:nvCxnSpPr>
        <p:spPr>
          <a:xfrm flipV="1">
            <a:off x="1173617" y="1956363"/>
            <a:ext cx="0" cy="1730265"/>
          </a:xfrm>
          <a:prstGeom prst="line">
            <a:avLst/>
          </a:prstGeom>
          <a:ln>
            <a:gradFill>
              <a:gsLst>
                <a:gs pos="0">
                  <a:schemeClr val="accent2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45BE4C04-D44E-BFDC-97AA-540380716829}"/>
              </a:ext>
            </a:extLst>
          </p:cNvPr>
          <p:cNvGrpSpPr/>
          <p:nvPr/>
        </p:nvGrpSpPr>
        <p:grpSpPr>
          <a:xfrm>
            <a:off x="1287856" y="1956363"/>
            <a:ext cx="2978693" cy="816522"/>
            <a:chOff x="271330" y="1906534"/>
            <a:chExt cx="2978693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BB2DD0E-9045-7393-BF32-AB17FFB0EC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C6C78AA-34B2-46F1-92EF-3A8A71FA04BD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13F3ACF-6706-9E56-675D-E3882B057C1E}"/>
              </a:ext>
            </a:extLst>
          </p:cNvPr>
          <p:cNvCxnSpPr>
            <a:cxnSpLocks/>
          </p:cNvCxnSpPr>
          <p:nvPr/>
        </p:nvCxnSpPr>
        <p:spPr>
          <a:xfrm flipV="1">
            <a:off x="5079223" y="1323394"/>
            <a:ext cx="0" cy="1730265"/>
          </a:xfrm>
          <a:prstGeom prst="line">
            <a:avLst/>
          </a:prstGeom>
          <a:ln>
            <a:gradFill>
              <a:gsLst>
                <a:gs pos="0">
                  <a:schemeClr val="accent2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CCC571-652C-3BA5-2178-24F396EFC1EE}"/>
              </a:ext>
            </a:extLst>
          </p:cNvPr>
          <p:cNvGrpSpPr/>
          <p:nvPr/>
        </p:nvGrpSpPr>
        <p:grpSpPr>
          <a:xfrm>
            <a:off x="5193462" y="1323394"/>
            <a:ext cx="2978693" cy="816522"/>
            <a:chOff x="271330" y="1906534"/>
            <a:chExt cx="2978693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E3F65DF-7074-39D1-AE23-449583D23FC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A23D665-15A5-648A-4BDD-C0D5E5688137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82A97F5-99D9-B478-785E-CAE9E49B8960}"/>
              </a:ext>
            </a:extLst>
          </p:cNvPr>
          <p:cNvCxnSpPr>
            <a:cxnSpLocks/>
          </p:cNvCxnSpPr>
          <p:nvPr/>
        </p:nvCxnSpPr>
        <p:spPr>
          <a:xfrm flipV="1">
            <a:off x="8400800" y="1929753"/>
            <a:ext cx="0" cy="1730265"/>
          </a:xfrm>
          <a:prstGeom prst="line">
            <a:avLst/>
          </a:prstGeom>
          <a:ln>
            <a:gradFill>
              <a:gsLst>
                <a:gs pos="0">
                  <a:schemeClr val="accent2">
                    <a:lumMod val="40000"/>
                    <a:lumOff val="60000"/>
                    <a:alpha val="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4AA6F8-AF34-5381-57B9-E009735CD989}"/>
              </a:ext>
            </a:extLst>
          </p:cNvPr>
          <p:cNvGrpSpPr/>
          <p:nvPr/>
        </p:nvGrpSpPr>
        <p:grpSpPr>
          <a:xfrm>
            <a:off x="8515039" y="1929753"/>
            <a:ext cx="2978693" cy="816522"/>
            <a:chOff x="271330" y="1906534"/>
            <a:chExt cx="2978693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7672EA8-4F98-CF6B-A7FB-1894AE32094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991B335-181C-751E-CF37-87C411063ADE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02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61672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814794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814794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4081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1185A-5DF0-675A-BE7D-9853BA237830}"/>
              </a:ext>
            </a:extLst>
          </p:cNvPr>
          <p:cNvSpPr txBox="1"/>
          <p:nvPr/>
        </p:nvSpPr>
        <p:spPr>
          <a:xfrm>
            <a:off x="4426813" y="814794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16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6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4FC81-70B1-D1E5-B0E7-4EB54E807EFB}"/>
              </a:ext>
            </a:extLst>
          </p:cNvPr>
          <p:cNvSpPr txBox="1"/>
          <p:nvPr/>
        </p:nvSpPr>
        <p:spPr>
          <a:xfrm>
            <a:off x="1828798" y="4678106"/>
            <a:ext cx="85344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68966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任意多边形 11">
            <a:extLst>
              <a:ext uri="{FF2B5EF4-FFF2-40B4-BE49-F238E27FC236}">
                <a16:creationId xmlns:a16="http://schemas.microsoft.com/office/drawing/2014/main" id="{607052B2-AA81-446E-9D78-1219C65D432A}"/>
              </a:ext>
            </a:extLst>
          </p:cNvPr>
          <p:cNvSpPr/>
          <p:nvPr/>
        </p:nvSpPr>
        <p:spPr>
          <a:xfrm>
            <a:off x="5537171" y="1317853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2A6580C-9452-4EC1-8368-AAEA17AEB35A}"/>
              </a:ext>
            </a:extLst>
          </p:cNvPr>
          <p:cNvSpPr/>
          <p:nvPr/>
        </p:nvSpPr>
        <p:spPr>
          <a:xfrm>
            <a:off x="5546696" y="2503228"/>
            <a:ext cx="1115632" cy="1109882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4" name="任意多边形 19">
            <a:extLst>
              <a:ext uri="{FF2B5EF4-FFF2-40B4-BE49-F238E27FC236}">
                <a16:creationId xmlns:a16="http://schemas.microsoft.com/office/drawing/2014/main" id="{5E3CAB4F-B5E5-4649-A2B7-F1FFC344A782}"/>
              </a:ext>
            </a:extLst>
          </p:cNvPr>
          <p:cNvSpPr/>
          <p:nvPr/>
        </p:nvSpPr>
        <p:spPr>
          <a:xfrm rot="5400000">
            <a:off x="7318830" y="2896643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17B9A8F-C6A7-45FD-88BE-A7AD38ACD447}"/>
              </a:ext>
            </a:extLst>
          </p:cNvPr>
          <p:cNvSpPr/>
          <p:nvPr/>
        </p:nvSpPr>
        <p:spPr>
          <a:xfrm rot="5400000">
            <a:off x="6418480" y="3191193"/>
            <a:ext cx="1115632" cy="1109882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6" name="任意多边形 27">
            <a:extLst>
              <a:ext uri="{FF2B5EF4-FFF2-40B4-BE49-F238E27FC236}">
                <a16:creationId xmlns:a16="http://schemas.microsoft.com/office/drawing/2014/main" id="{87F81828-D59F-4176-8D25-9B7B3C81D5FA}"/>
              </a:ext>
            </a:extLst>
          </p:cNvPr>
          <p:cNvSpPr/>
          <p:nvPr/>
        </p:nvSpPr>
        <p:spPr>
          <a:xfrm rot="10800000">
            <a:off x="5496448" y="4436133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9819F6E-D4EC-409F-9DD4-C2941A862127}"/>
              </a:ext>
            </a:extLst>
          </p:cNvPr>
          <p:cNvSpPr/>
          <p:nvPr/>
        </p:nvSpPr>
        <p:spPr>
          <a:xfrm rot="10800000">
            <a:off x="5496448" y="3820807"/>
            <a:ext cx="1115632" cy="1109882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8" name="任意多边形 31">
            <a:extLst>
              <a:ext uri="{FF2B5EF4-FFF2-40B4-BE49-F238E27FC236}">
                <a16:creationId xmlns:a16="http://schemas.microsoft.com/office/drawing/2014/main" id="{39DD9D46-E20D-432A-A270-37F6D480F9A0}"/>
              </a:ext>
            </a:extLst>
          </p:cNvPr>
          <p:cNvSpPr/>
          <p:nvPr/>
        </p:nvSpPr>
        <p:spPr>
          <a:xfrm rot="16200000">
            <a:off x="3729376" y="2836891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094EB3C-5970-4B23-8964-F3C781E9AA73}"/>
              </a:ext>
            </a:extLst>
          </p:cNvPr>
          <p:cNvSpPr/>
          <p:nvPr/>
        </p:nvSpPr>
        <p:spPr>
          <a:xfrm rot="16200000">
            <a:off x="4629727" y="3112390"/>
            <a:ext cx="1115632" cy="1109882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BAF0C73-F246-480D-8DF1-5A2CEA8F19C2}"/>
              </a:ext>
            </a:extLst>
          </p:cNvPr>
          <p:cNvSpPr/>
          <p:nvPr/>
        </p:nvSpPr>
        <p:spPr>
          <a:xfrm>
            <a:off x="4876935" y="3398728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C3010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C56BE01-567C-4102-BB1F-514676FE7AA1}"/>
              </a:ext>
            </a:extLst>
          </p:cNvPr>
          <p:cNvSpPr/>
          <p:nvPr/>
        </p:nvSpPr>
        <p:spPr>
          <a:xfrm>
            <a:off x="5791230" y="281094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C3010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39D19D2-B30D-4583-B8F1-5A84B8A4B3E9}"/>
              </a:ext>
            </a:extLst>
          </p:cNvPr>
          <p:cNvSpPr/>
          <p:nvPr/>
        </p:nvSpPr>
        <p:spPr>
          <a:xfrm>
            <a:off x="6650194" y="3477724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C3010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CDD58E5-6B0F-4382-8B0A-C65889A794D3}"/>
              </a:ext>
            </a:extLst>
          </p:cNvPr>
          <p:cNvSpPr/>
          <p:nvPr/>
        </p:nvSpPr>
        <p:spPr>
          <a:xfrm>
            <a:off x="5717723" y="412723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C3010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FD2FC65-E831-4552-A160-90BA7B0829AD}"/>
              </a:ext>
            </a:extLst>
          </p:cNvPr>
          <p:cNvGrpSpPr/>
          <p:nvPr/>
        </p:nvGrpSpPr>
        <p:grpSpPr>
          <a:xfrm>
            <a:off x="3903283" y="3308594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B9FB02B-2032-4BF1-949B-EB03C3B98D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6560A06F-09A7-41ED-A0A2-D6384E9BA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683CB76A-C530-48FD-8C3F-4AEB1862D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3" descr="D:\51PPT模板网\51pptmoban.com\图片.jpg">
            <a:extLst>
              <a:ext uri="{FF2B5EF4-FFF2-40B4-BE49-F238E27FC236}">
                <a16:creationId xmlns:a16="http://schemas.microsoft.com/office/drawing/2014/main" id="{33AEC8A0-8039-4216-A2E3-7B1E980D230A}"/>
              </a:ext>
            </a:extLst>
          </p:cNvPr>
          <p:cNvSpPr>
            <a:spLocks noEditPoints="1"/>
          </p:cNvSpPr>
          <p:nvPr/>
        </p:nvSpPr>
        <p:spPr bwMode="auto">
          <a:xfrm>
            <a:off x="7777484" y="3373253"/>
            <a:ext cx="434666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B0EC559D-97E5-489D-B018-B993A462DF65}"/>
              </a:ext>
            </a:extLst>
          </p:cNvPr>
          <p:cNvSpPr>
            <a:spLocks noEditPoints="1"/>
          </p:cNvSpPr>
          <p:nvPr/>
        </p:nvSpPr>
        <p:spPr bwMode="auto">
          <a:xfrm>
            <a:off x="5738920" y="5139331"/>
            <a:ext cx="612826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B7D804-B3CE-4329-9AB8-FAD15488ECF3}"/>
              </a:ext>
            </a:extLst>
          </p:cNvPr>
          <p:cNvGrpSpPr/>
          <p:nvPr/>
        </p:nvGrpSpPr>
        <p:grpSpPr>
          <a:xfrm>
            <a:off x="5795275" y="1692321"/>
            <a:ext cx="583473" cy="561118"/>
            <a:chOff x="2607983" y="4241292"/>
            <a:chExt cx="490600" cy="471805"/>
          </a:xfrm>
          <a:effectLst/>
        </p:grpSpPr>
        <p:sp>
          <p:nvSpPr>
            <p:cNvPr id="22" name="Oval 131">
              <a:extLst>
                <a:ext uri="{FF2B5EF4-FFF2-40B4-BE49-F238E27FC236}">
                  <a16:creationId xmlns:a16="http://schemas.microsoft.com/office/drawing/2014/main" id="{030332D4-629F-458D-A78B-8914CA76F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>
              <a:extLst>
                <a:ext uri="{FF2B5EF4-FFF2-40B4-BE49-F238E27FC236}">
                  <a16:creationId xmlns:a16="http://schemas.microsoft.com/office/drawing/2014/main" id="{7E44ADFE-89E2-472C-ACD2-D20D5A68D7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010C50-0E9E-9843-3BED-5909B2BB0345}"/>
              </a:ext>
            </a:extLst>
          </p:cNvPr>
          <p:cNvGrpSpPr/>
          <p:nvPr/>
        </p:nvGrpSpPr>
        <p:grpSpPr>
          <a:xfrm>
            <a:off x="445673" y="3252077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7371994-B840-3212-58C4-DCAB4A87E09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B2A5A42-1F5F-B0EE-92E5-BC238F102981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9D74017-D747-021A-695D-B0A3EF19CDB1}"/>
              </a:ext>
            </a:extLst>
          </p:cNvPr>
          <p:cNvGrpSpPr/>
          <p:nvPr/>
        </p:nvGrpSpPr>
        <p:grpSpPr>
          <a:xfrm>
            <a:off x="6797307" y="1856780"/>
            <a:ext cx="2978693" cy="816522"/>
            <a:chOff x="271330" y="1906534"/>
            <a:chExt cx="2978693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F1B6B38-80B4-044F-87F3-39E3838A62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B8044F-78C5-F418-8D19-735FEFA663AA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875066B-CE53-B35B-AA3F-7F183CC0A362}"/>
              </a:ext>
            </a:extLst>
          </p:cNvPr>
          <p:cNvGrpSpPr/>
          <p:nvPr/>
        </p:nvGrpSpPr>
        <p:grpSpPr>
          <a:xfrm>
            <a:off x="8761521" y="3256996"/>
            <a:ext cx="2978693" cy="816522"/>
            <a:chOff x="271330" y="1906534"/>
            <a:chExt cx="2978693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57D6E70-C38A-D352-BBF4-BB80DFDE79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2E5FD34-52DE-EAB9-97D8-5445F421F00E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840CF6D-9204-32AA-3F02-2E49A9DE0B8D}"/>
              </a:ext>
            </a:extLst>
          </p:cNvPr>
          <p:cNvGrpSpPr/>
          <p:nvPr/>
        </p:nvGrpSpPr>
        <p:grpSpPr>
          <a:xfrm>
            <a:off x="2478397" y="4731070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9A09763-1AE7-3D04-5EBF-AC6B980AC14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735914-693B-0449-53BB-306581FD897D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6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1505688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64773B-CD42-9844-E65C-87465B71E5D4}"/>
              </a:ext>
            </a:extLst>
          </p:cNvPr>
          <p:cNvSpPr txBox="1"/>
          <p:nvPr/>
        </p:nvSpPr>
        <p:spPr>
          <a:xfrm>
            <a:off x="5208576" y="362175"/>
            <a:ext cx="17748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 录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31C8305-869E-DA45-3C97-D3451BF47CE8}"/>
              </a:ext>
            </a:extLst>
          </p:cNvPr>
          <p:cNvSpPr txBox="1"/>
          <p:nvPr/>
        </p:nvSpPr>
        <p:spPr>
          <a:xfrm>
            <a:off x="4966075" y="1153496"/>
            <a:ext cx="2215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cs typeface="+mn-ea"/>
                <a:sym typeface="+mn-lt"/>
              </a:rPr>
              <a:t>CONTENTS</a:t>
            </a:r>
            <a:endParaRPr lang="zh-CN" altLang="en-US" sz="1600" b="1" dirty="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16200000" scaled="1"/>
              </a:gradFill>
              <a:cs typeface="+mn-ea"/>
              <a:sym typeface="+mn-lt"/>
            </a:endParaRPr>
          </a:p>
        </p:txBody>
      </p:sp>
      <p:sp>
        <p:nvSpPr>
          <p:cNvPr id="68" name="图形 52" descr="D:\51PPT模板网\51pptmoban.com\图片.jpg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-174078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-174078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5D9E38-2EC4-4FB0-7067-E73B77D09F9D}"/>
              </a:ext>
            </a:extLst>
          </p:cNvPr>
          <p:cNvGrpSpPr/>
          <p:nvPr/>
        </p:nvGrpSpPr>
        <p:grpSpPr>
          <a:xfrm>
            <a:off x="1905059" y="2724171"/>
            <a:ext cx="3898914" cy="748553"/>
            <a:chOff x="1966590" y="2647820"/>
            <a:chExt cx="3898914" cy="74855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F96EB02-36E1-0E14-3C66-5101F1D6EBBC}"/>
                </a:ext>
              </a:extLst>
            </p:cNvPr>
            <p:cNvSpPr/>
            <p:nvPr/>
          </p:nvSpPr>
          <p:spPr>
            <a:xfrm>
              <a:off x="1966590" y="2647820"/>
              <a:ext cx="3898914" cy="748553"/>
            </a:xfrm>
            <a:custGeom>
              <a:avLst/>
              <a:gdLst>
                <a:gd name="connsiteX0" fmla="*/ 182826 w 3898914"/>
                <a:gd name="connsiteY0" fmla="*/ 0 h 748553"/>
                <a:gd name="connsiteX1" fmla="*/ 576402 w 3898914"/>
                <a:gd name="connsiteY1" fmla="*/ 0 h 748553"/>
                <a:gd name="connsiteX2" fmla="*/ 678918 w 3898914"/>
                <a:gd name="connsiteY2" fmla="*/ 0 h 748553"/>
                <a:gd name="connsiteX3" fmla="*/ 690964 w 3898914"/>
                <a:gd name="connsiteY3" fmla="*/ 0 h 748553"/>
                <a:gd name="connsiteX4" fmla="*/ 861903 w 3898914"/>
                <a:gd name="connsiteY4" fmla="*/ 0 h 748553"/>
                <a:gd name="connsiteX5" fmla="*/ 982172 w 3898914"/>
                <a:gd name="connsiteY5" fmla="*/ 0 h 748553"/>
                <a:gd name="connsiteX6" fmla="*/ 1084540 w 3898914"/>
                <a:gd name="connsiteY6" fmla="*/ 0 h 748553"/>
                <a:gd name="connsiteX7" fmla="*/ 1187056 w 3898914"/>
                <a:gd name="connsiteY7" fmla="*/ 0 h 748553"/>
                <a:gd name="connsiteX8" fmla="*/ 1225035 w 3898914"/>
                <a:gd name="connsiteY8" fmla="*/ 0 h 748553"/>
                <a:gd name="connsiteX9" fmla="*/ 1370041 w 3898914"/>
                <a:gd name="connsiteY9" fmla="*/ 0 h 748553"/>
                <a:gd name="connsiteX10" fmla="*/ 1375749 w 3898914"/>
                <a:gd name="connsiteY10" fmla="*/ 0 h 748553"/>
                <a:gd name="connsiteX11" fmla="*/ 1400917 w 3898914"/>
                <a:gd name="connsiteY11" fmla="*/ 0 h 748553"/>
                <a:gd name="connsiteX12" fmla="*/ 1478264 w 3898914"/>
                <a:gd name="connsiteY12" fmla="*/ 0 h 748553"/>
                <a:gd name="connsiteX13" fmla="*/ 1490310 w 3898914"/>
                <a:gd name="connsiteY13" fmla="*/ 0 h 748553"/>
                <a:gd name="connsiteX14" fmla="*/ 1503431 w 3898914"/>
                <a:gd name="connsiteY14" fmla="*/ 0 h 748553"/>
                <a:gd name="connsiteX15" fmla="*/ 1661249 w 3898914"/>
                <a:gd name="connsiteY15" fmla="*/ 0 h 748553"/>
                <a:gd name="connsiteX16" fmla="*/ 1729527 w 3898914"/>
                <a:gd name="connsiteY16" fmla="*/ 0 h 748553"/>
                <a:gd name="connsiteX17" fmla="*/ 1733173 w 3898914"/>
                <a:gd name="connsiteY17" fmla="*/ 0 h 748553"/>
                <a:gd name="connsiteX18" fmla="*/ 1883887 w 3898914"/>
                <a:gd name="connsiteY18" fmla="*/ 0 h 748553"/>
                <a:gd name="connsiteX19" fmla="*/ 1909055 w 3898914"/>
                <a:gd name="connsiteY19" fmla="*/ 0 h 748553"/>
                <a:gd name="connsiteX20" fmla="*/ 1986402 w 3898914"/>
                <a:gd name="connsiteY20" fmla="*/ 0 h 748553"/>
                <a:gd name="connsiteX21" fmla="*/ 2011569 w 3898914"/>
                <a:gd name="connsiteY21" fmla="*/ 0 h 748553"/>
                <a:gd name="connsiteX22" fmla="*/ 2024381 w 3898914"/>
                <a:gd name="connsiteY22" fmla="*/ 0 h 748553"/>
                <a:gd name="connsiteX23" fmla="*/ 2049549 w 3898914"/>
                <a:gd name="connsiteY23" fmla="*/ 0 h 748553"/>
                <a:gd name="connsiteX24" fmla="*/ 2169387 w 3898914"/>
                <a:gd name="connsiteY24" fmla="*/ 0 h 748553"/>
                <a:gd name="connsiteX25" fmla="*/ 2200263 w 3898914"/>
                <a:gd name="connsiteY25" fmla="*/ 0 h 748553"/>
                <a:gd name="connsiteX26" fmla="*/ 2237665 w 3898914"/>
                <a:gd name="connsiteY26" fmla="*/ 0 h 748553"/>
                <a:gd name="connsiteX27" fmla="*/ 2302777 w 3898914"/>
                <a:gd name="connsiteY27" fmla="*/ 0 h 748553"/>
                <a:gd name="connsiteX28" fmla="*/ 2408604 w 3898914"/>
                <a:gd name="connsiteY28" fmla="*/ 0 h 748553"/>
                <a:gd name="connsiteX29" fmla="*/ 2528873 w 3898914"/>
                <a:gd name="connsiteY29" fmla="*/ 0 h 748553"/>
                <a:gd name="connsiteX30" fmla="*/ 2532519 w 3898914"/>
                <a:gd name="connsiteY30" fmla="*/ 0 h 748553"/>
                <a:gd name="connsiteX31" fmla="*/ 2557687 w 3898914"/>
                <a:gd name="connsiteY31" fmla="*/ 0 h 748553"/>
                <a:gd name="connsiteX32" fmla="*/ 2708401 w 3898914"/>
                <a:gd name="connsiteY32" fmla="*/ 0 h 748553"/>
                <a:gd name="connsiteX33" fmla="*/ 2810915 w 3898914"/>
                <a:gd name="connsiteY33" fmla="*/ 0 h 748553"/>
                <a:gd name="connsiteX34" fmla="*/ 2848895 w 3898914"/>
                <a:gd name="connsiteY34" fmla="*/ 0 h 748553"/>
                <a:gd name="connsiteX35" fmla="*/ 2916742 w 3898914"/>
                <a:gd name="connsiteY35" fmla="*/ 0 h 748553"/>
                <a:gd name="connsiteX36" fmla="*/ 3037011 w 3898914"/>
                <a:gd name="connsiteY36" fmla="*/ 0 h 748553"/>
                <a:gd name="connsiteX37" fmla="*/ 3207950 w 3898914"/>
                <a:gd name="connsiteY37" fmla="*/ 0 h 748553"/>
                <a:gd name="connsiteX38" fmla="*/ 3357033 w 3898914"/>
                <a:gd name="connsiteY38" fmla="*/ 0 h 748553"/>
                <a:gd name="connsiteX39" fmla="*/ 3716088 w 3898914"/>
                <a:gd name="connsiteY39" fmla="*/ 0 h 748553"/>
                <a:gd name="connsiteX40" fmla="*/ 3717109 w 3898914"/>
                <a:gd name="connsiteY40" fmla="*/ 10128 h 748553"/>
                <a:gd name="connsiteX41" fmla="*/ 3898913 w 3898914"/>
                <a:gd name="connsiteY41" fmla="*/ 158303 h 748553"/>
                <a:gd name="connsiteX42" fmla="*/ 3898914 w 3898914"/>
                <a:gd name="connsiteY42" fmla="*/ 158303 h 748553"/>
                <a:gd name="connsiteX43" fmla="*/ 3898914 w 3898914"/>
                <a:gd name="connsiteY43" fmla="*/ 202715 h 748553"/>
                <a:gd name="connsiteX44" fmla="*/ 3898914 w 3898914"/>
                <a:gd name="connsiteY44" fmla="*/ 248079 h 748553"/>
                <a:gd name="connsiteX45" fmla="*/ 3898914 w 3898914"/>
                <a:gd name="connsiteY45" fmla="*/ 356317 h 748553"/>
                <a:gd name="connsiteX46" fmla="*/ 3898914 w 3898914"/>
                <a:gd name="connsiteY46" fmla="*/ 374017 h 748553"/>
                <a:gd name="connsiteX47" fmla="*/ 3898914 w 3898914"/>
                <a:gd name="connsiteY47" fmla="*/ 446548 h 748553"/>
                <a:gd name="connsiteX48" fmla="*/ 3898914 w 3898914"/>
                <a:gd name="connsiteY48" fmla="*/ 527618 h 748553"/>
                <a:gd name="connsiteX49" fmla="*/ 3898914 w 3898914"/>
                <a:gd name="connsiteY49" fmla="*/ 572029 h 748553"/>
                <a:gd name="connsiteX50" fmla="*/ 3898913 w 3898914"/>
                <a:gd name="connsiteY50" fmla="*/ 572029 h 748553"/>
                <a:gd name="connsiteX51" fmla="*/ 3717109 w 3898914"/>
                <a:gd name="connsiteY51" fmla="*/ 720205 h 748553"/>
                <a:gd name="connsiteX52" fmla="*/ 3714251 w 3898914"/>
                <a:gd name="connsiteY52" fmla="*/ 748553 h 748553"/>
                <a:gd name="connsiteX53" fmla="*/ 3385640 w 3898914"/>
                <a:gd name="connsiteY53" fmla="*/ 748553 h 748553"/>
                <a:gd name="connsiteX54" fmla="*/ 3357033 w 3898914"/>
                <a:gd name="connsiteY54" fmla="*/ 748553 h 748553"/>
                <a:gd name="connsiteX55" fmla="*/ 3209759 w 3898914"/>
                <a:gd name="connsiteY55" fmla="*/ 748553 h 748553"/>
                <a:gd name="connsiteX56" fmla="*/ 3206113 w 3898914"/>
                <a:gd name="connsiteY56" fmla="*/ 748553 h 748553"/>
                <a:gd name="connsiteX57" fmla="*/ 3037011 w 3898914"/>
                <a:gd name="connsiteY57" fmla="*/ 748553 h 748553"/>
                <a:gd name="connsiteX58" fmla="*/ 2914905 w 3898914"/>
                <a:gd name="connsiteY58" fmla="*/ 748553 h 748553"/>
                <a:gd name="connsiteX59" fmla="*/ 2877502 w 3898914"/>
                <a:gd name="connsiteY59" fmla="*/ 748553 h 748553"/>
                <a:gd name="connsiteX60" fmla="*/ 2848895 w 3898914"/>
                <a:gd name="connsiteY60" fmla="*/ 748553 h 748553"/>
                <a:gd name="connsiteX61" fmla="*/ 2809078 w 3898914"/>
                <a:gd name="connsiteY61" fmla="*/ 748553 h 748553"/>
                <a:gd name="connsiteX62" fmla="*/ 2708401 w 3898914"/>
                <a:gd name="connsiteY62" fmla="*/ 748553 h 748553"/>
                <a:gd name="connsiteX63" fmla="*/ 2701621 w 3898914"/>
                <a:gd name="connsiteY63" fmla="*/ 748553 h 748553"/>
                <a:gd name="connsiteX64" fmla="*/ 2586294 w 3898914"/>
                <a:gd name="connsiteY64" fmla="*/ 748553 h 748553"/>
                <a:gd name="connsiteX65" fmla="*/ 2561127 w 3898914"/>
                <a:gd name="connsiteY65" fmla="*/ 748553 h 748553"/>
                <a:gd name="connsiteX66" fmla="*/ 2557687 w 3898914"/>
                <a:gd name="connsiteY66" fmla="*/ 748553 h 748553"/>
                <a:gd name="connsiteX67" fmla="*/ 2532519 w 3898914"/>
                <a:gd name="connsiteY67" fmla="*/ 748553 h 748553"/>
                <a:gd name="connsiteX68" fmla="*/ 2528873 w 3898914"/>
                <a:gd name="connsiteY68" fmla="*/ 748553 h 748553"/>
                <a:gd name="connsiteX69" fmla="*/ 2410413 w 3898914"/>
                <a:gd name="connsiteY69" fmla="*/ 748553 h 748553"/>
                <a:gd name="connsiteX70" fmla="*/ 2406767 w 3898914"/>
                <a:gd name="connsiteY70" fmla="*/ 748553 h 748553"/>
                <a:gd name="connsiteX71" fmla="*/ 2300940 w 3898914"/>
                <a:gd name="connsiteY71" fmla="*/ 748553 h 748553"/>
                <a:gd name="connsiteX72" fmla="*/ 2237665 w 3898914"/>
                <a:gd name="connsiteY72" fmla="*/ 748553 h 748553"/>
                <a:gd name="connsiteX73" fmla="*/ 2200263 w 3898914"/>
                <a:gd name="connsiteY73" fmla="*/ 748553 h 748553"/>
                <a:gd name="connsiteX74" fmla="*/ 2169387 w 3898914"/>
                <a:gd name="connsiteY74" fmla="*/ 748553 h 748553"/>
                <a:gd name="connsiteX75" fmla="*/ 2131839 w 3898914"/>
                <a:gd name="connsiteY75" fmla="*/ 748553 h 748553"/>
                <a:gd name="connsiteX76" fmla="*/ 2078156 w 3898914"/>
                <a:gd name="connsiteY76" fmla="*/ 748553 h 748553"/>
                <a:gd name="connsiteX77" fmla="*/ 2052989 w 3898914"/>
                <a:gd name="connsiteY77" fmla="*/ 748553 h 748553"/>
                <a:gd name="connsiteX78" fmla="*/ 2049549 w 3898914"/>
                <a:gd name="connsiteY78" fmla="*/ 748553 h 748553"/>
                <a:gd name="connsiteX79" fmla="*/ 2024381 w 3898914"/>
                <a:gd name="connsiteY79" fmla="*/ 748553 h 748553"/>
                <a:gd name="connsiteX80" fmla="*/ 2009732 w 3898914"/>
                <a:gd name="connsiteY80" fmla="*/ 748553 h 748553"/>
                <a:gd name="connsiteX81" fmla="*/ 1984565 w 3898914"/>
                <a:gd name="connsiteY81" fmla="*/ 748553 h 748553"/>
                <a:gd name="connsiteX82" fmla="*/ 1909055 w 3898914"/>
                <a:gd name="connsiteY82" fmla="*/ 748553 h 748553"/>
                <a:gd name="connsiteX83" fmla="*/ 1902275 w 3898914"/>
                <a:gd name="connsiteY83" fmla="*/ 748553 h 748553"/>
                <a:gd name="connsiteX84" fmla="*/ 1883887 w 3898914"/>
                <a:gd name="connsiteY84" fmla="*/ 748553 h 748553"/>
                <a:gd name="connsiteX85" fmla="*/ 1761781 w 3898914"/>
                <a:gd name="connsiteY85" fmla="*/ 748553 h 748553"/>
                <a:gd name="connsiteX86" fmla="*/ 1733173 w 3898914"/>
                <a:gd name="connsiteY86" fmla="*/ 748553 h 748553"/>
                <a:gd name="connsiteX87" fmla="*/ 1729527 w 3898914"/>
                <a:gd name="connsiteY87" fmla="*/ 748553 h 748553"/>
                <a:gd name="connsiteX88" fmla="*/ 1661249 w 3898914"/>
                <a:gd name="connsiteY88" fmla="*/ 748553 h 748553"/>
                <a:gd name="connsiteX89" fmla="*/ 1623701 w 3898914"/>
                <a:gd name="connsiteY89" fmla="*/ 748553 h 748553"/>
                <a:gd name="connsiteX90" fmla="*/ 1501594 w 3898914"/>
                <a:gd name="connsiteY90" fmla="*/ 748553 h 748553"/>
                <a:gd name="connsiteX91" fmla="*/ 1492148 w 3898914"/>
                <a:gd name="connsiteY91" fmla="*/ 748553 h 748553"/>
                <a:gd name="connsiteX92" fmla="*/ 1476427 w 3898914"/>
                <a:gd name="connsiteY92" fmla="*/ 748553 h 748553"/>
                <a:gd name="connsiteX93" fmla="*/ 1400917 w 3898914"/>
                <a:gd name="connsiteY93" fmla="*/ 748553 h 748553"/>
                <a:gd name="connsiteX94" fmla="*/ 1375749 w 3898914"/>
                <a:gd name="connsiteY94" fmla="*/ 748553 h 748553"/>
                <a:gd name="connsiteX95" fmla="*/ 1370041 w 3898914"/>
                <a:gd name="connsiteY95" fmla="*/ 748553 h 748553"/>
                <a:gd name="connsiteX96" fmla="*/ 1332493 w 3898914"/>
                <a:gd name="connsiteY96" fmla="*/ 748553 h 748553"/>
                <a:gd name="connsiteX97" fmla="*/ 1253643 w 3898914"/>
                <a:gd name="connsiteY97" fmla="*/ 748553 h 748553"/>
                <a:gd name="connsiteX98" fmla="*/ 1225035 w 3898914"/>
                <a:gd name="connsiteY98" fmla="*/ 748553 h 748553"/>
                <a:gd name="connsiteX99" fmla="*/ 1185219 w 3898914"/>
                <a:gd name="connsiteY99" fmla="*/ 748553 h 748553"/>
                <a:gd name="connsiteX100" fmla="*/ 1084540 w 3898914"/>
                <a:gd name="connsiteY100" fmla="*/ 748553 h 748553"/>
                <a:gd name="connsiteX101" fmla="*/ 984010 w 3898914"/>
                <a:gd name="connsiteY101" fmla="*/ 748553 h 748553"/>
                <a:gd name="connsiteX102" fmla="*/ 861903 w 3898914"/>
                <a:gd name="connsiteY102" fmla="*/ 748553 h 748553"/>
                <a:gd name="connsiteX103" fmla="*/ 824355 w 3898914"/>
                <a:gd name="connsiteY103" fmla="*/ 748553 h 748553"/>
                <a:gd name="connsiteX104" fmla="*/ 692802 w 3898914"/>
                <a:gd name="connsiteY104" fmla="*/ 748553 h 748553"/>
                <a:gd name="connsiteX105" fmla="*/ 677081 w 3898914"/>
                <a:gd name="connsiteY105" fmla="*/ 748553 h 748553"/>
                <a:gd name="connsiteX106" fmla="*/ 576402 w 3898914"/>
                <a:gd name="connsiteY106" fmla="*/ 748553 h 748553"/>
                <a:gd name="connsiteX107" fmla="*/ 184664 w 3898914"/>
                <a:gd name="connsiteY107" fmla="*/ 748553 h 748553"/>
                <a:gd name="connsiteX108" fmla="*/ 181806 w 3898914"/>
                <a:gd name="connsiteY108" fmla="*/ 720205 h 748553"/>
                <a:gd name="connsiteX109" fmla="*/ 1 w 3898914"/>
                <a:gd name="connsiteY109" fmla="*/ 572029 h 748553"/>
                <a:gd name="connsiteX110" fmla="*/ 0 w 3898914"/>
                <a:gd name="connsiteY110" fmla="*/ 572029 h 748553"/>
                <a:gd name="connsiteX111" fmla="*/ 0 w 3898914"/>
                <a:gd name="connsiteY111" fmla="*/ 527618 h 748553"/>
                <a:gd name="connsiteX112" fmla="*/ 0 w 3898914"/>
                <a:gd name="connsiteY112" fmla="*/ 446548 h 748553"/>
                <a:gd name="connsiteX113" fmla="*/ 0 w 3898914"/>
                <a:gd name="connsiteY113" fmla="*/ 374017 h 748553"/>
                <a:gd name="connsiteX114" fmla="*/ 0 w 3898914"/>
                <a:gd name="connsiteY114" fmla="*/ 356317 h 748553"/>
                <a:gd name="connsiteX115" fmla="*/ 0 w 3898914"/>
                <a:gd name="connsiteY115" fmla="*/ 248079 h 748553"/>
                <a:gd name="connsiteX116" fmla="*/ 0 w 3898914"/>
                <a:gd name="connsiteY116" fmla="*/ 202715 h 748553"/>
                <a:gd name="connsiteX117" fmla="*/ 0 w 3898914"/>
                <a:gd name="connsiteY117" fmla="*/ 158303 h 748553"/>
                <a:gd name="connsiteX118" fmla="*/ 1 w 3898914"/>
                <a:gd name="connsiteY118" fmla="*/ 158303 h 748553"/>
                <a:gd name="connsiteX119" fmla="*/ 181806 w 3898914"/>
                <a:gd name="connsiteY119" fmla="*/ 10128 h 7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98914" h="748553">
                  <a:moveTo>
                    <a:pt x="182826" y="0"/>
                  </a:moveTo>
                  <a:lnTo>
                    <a:pt x="576402" y="0"/>
                  </a:lnTo>
                  <a:lnTo>
                    <a:pt x="678918" y="0"/>
                  </a:lnTo>
                  <a:lnTo>
                    <a:pt x="690964" y="0"/>
                  </a:lnTo>
                  <a:lnTo>
                    <a:pt x="861903" y="0"/>
                  </a:lnTo>
                  <a:lnTo>
                    <a:pt x="982172" y="0"/>
                  </a:lnTo>
                  <a:lnTo>
                    <a:pt x="1084540" y="0"/>
                  </a:lnTo>
                  <a:lnTo>
                    <a:pt x="1187056" y="0"/>
                  </a:lnTo>
                  <a:lnTo>
                    <a:pt x="1225035" y="0"/>
                  </a:lnTo>
                  <a:lnTo>
                    <a:pt x="1370041" y="0"/>
                  </a:lnTo>
                  <a:lnTo>
                    <a:pt x="1375749" y="0"/>
                  </a:lnTo>
                  <a:lnTo>
                    <a:pt x="1400917" y="0"/>
                  </a:lnTo>
                  <a:lnTo>
                    <a:pt x="1478264" y="0"/>
                  </a:lnTo>
                  <a:lnTo>
                    <a:pt x="1490310" y="0"/>
                  </a:lnTo>
                  <a:lnTo>
                    <a:pt x="1503431" y="0"/>
                  </a:lnTo>
                  <a:lnTo>
                    <a:pt x="1661249" y="0"/>
                  </a:lnTo>
                  <a:lnTo>
                    <a:pt x="1729527" y="0"/>
                  </a:lnTo>
                  <a:lnTo>
                    <a:pt x="1733173" y="0"/>
                  </a:lnTo>
                  <a:lnTo>
                    <a:pt x="1883887" y="0"/>
                  </a:lnTo>
                  <a:lnTo>
                    <a:pt x="1909055" y="0"/>
                  </a:lnTo>
                  <a:lnTo>
                    <a:pt x="1986402" y="0"/>
                  </a:lnTo>
                  <a:lnTo>
                    <a:pt x="2011569" y="0"/>
                  </a:lnTo>
                  <a:lnTo>
                    <a:pt x="2024381" y="0"/>
                  </a:lnTo>
                  <a:lnTo>
                    <a:pt x="2049549" y="0"/>
                  </a:lnTo>
                  <a:lnTo>
                    <a:pt x="2169387" y="0"/>
                  </a:lnTo>
                  <a:lnTo>
                    <a:pt x="2200263" y="0"/>
                  </a:lnTo>
                  <a:lnTo>
                    <a:pt x="2237665" y="0"/>
                  </a:lnTo>
                  <a:lnTo>
                    <a:pt x="2302777" y="0"/>
                  </a:lnTo>
                  <a:lnTo>
                    <a:pt x="2408604" y="0"/>
                  </a:lnTo>
                  <a:lnTo>
                    <a:pt x="2528873" y="0"/>
                  </a:lnTo>
                  <a:lnTo>
                    <a:pt x="2532519" y="0"/>
                  </a:lnTo>
                  <a:lnTo>
                    <a:pt x="2557687" y="0"/>
                  </a:lnTo>
                  <a:lnTo>
                    <a:pt x="2708401" y="0"/>
                  </a:lnTo>
                  <a:lnTo>
                    <a:pt x="2810915" y="0"/>
                  </a:lnTo>
                  <a:lnTo>
                    <a:pt x="2848895" y="0"/>
                  </a:lnTo>
                  <a:lnTo>
                    <a:pt x="2916742" y="0"/>
                  </a:lnTo>
                  <a:lnTo>
                    <a:pt x="3037011" y="0"/>
                  </a:lnTo>
                  <a:lnTo>
                    <a:pt x="3207950" y="0"/>
                  </a:lnTo>
                  <a:lnTo>
                    <a:pt x="3357033" y="0"/>
                  </a:lnTo>
                  <a:lnTo>
                    <a:pt x="3716088" y="0"/>
                  </a:lnTo>
                  <a:lnTo>
                    <a:pt x="3717109" y="10128"/>
                  </a:lnTo>
                  <a:cubicBezTo>
                    <a:pt x="3734413" y="94692"/>
                    <a:pt x="3809234" y="158303"/>
                    <a:pt x="3898913" y="158303"/>
                  </a:cubicBezTo>
                  <a:lnTo>
                    <a:pt x="3898914" y="158303"/>
                  </a:lnTo>
                  <a:lnTo>
                    <a:pt x="3898914" y="202715"/>
                  </a:lnTo>
                  <a:lnTo>
                    <a:pt x="3898914" y="248079"/>
                  </a:lnTo>
                  <a:lnTo>
                    <a:pt x="3898914" y="356317"/>
                  </a:lnTo>
                  <a:lnTo>
                    <a:pt x="3898914" y="374017"/>
                  </a:lnTo>
                  <a:lnTo>
                    <a:pt x="3898914" y="446548"/>
                  </a:lnTo>
                  <a:lnTo>
                    <a:pt x="3898914" y="527618"/>
                  </a:lnTo>
                  <a:lnTo>
                    <a:pt x="3898914" y="572029"/>
                  </a:lnTo>
                  <a:lnTo>
                    <a:pt x="3898913" y="572029"/>
                  </a:lnTo>
                  <a:cubicBezTo>
                    <a:pt x="3809234" y="572029"/>
                    <a:pt x="3734413" y="635641"/>
                    <a:pt x="3717109" y="720205"/>
                  </a:cubicBezTo>
                  <a:lnTo>
                    <a:pt x="3714251" y="748553"/>
                  </a:lnTo>
                  <a:lnTo>
                    <a:pt x="3385640" y="748553"/>
                  </a:lnTo>
                  <a:lnTo>
                    <a:pt x="3357033" y="748553"/>
                  </a:lnTo>
                  <a:lnTo>
                    <a:pt x="3209759" y="748553"/>
                  </a:lnTo>
                  <a:lnTo>
                    <a:pt x="3206113" y="748553"/>
                  </a:lnTo>
                  <a:lnTo>
                    <a:pt x="3037011" y="748553"/>
                  </a:lnTo>
                  <a:lnTo>
                    <a:pt x="2914905" y="748553"/>
                  </a:lnTo>
                  <a:lnTo>
                    <a:pt x="2877502" y="748553"/>
                  </a:lnTo>
                  <a:lnTo>
                    <a:pt x="2848895" y="748553"/>
                  </a:lnTo>
                  <a:lnTo>
                    <a:pt x="2809078" y="748553"/>
                  </a:lnTo>
                  <a:lnTo>
                    <a:pt x="2708401" y="748553"/>
                  </a:lnTo>
                  <a:lnTo>
                    <a:pt x="2701621" y="748553"/>
                  </a:lnTo>
                  <a:lnTo>
                    <a:pt x="2586294" y="748553"/>
                  </a:lnTo>
                  <a:lnTo>
                    <a:pt x="2561127" y="748553"/>
                  </a:lnTo>
                  <a:lnTo>
                    <a:pt x="2557687" y="748553"/>
                  </a:lnTo>
                  <a:lnTo>
                    <a:pt x="2532519" y="748553"/>
                  </a:lnTo>
                  <a:lnTo>
                    <a:pt x="2528873" y="748553"/>
                  </a:lnTo>
                  <a:lnTo>
                    <a:pt x="2410413" y="748553"/>
                  </a:lnTo>
                  <a:lnTo>
                    <a:pt x="2406767" y="748553"/>
                  </a:lnTo>
                  <a:lnTo>
                    <a:pt x="2300940" y="748553"/>
                  </a:lnTo>
                  <a:lnTo>
                    <a:pt x="2237665" y="748553"/>
                  </a:lnTo>
                  <a:lnTo>
                    <a:pt x="2200263" y="748553"/>
                  </a:lnTo>
                  <a:lnTo>
                    <a:pt x="2169387" y="748553"/>
                  </a:lnTo>
                  <a:lnTo>
                    <a:pt x="2131839" y="748553"/>
                  </a:lnTo>
                  <a:lnTo>
                    <a:pt x="2078156" y="748553"/>
                  </a:lnTo>
                  <a:lnTo>
                    <a:pt x="2052989" y="748553"/>
                  </a:lnTo>
                  <a:lnTo>
                    <a:pt x="2049549" y="748553"/>
                  </a:lnTo>
                  <a:lnTo>
                    <a:pt x="2024381" y="748553"/>
                  </a:lnTo>
                  <a:lnTo>
                    <a:pt x="2009732" y="748553"/>
                  </a:lnTo>
                  <a:lnTo>
                    <a:pt x="1984565" y="748553"/>
                  </a:lnTo>
                  <a:lnTo>
                    <a:pt x="1909055" y="748553"/>
                  </a:lnTo>
                  <a:lnTo>
                    <a:pt x="1902275" y="748553"/>
                  </a:lnTo>
                  <a:lnTo>
                    <a:pt x="1883887" y="748553"/>
                  </a:lnTo>
                  <a:lnTo>
                    <a:pt x="1761781" y="748553"/>
                  </a:lnTo>
                  <a:lnTo>
                    <a:pt x="1733173" y="748553"/>
                  </a:lnTo>
                  <a:lnTo>
                    <a:pt x="1729527" y="748553"/>
                  </a:lnTo>
                  <a:lnTo>
                    <a:pt x="1661249" y="748553"/>
                  </a:lnTo>
                  <a:lnTo>
                    <a:pt x="1623701" y="748553"/>
                  </a:lnTo>
                  <a:lnTo>
                    <a:pt x="1501594" y="748553"/>
                  </a:lnTo>
                  <a:lnTo>
                    <a:pt x="1492148" y="748553"/>
                  </a:lnTo>
                  <a:lnTo>
                    <a:pt x="1476427" y="748553"/>
                  </a:lnTo>
                  <a:lnTo>
                    <a:pt x="1400917" y="748553"/>
                  </a:lnTo>
                  <a:lnTo>
                    <a:pt x="1375749" y="748553"/>
                  </a:lnTo>
                  <a:lnTo>
                    <a:pt x="1370041" y="748553"/>
                  </a:lnTo>
                  <a:lnTo>
                    <a:pt x="1332493" y="748553"/>
                  </a:lnTo>
                  <a:lnTo>
                    <a:pt x="1253643" y="748553"/>
                  </a:lnTo>
                  <a:lnTo>
                    <a:pt x="1225035" y="748553"/>
                  </a:lnTo>
                  <a:lnTo>
                    <a:pt x="1185219" y="748553"/>
                  </a:lnTo>
                  <a:lnTo>
                    <a:pt x="1084540" y="748553"/>
                  </a:lnTo>
                  <a:lnTo>
                    <a:pt x="984010" y="748553"/>
                  </a:lnTo>
                  <a:lnTo>
                    <a:pt x="861903" y="748553"/>
                  </a:lnTo>
                  <a:lnTo>
                    <a:pt x="824355" y="748553"/>
                  </a:lnTo>
                  <a:lnTo>
                    <a:pt x="692802" y="748553"/>
                  </a:lnTo>
                  <a:lnTo>
                    <a:pt x="677081" y="748553"/>
                  </a:lnTo>
                  <a:lnTo>
                    <a:pt x="576402" y="748553"/>
                  </a:lnTo>
                  <a:lnTo>
                    <a:pt x="184664" y="748553"/>
                  </a:lnTo>
                  <a:lnTo>
                    <a:pt x="181806" y="720205"/>
                  </a:lnTo>
                  <a:cubicBezTo>
                    <a:pt x="164502" y="635641"/>
                    <a:pt x="89680" y="572029"/>
                    <a:pt x="1" y="572029"/>
                  </a:cubicBezTo>
                  <a:lnTo>
                    <a:pt x="0" y="572029"/>
                  </a:lnTo>
                  <a:lnTo>
                    <a:pt x="0" y="527618"/>
                  </a:lnTo>
                  <a:lnTo>
                    <a:pt x="0" y="446548"/>
                  </a:lnTo>
                  <a:lnTo>
                    <a:pt x="0" y="374017"/>
                  </a:lnTo>
                  <a:lnTo>
                    <a:pt x="0" y="356317"/>
                  </a:lnTo>
                  <a:lnTo>
                    <a:pt x="0" y="248079"/>
                  </a:lnTo>
                  <a:lnTo>
                    <a:pt x="0" y="202715"/>
                  </a:lnTo>
                  <a:lnTo>
                    <a:pt x="0" y="158303"/>
                  </a:lnTo>
                  <a:lnTo>
                    <a:pt x="1" y="158303"/>
                  </a:lnTo>
                  <a:cubicBezTo>
                    <a:pt x="89680" y="158303"/>
                    <a:pt x="164502" y="94692"/>
                    <a:pt x="181806" y="10128"/>
                  </a:cubicBezTo>
                  <a:close/>
                </a:path>
              </a:pathLst>
            </a:custGeom>
            <a:gradFill>
              <a:gsLst>
                <a:gs pos="3670">
                  <a:srgbClr val="FF0000">
                    <a:alpha val="31000"/>
                  </a:srgbClr>
                </a:gs>
                <a:gs pos="59000">
                  <a:schemeClr val="accent4">
                    <a:lumMod val="60000"/>
                    <a:lumOff val="40000"/>
                    <a:alpha val="37000"/>
                  </a:schemeClr>
                </a:gs>
                <a:gs pos="100000">
                  <a:srgbClr val="FF0000">
                    <a:alpha val="22000"/>
                  </a:srgbClr>
                </a:gs>
              </a:gsLst>
              <a:lin ang="0" scaled="1"/>
            </a:gradFill>
            <a:ln w="254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37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BF1185A-5DF0-675A-BE7D-9853BA237830}"/>
                </a:ext>
              </a:extLst>
            </p:cNvPr>
            <p:cNvSpPr txBox="1"/>
            <p:nvPr/>
          </p:nvSpPr>
          <p:spPr>
            <a:xfrm>
              <a:off x="2476160" y="2749497"/>
              <a:ext cx="6831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32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23F1A06-EED2-F3D7-A6EC-8B7841A74D1D}"/>
                </a:ext>
              </a:extLst>
            </p:cNvPr>
            <p:cNvSpPr txBox="1"/>
            <p:nvPr/>
          </p:nvSpPr>
          <p:spPr>
            <a:xfrm>
              <a:off x="3296373" y="280226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defRPr>
              </a:lvl1pPr>
            </a:lstStyle>
            <a:p>
              <a:r>
                <a:rPr lang="zh-CN" altLang="en-US" sz="2400" b="1" dirty="0"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86C6E21-9FDE-DE6E-4EE2-6F0EBC30C52E}"/>
              </a:ext>
            </a:extLst>
          </p:cNvPr>
          <p:cNvGrpSpPr/>
          <p:nvPr/>
        </p:nvGrpSpPr>
        <p:grpSpPr>
          <a:xfrm>
            <a:off x="6369800" y="2724171"/>
            <a:ext cx="3898914" cy="748553"/>
            <a:chOff x="1966590" y="2647820"/>
            <a:chExt cx="3898914" cy="74855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79AAEFA-51F2-DD9C-9202-E57F06A1E4A6}"/>
                </a:ext>
              </a:extLst>
            </p:cNvPr>
            <p:cNvSpPr/>
            <p:nvPr/>
          </p:nvSpPr>
          <p:spPr>
            <a:xfrm>
              <a:off x="1966590" y="2647820"/>
              <a:ext cx="3898914" cy="748553"/>
            </a:xfrm>
            <a:custGeom>
              <a:avLst/>
              <a:gdLst>
                <a:gd name="connsiteX0" fmla="*/ 182826 w 3898914"/>
                <a:gd name="connsiteY0" fmla="*/ 0 h 748553"/>
                <a:gd name="connsiteX1" fmla="*/ 576402 w 3898914"/>
                <a:gd name="connsiteY1" fmla="*/ 0 h 748553"/>
                <a:gd name="connsiteX2" fmla="*/ 678918 w 3898914"/>
                <a:gd name="connsiteY2" fmla="*/ 0 h 748553"/>
                <a:gd name="connsiteX3" fmla="*/ 690964 w 3898914"/>
                <a:gd name="connsiteY3" fmla="*/ 0 h 748553"/>
                <a:gd name="connsiteX4" fmla="*/ 861903 w 3898914"/>
                <a:gd name="connsiteY4" fmla="*/ 0 h 748553"/>
                <a:gd name="connsiteX5" fmla="*/ 982172 w 3898914"/>
                <a:gd name="connsiteY5" fmla="*/ 0 h 748553"/>
                <a:gd name="connsiteX6" fmla="*/ 1084540 w 3898914"/>
                <a:gd name="connsiteY6" fmla="*/ 0 h 748553"/>
                <a:gd name="connsiteX7" fmla="*/ 1187056 w 3898914"/>
                <a:gd name="connsiteY7" fmla="*/ 0 h 748553"/>
                <a:gd name="connsiteX8" fmla="*/ 1225035 w 3898914"/>
                <a:gd name="connsiteY8" fmla="*/ 0 h 748553"/>
                <a:gd name="connsiteX9" fmla="*/ 1370041 w 3898914"/>
                <a:gd name="connsiteY9" fmla="*/ 0 h 748553"/>
                <a:gd name="connsiteX10" fmla="*/ 1375749 w 3898914"/>
                <a:gd name="connsiteY10" fmla="*/ 0 h 748553"/>
                <a:gd name="connsiteX11" fmla="*/ 1400917 w 3898914"/>
                <a:gd name="connsiteY11" fmla="*/ 0 h 748553"/>
                <a:gd name="connsiteX12" fmla="*/ 1478264 w 3898914"/>
                <a:gd name="connsiteY12" fmla="*/ 0 h 748553"/>
                <a:gd name="connsiteX13" fmla="*/ 1490310 w 3898914"/>
                <a:gd name="connsiteY13" fmla="*/ 0 h 748553"/>
                <a:gd name="connsiteX14" fmla="*/ 1503431 w 3898914"/>
                <a:gd name="connsiteY14" fmla="*/ 0 h 748553"/>
                <a:gd name="connsiteX15" fmla="*/ 1661249 w 3898914"/>
                <a:gd name="connsiteY15" fmla="*/ 0 h 748553"/>
                <a:gd name="connsiteX16" fmla="*/ 1729527 w 3898914"/>
                <a:gd name="connsiteY16" fmla="*/ 0 h 748553"/>
                <a:gd name="connsiteX17" fmla="*/ 1733173 w 3898914"/>
                <a:gd name="connsiteY17" fmla="*/ 0 h 748553"/>
                <a:gd name="connsiteX18" fmla="*/ 1883887 w 3898914"/>
                <a:gd name="connsiteY18" fmla="*/ 0 h 748553"/>
                <a:gd name="connsiteX19" fmla="*/ 1909055 w 3898914"/>
                <a:gd name="connsiteY19" fmla="*/ 0 h 748553"/>
                <a:gd name="connsiteX20" fmla="*/ 1986402 w 3898914"/>
                <a:gd name="connsiteY20" fmla="*/ 0 h 748553"/>
                <a:gd name="connsiteX21" fmla="*/ 2011569 w 3898914"/>
                <a:gd name="connsiteY21" fmla="*/ 0 h 748553"/>
                <a:gd name="connsiteX22" fmla="*/ 2024381 w 3898914"/>
                <a:gd name="connsiteY22" fmla="*/ 0 h 748553"/>
                <a:gd name="connsiteX23" fmla="*/ 2049549 w 3898914"/>
                <a:gd name="connsiteY23" fmla="*/ 0 h 748553"/>
                <a:gd name="connsiteX24" fmla="*/ 2169387 w 3898914"/>
                <a:gd name="connsiteY24" fmla="*/ 0 h 748553"/>
                <a:gd name="connsiteX25" fmla="*/ 2200263 w 3898914"/>
                <a:gd name="connsiteY25" fmla="*/ 0 h 748553"/>
                <a:gd name="connsiteX26" fmla="*/ 2237665 w 3898914"/>
                <a:gd name="connsiteY26" fmla="*/ 0 h 748553"/>
                <a:gd name="connsiteX27" fmla="*/ 2302777 w 3898914"/>
                <a:gd name="connsiteY27" fmla="*/ 0 h 748553"/>
                <a:gd name="connsiteX28" fmla="*/ 2408604 w 3898914"/>
                <a:gd name="connsiteY28" fmla="*/ 0 h 748553"/>
                <a:gd name="connsiteX29" fmla="*/ 2528873 w 3898914"/>
                <a:gd name="connsiteY29" fmla="*/ 0 h 748553"/>
                <a:gd name="connsiteX30" fmla="*/ 2532519 w 3898914"/>
                <a:gd name="connsiteY30" fmla="*/ 0 h 748553"/>
                <a:gd name="connsiteX31" fmla="*/ 2557687 w 3898914"/>
                <a:gd name="connsiteY31" fmla="*/ 0 h 748553"/>
                <a:gd name="connsiteX32" fmla="*/ 2708401 w 3898914"/>
                <a:gd name="connsiteY32" fmla="*/ 0 h 748553"/>
                <a:gd name="connsiteX33" fmla="*/ 2810915 w 3898914"/>
                <a:gd name="connsiteY33" fmla="*/ 0 h 748553"/>
                <a:gd name="connsiteX34" fmla="*/ 2848895 w 3898914"/>
                <a:gd name="connsiteY34" fmla="*/ 0 h 748553"/>
                <a:gd name="connsiteX35" fmla="*/ 2916742 w 3898914"/>
                <a:gd name="connsiteY35" fmla="*/ 0 h 748553"/>
                <a:gd name="connsiteX36" fmla="*/ 3037011 w 3898914"/>
                <a:gd name="connsiteY36" fmla="*/ 0 h 748553"/>
                <a:gd name="connsiteX37" fmla="*/ 3207950 w 3898914"/>
                <a:gd name="connsiteY37" fmla="*/ 0 h 748553"/>
                <a:gd name="connsiteX38" fmla="*/ 3357033 w 3898914"/>
                <a:gd name="connsiteY38" fmla="*/ 0 h 748553"/>
                <a:gd name="connsiteX39" fmla="*/ 3716088 w 3898914"/>
                <a:gd name="connsiteY39" fmla="*/ 0 h 748553"/>
                <a:gd name="connsiteX40" fmla="*/ 3717109 w 3898914"/>
                <a:gd name="connsiteY40" fmla="*/ 10128 h 748553"/>
                <a:gd name="connsiteX41" fmla="*/ 3898913 w 3898914"/>
                <a:gd name="connsiteY41" fmla="*/ 158303 h 748553"/>
                <a:gd name="connsiteX42" fmla="*/ 3898914 w 3898914"/>
                <a:gd name="connsiteY42" fmla="*/ 158303 h 748553"/>
                <a:gd name="connsiteX43" fmla="*/ 3898914 w 3898914"/>
                <a:gd name="connsiteY43" fmla="*/ 202715 h 748553"/>
                <a:gd name="connsiteX44" fmla="*/ 3898914 w 3898914"/>
                <a:gd name="connsiteY44" fmla="*/ 248079 h 748553"/>
                <a:gd name="connsiteX45" fmla="*/ 3898914 w 3898914"/>
                <a:gd name="connsiteY45" fmla="*/ 356317 h 748553"/>
                <a:gd name="connsiteX46" fmla="*/ 3898914 w 3898914"/>
                <a:gd name="connsiteY46" fmla="*/ 374017 h 748553"/>
                <a:gd name="connsiteX47" fmla="*/ 3898914 w 3898914"/>
                <a:gd name="connsiteY47" fmla="*/ 446548 h 748553"/>
                <a:gd name="connsiteX48" fmla="*/ 3898914 w 3898914"/>
                <a:gd name="connsiteY48" fmla="*/ 527618 h 748553"/>
                <a:gd name="connsiteX49" fmla="*/ 3898914 w 3898914"/>
                <a:gd name="connsiteY49" fmla="*/ 572029 h 748553"/>
                <a:gd name="connsiteX50" fmla="*/ 3898913 w 3898914"/>
                <a:gd name="connsiteY50" fmla="*/ 572029 h 748553"/>
                <a:gd name="connsiteX51" fmla="*/ 3717109 w 3898914"/>
                <a:gd name="connsiteY51" fmla="*/ 720205 h 748553"/>
                <a:gd name="connsiteX52" fmla="*/ 3714251 w 3898914"/>
                <a:gd name="connsiteY52" fmla="*/ 748553 h 748553"/>
                <a:gd name="connsiteX53" fmla="*/ 3385640 w 3898914"/>
                <a:gd name="connsiteY53" fmla="*/ 748553 h 748553"/>
                <a:gd name="connsiteX54" fmla="*/ 3357033 w 3898914"/>
                <a:gd name="connsiteY54" fmla="*/ 748553 h 748553"/>
                <a:gd name="connsiteX55" fmla="*/ 3209759 w 3898914"/>
                <a:gd name="connsiteY55" fmla="*/ 748553 h 748553"/>
                <a:gd name="connsiteX56" fmla="*/ 3206113 w 3898914"/>
                <a:gd name="connsiteY56" fmla="*/ 748553 h 748553"/>
                <a:gd name="connsiteX57" fmla="*/ 3037011 w 3898914"/>
                <a:gd name="connsiteY57" fmla="*/ 748553 h 748553"/>
                <a:gd name="connsiteX58" fmla="*/ 2914905 w 3898914"/>
                <a:gd name="connsiteY58" fmla="*/ 748553 h 748553"/>
                <a:gd name="connsiteX59" fmla="*/ 2877502 w 3898914"/>
                <a:gd name="connsiteY59" fmla="*/ 748553 h 748553"/>
                <a:gd name="connsiteX60" fmla="*/ 2848895 w 3898914"/>
                <a:gd name="connsiteY60" fmla="*/ 748553 h 748553"/>
                <a:gd name="connsiteX61" fmla="*/ 2809078 w 3898914"/>
                <a:gd name="connsiteY61" fmla="*/ 748553 h 748553"/>
                <a:gd name="connsiteX62" fmla="*/ 2708401 w 3898914"/>
                <a:gd name="connsiteY62" fmla="*/ 748553 h 748553"/>
                <a:gd name="connsiteX63" fmla="*/ 2701621 w 3898914"/>
                <a:gd name="connsiteY63" fmla="*/ 748553 h 748553"/>
                <a:gd name="connsiteX64" fmla="*/ 2586294 w 3898914"/>
                <a:gd name="connsiteY64" fmla="*/ 748553 h 748553"/>
                <a:gd name="connsiteX65" fmla="*/ 2561127 w 3898914"/>
                <a:gd name="connsiteY65" fmla="*/ 748553 h 748553"/>
                <a:gd name="connsiteX66" fmla="*/ 2557687 w 3898914"/>
                <a:gd name="connsiteY66" fmla="*/ 748553 h 748553"/>
                <a:gd name="connsiteX67" fmla="*/ 2532519 w 3898914"/>
                <a:gd name="connsiteY67" fmla="*/ 748553 h 748553"/>
                <a:gd name="connsiteX68" fmla="*/ 2528873 w 3898914"/>
                <a:gd name="connsiteY68" fmla="*/ 748553 h 748553"/>
                <a:gd name="connsiteX69" fmla="*/ 2410413 w 3898914"/>
                <a:gd name="connsiteY69" fmla="*/ 748553 h 748553"/>
                <a:gd name="connsiteX70" fmla="*/ 2406767 w 3898914"/>
                <a:gd name="connsiteY70" fmla="*/ 748553 h 748553"/>
                <a:gd name="connsiteX71" fmla="*/ 2300940 w 3898914"/>
                <a:gd name="connsiteY71" fmla="*/ 748553 h 748553"/>
                <a:gd name="connsiteX72" fmla="*/ 2237665 w 3898914"/>
                <a:gd name="connsiteY72" fmla="*/ 748553 h 748553"/>
                <a:gd name="connsiteX73" fmla="*/ 2200263 w 3898914"/>
                <a:gd name="connsiteY73" fmla="*/ 748553 h 748553"/>
                <a:gd name="connsiteX74" fmla="*/ 2169387 w 3898914"/>
                <a:gd name="connsiteY74" fmla="*/ 748553 h 748553"/>
                <a:gd name="connsiteX75" fmla="*/ 2131839 w 3898914"/>
                <a:gd name="connsiteY75" fmla="*/ 748553 h 748553"/>
                <a:gd name="connsiteX76" fmla="*/ 2078156 w 3898914"/>
                <a:gd name="connsiteY76" fmla="*/ 748553 h 748553"/>
                <a:gd name="connsiteX77" fmla="*/ 2052989 w 3898914"/>
                <a:gd name="connsiteY77" fmla="*/ 748553 h 748553"/>
                <a:gd name="connsiteX78" fmla="*/ 2049549 w 3898914"/>
                <a:gd name="connsiteY78" fmla="*/ 748553 h 748553"/>
                <a:gd name="connsiteX79" fmla="*/ 2024381 w 3898914"/>
                <a:gd name="connsiteY79" fmla="*/ 748553 h 748553"/>
                <a:gd name="connsiteX80" fmla="*/ 2009732 w 3898914"/>
                <a:gd name="connsiteY80" fmla="*/ 748553 h 748553"/>
                <a:gd name="connsiteX81" fmla="*/ 1984565 w 3898914"/>
                <a:gd name="connsiteY81" fmla="*/ 748553 h 748553"/>
                <a:gd name="connsiteX82" fmla="*/ 1909055 w 3898914"/>
                <a:gd name="connsiteY82" fmla="*/ 748553 h 748553"/>
                <a:gd name="connsiteX83" fmla="*/ 1902275 w 3898914"/>
                <a:gd name="connsiteY83" fmla="*/ 748553 h 748553"/>
                <a:gd name="connsiteX84" fmla="*/ 1883887 w 3898914"/>
                <a:gd name="connsiteY84" fmla="*/ 748553 h 748553"/>
                <a:gd name="connsiteX85" fmla="*/ 1761781 w 3898914"/>
                <a:gd name="connsiteY85" fmla="*/ 748553 h 748553"/>
                <a:gd name="connsiteX86" fmla="*/ 1733173 w 3898914"/>
                <a:gd name="connsiteY86" fmla="*/ 748553 h 748553"/>
                <a:gd name="connsiteX87" fmla="*/ 1729527 w 3898914"/>
                <a:gd name="connsiteY87" fmla="*/ 748553 h 748553"/>
                <a:gd name="connsiteX88" fmla="*/ 1661249 w 3898914"/>
                <a:gd name="connsiteY88" fmla="*/ 748553 h 748553"/>
                <a:gd name="connsiteX89" fmla="*/ 1623701 w 3898914"/>
                <a:gd name="connsiteY89" fmla="*/ 748553 h 748553"/>
                <a:gd name="connsiteX90" fmla="*/ 1501594 w 3898914"/>
                <a:gd name="connsiteY90" fmla="*/ 748553 h 748553"/>
                <a:gd name="connsiteX91" fmla="*/ 1492148 w 3898914"/>
                <a:gd name="connsiteY91" fmla="*/ 748553 h 748553"/>
                <a:gd name="connsiteX92" fmla="*/ 1476427 w 3898914"/>
                <a:gd name="connsiteY92" fmla="*/ 748553 h 748553"/>
                <a:gd name="connsiteX93" fmla="*/ 1400917 w 3898914"/>
                <a:gd name="connsiteY93" fmla="*/ 748553 h 748553"/>
                <a:gd name="connsiteX94" fmla="*/ 1375749 w 3898914"/>
                <a:gd name="connsiteY94" fmla="*/ 748553 h 748553"/>
                <a:gd name="connsiteX95" fmla="*/ 1370041 w 3898914"/>
                <a:gd name="connsiteY95" fmla="*/ 748553 h 748553"/>
                <a:gd name="connsiteX96" fmla="*/ 1332493 w 3898914"/>
                <a:gd name="connsiteY96" fmla="*/ 748553 h 748553"/>
                <a:gd name="connsiteX97" fmla="*/ 1253643 w 3898914"/>
                <a:gd name="connsiteY97" fmla="*/ 748553 h 748553"/>
                <a:gd name="connsiteX98" fmla="*/ 1225035 w 3898914"/>
                <a:gd name="connsiteY98" fmla="*/ 748553 h 748553"/>
                <a:gd name="connsiteX99" fmla="*/ 1185219 w 3898914"/>
                <a:gd name="connsiteY99" fmla="*/ 748553 h 748553"/>
                <a:gd name="connsiteX100" fmla="*/ 1084540 w 3898914"/>
                <a:gd name="connsiteY100" fmla="*/ 748553 h 748553"/>
                <a:gd name="connsiteX101" fmla="*/ 984010 w 3898914"/>
                <a:gd name="connsiteY101" fmla="*/ 748553 h 748553"/>
                <a:gd name="connsiteX102" fmla="*/ 861903 w 3898914"/>
                <a:gd name="connsiteY102" fmla="*/ 748553 h 748553"/>
                <a:gd name="connsiteX103" fmla="*/ 824355 w 3898914"/>
                <a:gd name="connsiteY103" fmla="*/ 748553 h 748553"/>
                <a:gd name="connsiteX104" fmla="*/ 692802 w 3898914"/>
                <a:gd name="connsiteY104" fmla="*/ 748553 h 748553"/>
                <a:gd name="connsiteX105" fmla="*/ 677081 w 3898914"/>
                <a:gd name="connsiteY105" fmla="*/ 748553 h 748553"/>
                <a:gd name="connsiteX106" fmla="*/ 576402 w 3898914"/>
                <a:gd name="connsiteY106" fmla="*/ 748553 h 748553"/>
                <a:gd name="connsiteX107" fmla="*/ 184664 w 3898914"/>
                <a:gd name="connsiteY107" fmla="*/ 748553 h 748553"/>
                <a:gd name="connsiteX108" fmla="*/ 181806 w 3898914"/>
                <a:gd name="connsiteY108" fmla="*/ 720205 h 748553"/>
                <a:gd name="connsiteX109" fmla="*/ 1 w 3898914"/>
                <a:gd name="connsiteY109" fmla="*/ 572029 h 748553"/>
                <a:gd name="connsiteX110" fmla="*/ 0 w 3898914"/>
                <a:gd name="connsiteY110" fmla="*/ 572029 h 748553"/>
                <a:gd name="connsiteX111" fmla="*/ 0 w 3898914"/>
                <a:gd name="connsiteY111" fmla="*/ 527618 h 748553"/>
                <a:gd name="connsiteX112" fmla="*/ 0 w 3898914"/>
                <a:gd name="connsiteY112" fmla="*/ 446548 h 748553"/>
                <a:gd name="connsiteX113" fmla="*/ 0 w 3898914"/>
                <a:gd name="connsiteY113" fmla="*/ 374017 h 748553"/>
                <a:gd name="connsiteX114" fmla="*/ 0 w 3898914"/>
                <a:gd name="connsiteY114" fmla="*/ 356317 h 748553"/>
                <a:gd name="connsiteX115" fmla="*/ 0 w 3898914"/>
                <a:gd name="connsiteY115" fmla="*/ 248079 h 748553"/>
                <a:gd name="connsiteX116" fmla="*/ 0 w 3898914"/>
                <a:gd name="connsiteY116" fmla="*/ 202715 h 748553"/>
                <a:gd name="connsiteX117" fmla="*/ 0 w 3898914"/>
                <a:gd name="connsiteY117" fmla="*/ 158303 h 748553"/>
                <a:gd name="connsiteX118" fmla="*/ 1 w 3898914"/>
                <a:gd name="connsiteY118" fmla="*/ 158303 h 748553"/>
                <a:gd name="connsiteX119" fmla="*/ 181806 w 3898914"/>
                <a:gd name="connsiteY119" fmla="*/ 10128 h 7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98914" h="748553">
                  <a:moveTo>
                    <a:pt x="182826" y="0"/>
                  </a:moveTo>
                  <a:lnTo>
                    <a:pt x="576402" y="0"/>
                  </a:lnTo>
                  <a:lnTo>
                    <a:pt x="678918" y="0"/>
                  </a:lnTo>
                  <a:lnTo>
                    <a:pt x="690964" y="0"/>
                  </a:lnTo>
                  <a:lnTo>
                    <a:pt x="861903" y="0"/>
                  </a:lnTo>
                  <a:lnTo>
                    <a:pt x="982172" y="0"/>
                  </a:lnTo>
                  <a:lnTo>
                    <a:pt x="1084540" y="0"/>
                  </a:lnTo>
                  <a:lnTo>
                    <a:pt x="1187056" y="0"/>
                  </a:lnTo>
                  <a:lnTo>
                    <a:pt x="1225035" y="0"/>
                  </a:lnTo>
                  <a:lnTo>
                    <a:pt x="1370041" y="0"/>
                  </a:lnTo>
                  <a:lnTo>
                    <a:pt x="1375749" y="0"/>
                  </a:lnTo>
                  <a:lnTo>
                    <a:pt x="1400917" y="0"/>
                  </a:lnTo>
                  <a:lnTo>
                    <a:pt x="1478264" y="0"/>
                  </a:lnTo>
                  <a:lnTo>
                    <a:pt x="1490310" y="0"/>
                  </a:lnTo>
                  <a:lnTo>
                    <a:pt x="1503431" y="0"/>
                  </a:lnTo>
                  <a:lnTo>
                    <a:pt x="1661249" y="0"/>
                  </a:lnTo>
                  <a:lnTo>
                    <a:pt x="1729527" y="0"/>
                  </a:lnTo>
                  <a:lnTo>
                    <a:pt x="1733173" y="0"/>
                  </a:lnTo>
                  <a:lnTo>
                    <a:pt x="1883887" y="0"/>
                  </a:lnTo>
                  <a:lnTo>
                    <a:pt x="1909055" y="0"/>
                  </a:lnTo>
                  <a:lnTo>
                    <a:pt x="1986402" y="0"/>
                  </a:lnTo>
                  <a:lnTo>
                    <a:pt x="2011569" y="0"/>
                  </a:lnTo>
                  <a:lnTo>
                    <a:pt x="2024381" y="0"/>
                  </a:lnTo>
                  <a:lnTo>
                    <a:pt x="2049549" y="0"/>
                  </a:lnTo>
                  <a:lnTo>
                    <a:pt x="2169387" y="0"/>
                  </a:lnTo>
                  <a:lnTo>
                    <a:pt x="2200263" y="0"/>
                  </a:lnTo>
                  <a:lnTo>
                    <a:pt x="2237665" y="0"/>
                  </a:lnTo>
                  <a:lnTo>
                    <a:pt x="2302777" y="0"/>
                  </a:lnTo>
                  <a:lnTo>
                    <a:pt x="2408604" y="0"/>
                  </a:lnTo>
                  <a:lnTo>
                    <a:pt x="2528873" y="0"/>
                  </a:lnTo>
                  <a:lnTo>
                    <a:pt x="2532519" y="0"/>
                  </a:lnTo>
                  <a:lnTo>
                    <a:pt x="2557687" y="0"/>
                  </a:lnTo>
                  <a:lnTo>
                    <a:pt x="2708401" y="0"/>
                  </a:lnTo>
                  <a:lnTo>
                    <a:pt x="2810915" y="0"/>
                  </a:lnTo>
                  <a:lnTo>
                    <a:pt x="2848895" y="0"/>
                  </a:lnTo>
                  <a:lnTo>
                    <a:pt x="2916742" y="0"/>
                  </a:lnTo>
                  <a:lnTo>
                    <a:pt x="3037011" y="0"/>
                  </a:lnTo>
                  <a:lnTo>
                    <a:pt x="3207950" y="0"/>
                  </a:lnTo>
                  <a:lnTo>
                    <a:pt x="3357033" y="0"/>
                  </a:lnTo>
                  <a:lnTo>
                    <a:pt x="3716088" y="0"/>
                  </a:lnTo>
                  <a:lnTo>
                    <a:pt x="3717109" y="10128"/>
                  </a:lnTo>
                  <a:cubicBezTo>
                    <a:pt x="3734413" y="94692"/>
                    <a:pt x="3809234" y="158303"/>
                    <a:pt x="3898913" y="158303"/>
                  </a:cubicBezTo>
                  <a:lnTo>
                    <a:pt x="3898914" y="158303"/>
                  </a:lnTo>
                  <a:lnTo>
                    <a:pt x="3898914" y="202715"/>
                  </a:lnTo>
                  <a:lnTo>
                    <a:pt x="3898914" y="248079"/>
                  </a:lnTo>
                  <a:lnTo>
                    <a:pt x="3898914" y="356317"/>
                  </a:lnTo>
                  <a:lnTo>
                    <a:pt x="3898914" y="374017"/>
                  </a:lnTo>
                  <a:lnTo>
                    <a:pt x="3898914" y="446548"/>
                  </a:lnTo>
                  <a:lnTo>
                    <a:pt x="3898914" y="527618"/>
                  </a:lnTo>
                  <a:lnTo>
                    <a:pt x="3898914" y="572029"/>
                  </a:lnTo>
                  <a:lnTo>
                    <a:pt x="3898913" y="572029"/>
                  </a:lnTo>
                  <a:cubicBezTo>
                    <a:pt x="3809234" y="572029"/>
                    <a:pt x="3734413" y="635641"/>
                    <a:pt x="3717109" y="720205"/>
                  </a:cubicBezTo>
                  <a:lnTo>
                    <a:pt x="3714251" y="748553"/>
                  </a:lnTo>
                  <a:lnTo>
                    <a:pt x="3385640" y="748553"/>
                  </a:lnTo>
                  <a:lnTo>
                    <a:pt x="3357033" y="748553"/>
                  </a:lnTo>
                  <a:lnTo>
                    <a:pt x="3209759" y="748553"/>
                  </a:lnTo>
                  <a:lnTo>
                    <a:pt x="3206113" y="748553"/>
                  </a:lnTo>
                  <a:lnTo>
                    <a:pt x="3037011" y="748553"/>
                  </a:lnTo>
                  <a:lnTo>
                    <a:pt x="2914905" y="748553"/>
                  </a:lnTo>
                  <a:lnTo>
                    <a:pt x="2877502" y="748553"/>
                  </a:lnTo>
                  <a:lnTo>
                    <a:pt x="2848895" y="748553"/>
                  </a:lnTo>
                  <a:lnTo>
                    <a:pt x="2809078" y="748553"/>
                  </a:lnTo>
                  <a:lnTo>
                    <a:pt x="2708401" y="748553"/>
                  </a:lnTo>
                  <a:lnTo>
                    <a:pt x="2701621" y="748553"/>
                  </a:lnTo>
                  <a:lnTo>
                    <a:pt x="2586294" y="748553"/>
                  </a:lnTo>
                  <a:lnTo>
                    <a:pt x="2561127" y="748553"/>
                  </a:lnTo>
                  <a:lnTo>
                    <a:pt x="2557687" y="748553"/>
                  </a:lnTo>
                  <a:lnTo>
                    <a:pt x="2532519" y="748553"/>
                  </a:lnTo>
                  <a:lnTo>
                    <a:pt x="2528873" y="748553"/>
                  </a:lnTo>
                  <a:lnTo>
                    <a:pt x="2410413" y="748553"/>
                  </a:lnTo>
                  <a:lnTo>
                    <a:pt x="2406767" y="748553"/>
                  </a:lnTo>
                  <a:lnTo>
                    <a:pt x="2300940" y="748553"/>
                  </a:lnTo>
                  <a:lnTo>
                    <a:pt x="2237665" y="748553"/>
                  </a:lnTo>
                  <a:lnTo>
                    <a:pt x="2200263" y="748553"/>
                  </a:lnTo>
                  <a:lnTo>
                    <a:pt x="2169387" y="748553"/>
                  </a:lnTo>
                  <a:lnTo>
                    <a:pt x="2131839" y="748553"/>
                  </a:lnTo>
                  <a:lnTo>
                    <a:pt x="2078156" y="748553"/>
                  </a:lnTo>
                  <a:lnTo>
                    <a:pt x="2052989" y="748553"/>
                  </a:lnTo>
                  <a:lnTo>
                    <a:pt x="2049549" y="748553"/>
                  </a:lnTo>
                  <a:lnTo>
                    <a:pt x="2024381" y="748553"/>
                  </a:lnTo>
                  <a:lnTo>
                    <a:pt x="2009732" y="748553"/>
                  </a:lnTo>
                  <a:lnTo>
                    <a:pt x="1984565" y="748553"/>
                  </a:lnTo>
                  <a:lnTo>
                    <a:pt x="1909055" y="748553"/>
                  </a:lnTo>
                  <a:lnTo>
                    <a:pt x="1902275" y="748553"/>
                  </a:lnTo>
                  <a:lnTo>
                    <a:pt x="1883887" y="748553"/>
                  </a:lnTo>
                  <a:lnTo>
                    <a:pt x="1761781" y="748553"/>
                  </a:lnTo>
                  <a:lnTo>
                    <a:pt x="1733173" y="748553"/>
                  </a:lnTo>
                  <a:lnTo>
                    <a:pt x="1729527" y="748553"/>
                  </a:lnTo>
                  <a:lnTo>
                    <a:pt x="1661249" y="748553"/>
                  </a:lnTo>
                  <a:lnTo>
                    <a:pt x="1623701" y="748553"/>
                  </a:lnTo>
                  <a:lnTo>
                    <a:pt x="1501594" y="748553"/>
                  </a:lnTo>
                  <a:lnTo>
                    <a:pt x="1492148" y="748553"/>
                  </a:lnTo>
                  <a:lnTo>
                    <a:pt x="1476427" y="748553"/>
                  </a:lnTo>
                  <a:lnTo>
                    <a:pt x="1400917" y="748553"/>
                  </a:lnTo>
                  <a:lnTo>
                    <a:pt x="1375749" y="748553"/>
                  </a:lnTo>
                  <a:lnTo>
                    <a:pt x="1370041" y="748553"/>
                  </a:lnTo>
                  <a:lnTo>
                    <a:pt x="1332493" y="748553"/>
                  </a:lnTo>
                  <a:lnTo>
                    <a:pt x="1253643" y="748553"/>
                  </a:lnTo>
                  <a:lnTo>
                    <a:pt x="1225035" y="748553"/>
                  </a:lnTo>
                  <a:lnTo>
                    <a:pt x="1185219" y="748553"/>
                  </a:lnTo>
                  <a:lnTo>
                    <a:pt x="1084540" y="748553"/>
                  </a:lnTo>
                  <a:lnTo>
                    <a:pt x="984010" y="748553"/>
                  </a:lnTo>
                  <a:lnTo>
                    <a:pt x="861903" y="748553"/>
                  </a:lnTo>
                  <a:lnTo>
                    <a:pt x="824355" y="748553"/>
                  </a:lnTo>
                  <a:lnTo>
                    <a:pt x="692802" y="748553"/>
                  </a:lnTo>
                  <a:lnTo>
                    <a:pt x="677081" y="748553"/>
                  </a:lnTo>
                  <a:lnTo>
                    <a:pt x="576402" y="748553"/>
                  </a:lnTo>
                  <a:lnTo>
                    <a:pt x="184664" y="748553"/>
                  </a:lnTo>
                  <a:lnTo>
                    <a:pt x="181806" y="720205"/>
                  </a:lnTo>
                  <a:cubicBezTo>
                    <a:pt x="164502" y="635641"/>
                    <a:pt x="89680" y="572029"/>
                    <a:pt x="1" y="572029"/>
                  </a:cubicBezTo>
                  <a:lnTo>
                    <a:pt x="0" y="572029"/>
                  </a:lnTo>
                  <a:lnTo>
                    <a:pt x="0" y="527618"/>
                  </a:lnTo>
                  <a:lnTo>
                    <a:pt x="0" y="446548"/>
                  </a:lnTo>
                  <a:lnTo>
                    <a:pt x="0" y="374017"/>
                  </a:lnTo>
                  <a:lnTo>
                    <a:pt x="0" y="356317"/>
                  </a:lnTo>
                  <a:lnTo>
                    <a:pt x="0" y="248079"/>
                  </a:lnTo>
                  <a:lnTo>
                    <a:pt x="0" y="202715"/>
                  </a:lnTo>
                  <a:lnTo>
                    <a:pt x="0" y="158303"/>
                  </a:lnTo>
                  <a:lnTo>
                    <a:pt x="1" y="158303"/>
                  </a:lnTo>
                  <a:cubicBezTo>
                    <a:pt x="89680" y="158303"/>
                    <a:pt x="164502" y="94692"/>
                    <a:pt x="181806" y="10128"/>
                  </a:cubicBezTo>
                  <a:close/>
                </a:path>
              </a:pathLst>
            </a:custGeom>
            <a:gradFill>
              <a:gsLst>
                <a:gs pos="3670">
                  <a:srgbClr val="FF0000">
                    <a:alpha val="31000"/>
                  </a:srgbClr>
                </a:gs>
                <a:gs pos="59000">
                  <a:schemeClr val="accent4">
                    <a:lumMod val="60000"/>
                    <a:lumOff val="40000"/>
                    <a:alpha val="37000"/>
                  </a:schemeClr>
                </a:gs>
                <a:gs pos="100000">
                  <a:srgbClr val="FF0000">
                    <a:alpha val="22000"/>
                  </a:srgbClr>
                </a:gs>
              </a:gsLst>
              <a:lin ang="0" scaled="1"/>
            </a:gradFill>
            <a:ln w="254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37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2F5460-5DD5-838D-59EE-802E6A2A67C5}"/>
                </a:ext>
              </a:extLst>
            </p:cNvPr>
            <p:cNvSpPr txBox="1"/>
            <p:nvPr/>
          </p:nvSpPr>
          <p:spPr>
            <a:xfrm>
              <a:off x="2452915" y="2749497"/>
              <a:ext cx="72968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32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3DD0D9D-1BD8-2D5B-519C-856EFDA8F107}"/>
                </a:ext>
              </a:extLst>
            </p:cNvPr>
            <p:cNvSpPr txBox="1"/>
            <p:nvPr/>
          </p:nvSpPr>
          <p:spPr>
            <a:xfrm>
              <a:off x="3296373" y="280226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defRPr>
              </a:lvl1pPr>
            </a:lstStyle>
            <a:p>
              <a:r>
                <a:rPr lang="zh-CN" altLang="en-US" sz="2400" b="1" dirty="0"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1C0951C-6C9B-825F-458B-17E4243D6235}"/>
              </a:ext>
            </a:extLst>
          </p:cNvPr>
          <p:cNvGrpSpPr/>
          <p:nvPr/>
        </p:nvGrpSpPr>
        <p:grpSpPr>
          <a:xfrm>
            <a:off x="1905059" y="4218694"/>
            <a:ext cx="3898914" cy="748553"/>
            <a:chOff x="1966590" y="2647820"/>
            <a:chExt cx="3898914" cy="748553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FFA467E-26D6-C9CC-3380-08F916D8407D}"/>
                </a:ext>
              </a:extLst>
            </p:cNvPr>
            <p:cNvSpPr/>
            <p:nvPr/>
          </p:nvSpPr>
          <p:spPr>
            <a:xfrm>
              <a:off x="1966590" y="2647820"/>
              <a:ext cx="3898914" cy="748553"/>
            </a:xfrm>
            <a:custGeom>
              <a:avLst/>
              <a:gdLst>
                <a:gd name="connsiteX0" fmla="*/ 182826 w 3898914"/>
                <a:gd name="connsiteY0" fmla="*/ 0 h 748553"/>
                <a:gd name="connsiteX1" fmla="*/ 576402 w 3898914"/>
                <a:gd name="connsiteY1" fmla="*/ 0 h 748553"/>
                <a:gd name="connsiteX2" fmla="*/ 678918 w 3898914"/>
                <a:gd name="connsiteY2" fmla="*/ 0 h 748553"/>
                <a:gd name="connsiteX3" fmla="*/ 690964 w 3898914"/>
                <a:gd name="connsiteY3" fmla="*/ 0 h 748553"/>
                <a:gd name="connsiteX4" fmla="*/ 861903 w 3898914"/>
                <a:gd name="connsiteY4" fmla="*/ 0 h 748553"/>
                <a:gd name="connsiteX5" fmla="*/ 982172 w 3898914"/>
                <a:gd name="connsiteY5" fmla="*/ 0 h 748553"/>
                <a:gd name="connsiteX6" fmla="*/ 1084540 w 3898914"/>
                <a:gd name="connsiteY6" fmla="*/ 0 h 748553"/>
                <a:gd name="connsiteX7" fmla="*/ 1187056 w 3898914"/>
                <a:gd name="connsiteY7" fmla="*/ 0 h 748553"/>
                <a:gd name="connsiteX8" fmla="*/ 1225035 w 3898914"/>
                <a:gd name="connsiteY8" fmla="*/ 0 h 748553"/>
                <a:gd name="connsiteX9" fmla="*/ 1370041 w 3898914"/>
                <a:gd name="connsiteY9" fmla="*/ 0 h 748553"/>
                <a:gd name="connsiteX10" fmla="*/ 1375749 w 3898914"/>
                <a:gd name="connsiteY10" fmla="*/ 0 h 748553"/>
                <a:gd name="connsiteX11" fmla="*/ 1400917 w 3898914"/>
                <a:gd name="connsiteY11" fmla="*/ 0 h 748553"/>
                <a:gd name="connsiteX12" fmla="*/ 1478264 w 3898914"/>
                <a:gd name="connsiteY12" fmla="*/ 0 h 748553"/>
                <a:gd name="connsiteX13" fmla="*/ 1490310 w 3898914"/>
                <a:gd name="connsiteY13" fmla="*/ 0 h 748553"/>
                <a:gd name="connsiteX14" fmla="*/ 1503431 w 3898914"/>
                <a:gd name="connsiteY14" fmla="*/ 0 h 748553"/>
                <a:gd name="connsiteX15" fmla="*/ 1661249 w 3898914"/>
                <a:gd name="connsiteY15" fmla="*/ 0 h 748553"/>
                <a:gd name="connsiteX16" fmla="*/ 1729527 w 3898914"/>
                <a:gd name="connsiteY16" fmla="*/ 0 h 748553"/>
                <a:gd name="connsiteX17" fmla="*/ 1733173 w 3898914"/>
                <a:gd name="connsiteY17" fmla="*/ 0 h 748553"/>
                <a:gd name="connsiteX18" fmla="*/ 1883887 w 3898914"/>
                <a:gd name="connsiteY18" fmla="*/ 0 h 748553"/>
                <a:gd name="connsiteX19" fmla="*/ 1909055 w 3898914"/>
                <a:gd name="connsiteY19" fmla="*/ 0 h 748553"/>
                <a:gd name="connsiteX20" fmla="*/ 1986402 w 3898914"/>
                <a:gd name="connsiteY20" fmla="*/ 0 h 748553"/>
                <a:gd name="connsiteX21" fmla="*/ 2011569 w 3898914"/>
                <a:gd name="connsiteY21" fmla="*/ 0 h 748553"/>
                <a:gd name="connsiteX22" fmla="*/ 2024381 w 3898914"/>
                <a:gd name="connsiteY22" fmla="*/ 0 h 748553"/>
                <a:gd name="connsiteX23" fmla="*/ 2049549 w 3898914"/>
                <a:gd name="connsiteY23" fmla="*/ 0 h 748553"/>
                <a:gd name="connsiteX24" fmla="*/ 2169387 w 3898914"/>
                <a:gd name="connsiteY24" fmla="*/ 0 h 748553"/>
                <a:gd name="connsiteX25" fmla="*/ 2200263 w 3898914"/>
                <a:gd name="connsiteY25" fmla="*/ 0 h 748553"/>
                <a:gd name="connsiteX26" fmla="*/ 2237665 w 3898914"/>
                <a:gd name="connsiteY26" fmla="*/ 0 h 748553"/>
                <a:gd name="connsiteX27" fmla="*/ 2302777 w 3898914"/>
                <a:gd name="connsiteY27" fmla="*/ 0 h 748553"/>
                <a:gd name="connsiteX28" fmla="*/ 2408604 w 3898914"/>
                <a:gd name="connsiteY28" fmla="*/ 0 h 748553"/>
                <a:gd name="connsiteX29" fmla="*/ 2528873 w 3898914"/>
                <a:gd name="connsiteY29" fmla="*/ 0 h 748553"/>
                <a:gd name="connsiteX30" fmla="*/ 2532519 w 3898914"/>
                <a:gd name="connsiteY30" fmla="*/ 0 h 748553"/>
                <a:gd name="connsiteX31" fmla="*/ 2557687 w 3898914"/>
                <a:gd name="connsiteY31" fmla="*/ 0 h 748553"/>
                <a:gd name="connsiteX32" fmla="*/ 2708401 w 3898914"/>
                <a:gd name="connsiteY32" fmla="*/ 0 h 748553"/>
                <a:gd name="connsiteX33" fmla="*/ 2810915 w 3898914"/>
                <a:gd name="connsiteY33" fmla="*/ 0 h 748553"/>
                <a:gd name="connsiteX34" fmla="*/ 2848895 w 3898914"/>
                <a:gd name="connsiteY34" fmla="*/ 0 h 748553"/>
                <a:gd name="connsiteX35" fmla="*/ 2916742 w 3898914"/>
                <a:gd name="connsiteY35" fmla="*/ 0 h 748553"/>
                <a:gd name="connsiteX36" fmla="*/ 3037011 w 3898914"/>
                <a:gd name="connsiteY36" fmla="*/ 0 h 748553"/>
                <a:gd name="connsiteX37" fmla="*/ 3207950 w 3898914"/>
                <a:gd name="connsiteY37" fmla="*/ 0 h 748553"/>
                <a:gd name="connsiteX38" fmla="*/ 3357033 w 3898914"/>
                <a:gd name="connsiteY38" fmla="*/ 0 h 748553"/>
                <a:gd name="connsiteX39" fmla="*/ 3716088 w 3898914"/>
                <a:gd name="connsiteY39" fmla="*/ 0 h 748553"/>
                <a:gd name="connsiteX40" fmla="*/ 3717109 w 3898914"/>
                <a:gd name="connsiteY40" fmla="*/ 10128 h 748553"/>
                <a:gd name="connsiteX41" fmla="*/ 3898913 w 3898914"/>
                <a:gd name="connsiteY41" fmla="*/ 158303 h 748553"/>
                <a:gd name="connsiteX42" fmla="*/ 3898914 w 3898914"/>
                <a:gd name="connsiteY42" fmla="*/ 158303 h 748553"/>
                <a:gd name="connsiteX43" fmla="*/ 3898914 w 3898914"/>
                <a:gd name="connsiteY43" fmla="*/ 202715 h 748553"/>
                <a:gd name="connsiteX44" fmla="*/ 3898914 w 3898914"/>
                <a:gd name="connsiteY44" fmla="*/ 248079 h 748553"/>
                <a:gd name="connsiteX45" fmla="*/ 3898914 w 3898914"/>
                <a:gd name="connsiteY45" fmla="*/ 356317 h 748553"/>
                <a:gd name="connsiteX46" fmla="*/ 3898914 w 3898914"/>
                <a:gd name="connsiteY46" fmla="*/ 374017 h 748553"/>
                <a:gd name="connsiteX47" fmla="*/ 3898914 w 3898914"/>
                <a:gd name="connsiteY47" fmla="*/ 446548 h 748553"/>
                <a:gd name="connsiteX48" fmla="*/ 3898914 w 3898914"/>
                <a:gd name="connsiteY48" fmla="*/ 527618 h 748553"/>
                <a:gd name="connsiteX49" fmla="*/ 3898914 w 3898914"/>
                <a:gd name="connsiteY49" fmla="*/ 572029 h 748553"/>
                <a:gd name="connsiteX50" fmla="*/ 3898913 w 3898914"/>
                <a:gd name="connsiteY50" fmla="*/ 572029 h 748553"/>
                <a:gd name="connsiteX51" fmla="*/ 3717109 w 3898914"/>
                <a:gd name="connsiteY51" fmla="*/ 720205 h 748553"/>
                <a:gd name="connsiteX52" fmla="*/ 3714251 w 3898914"/>
                <a:gd name="connsiteY52" fmla="*/ 748553 h 748553"/>
                <a:gd name="connsiteX53" fmla="*/ 3385640 w 3898914"/>
                <a:gd name="connsiteY53" fmla="*/ 748553 h 748553"/>
                <a:gd name="connsiteX54" fmla="*/ 3357033 w 3898914"/>
                <a:gd name="connsiteY54" fmla="*/ 748553 h 748553"/>
                <a:gd name="connsiteX55" fmla="*/ 3209759 w 3898914"/>
                <a:gd name="connsiteY55" fmla="*/ 748553 h 748553"/>
                <a:gd name="connsiteX56" fmla="*/ 3206113 w 3898914"/>
                <a:gd name="connsiteY56" fmla="*/ 748553 h 748553"/>
                <a:gd name="connsiteX57" fmla="*/ 3037011 w 3898914"/>
                <a:gd name="connsiteY57" fmla="*/ 748553 h 748553"/>
                <a:gd name="connsiteX58" fmla="*/ 2914905 w 3898914"/>
                <a:gd name="connsiteY58" fmla="*/ 748553 h 748553"/>
                <a:gd name="connsiteX59" fmla="*/ 2877502 w 3898914"/>
                <a:gd name="connsiteY59" fmla="*/ 748553 h 748553"/>
                <a:gd name="connsiteX60" fmla="*/ 2848895 w 3898914"/>
                <a:gd name="connsiteY60" fmla="*/ 748553 h 748553"/>
                <a:gd name="connsiteX61" fmla="*/ 2809078 w 3898914"/>
                <a:gd name="connsiteY61" fmla="*/ 748553 h 748553"/>
                <a:gd name="connsiteX62" fmla="*/ 2708401 w 3898914"/>
                <a:gd name="connsiteY62" fmla="*/ 748553 h 748553"/>
                <a:gd name="connsiteX63" fmla="*/ 2701621 w 3898914"/>
                <a:gd name="connsiteY63" fmla="*/ 748553 h 748553"/>
                <a:gd name="connsiteX64" fmla="*/ 2586294 w 3898914"/>
                <a:gd name="connsiteY64" fmla="*/ 748553 h 748553"/>
                <a:gd name="connsiteX65" fmla="*/ 2561127 w 3898914"/>
                <a:gd name="connsiteY65" fmla="*/ 748553 h 748553"/>
                <a:gd name="connsiteX66" fmla="*/ 2557687 w 3898914"/>
                <a:gd name="connsiteY66" fmla="*/ 748553 h 748553"/>
                <a:gd name="connsiteX67" fmla="*/ 2532519 w 3898914"/>
                <a:gd name="connsiteY67" fmla="*/ 748553 h 748553"/>
                <a:gd name="connsiteX68" fmla="*/ 2528873 w 3898914"/>
                <a:gd name="connsiteY68" fmla="*/ 748553 h 748553"/>
                <a:gd name="connsiteX69" fmla="*/ 2410413 w 3898914"/>
                <a:gd name="connsiteY69" fmla="*/ 748553 h 748553"/>
                <a:gd name="connsiteX70" fmla="*/ 2406767 w 3898914"/>
                <a:gd name="connsiteY70" fmla="*/ 748553 h 748553"/>
                <a:gd name="connsiteX71" fmla="*/ 2300940 w 3898914"/>
                <a:gd name="connsiteY71" fmla="*/ 748553 h 748553"/>
                <a:gd name="connsiteX72" fmla="*/ 2237665 w 3898914"/>
                <a:gd name="connsiteY72" fmla="*/ 748553 h 748553"/>
                <a:gd name="connsiteX73" fmla="*/ 2200263 w 3898914"/>
                <a:gd name="connsiteY73" fmla="*/ 748553 h 748553"/>
                <a:gd name="connsiteX74" fmla="*/ 2169387 w 3898914"/>
                <a:gd name="connsiteY74" fmla="*/ 748553 h 748553"/>
                <a:gd name="connsiteX75" fmla="*/ 2131839 w 3898914"/>
                <a:gd name="connsiteY75" fmla="*/ 748553 h 748553"/>
                <a:gd name="connsiteX76" fmla="*/ 2078156 w 3898914"/>
                <a:gd name="connsiteY76" fmla="*/ 748553 h 748553"/>
                <a:gd name="connsiteX77" fmla="*/ 2052989 w 3898914"/>
                <a:gd name="connsiteY77" fmla="*/ 748553 h 748553"/>
                <a:gd name="connsiteX78" fmla="*/ 2049549 w 3898914"/>
                <a:gd name="connsiteY78" fmla="*/ 748553 h 748553"/>
                <a:gd name="connsiteX79" fmla="*/ 2024381 w 3898914"/>
                <a:gd name="connsiteY79" fmla="*/ 748553 h 748553"/>
                <a:gd name="connsiteX80" fmla="*/ 2009732 w 3898914"/>
                <a:gd name="connsiteY80" fmla="*/ 748553 h 748553"/>
                <a:gd name="connsiteX81" fmla="*/ 1984565 w 3898914"/>
                <a:gd name="connsiteY81" fmla="*/ 748553 h 748553"/>
                <a:gd name="connsiteX82" fmla="*/ 1909055 w 3898914"/>
                <a:gd name="connsiteY82" fmla="*/ 748553 h 748553"/>
                <a:gd name="connsiteX83" fmla="*/ 1902275 w 3898914"/>
                <a:gd name="connsiteY83" fmla="*/ 748553 h 748553"/>
                <a:gd name="connsiteX84" fmla="*/ 1883887 w 3898914"/>
                <a:gd name="connsiteY84" fmla="*/ 748553 h 748553"/>
                <a:gd name="connsiteX85" fmla="*/ 1761781 w 3898914"/>
                <a:gd name="connsiteY85" fmla="*/ 748553 h 748553"/>
                <a:gd name="connsiteX86" fmla="*/ 1733173 w 3898914"/>
                <a:gd name="connsiteY86" fmla="*/ 748553 h 748553"/>
                <a:gd name="connsiteX87" fmla="*/ 1729527 w 3898914"/>
                <a:gd name="connsiteY87" fmla="*/ 748553 h 748553"/>
                <a:gd name="connsiteX88" fmla="*/ 1661249 w 3898914"/>
                <a:gd name="connsiteY88" fmla="*/ 748553 h 748553"/>
                <a:gd name="connsiteX89" fmla="*/ 1623701 w 3898914"/>
                <a:gd name="connsiteY89" fmla="*/ 748553 h 748553"/>
                <a:gd name="connsiteX90" fmla="*/ 1501594 w 3898914"/>
                <a:gd name="connsiteY90" fmla="*/ 748553 h 748553"/>
                <a:gd name="connsiteX91" fmla="*/ 1492148 w 3898914"/>
                <a:gd name="connsiteY91" fmla="*/ 748553 h 748553"/>
                <a:gd name="connsiteX92" fmla="*/ 1476427 w 3898914"/>
                <a:gd name="connsiteY92" fmla="*/ 748553 h 748553"/>
                <a:gd name="connsiteX93" fmla="*/ 1400917 w 3898914"/>
                <a:gd name="connsiteY93" fmla="*/ 748553 h 748553"/>
                <a:gd name="connsiteX94" fmla="*/ 1375749 w 3898914"/>
                <a:gd name="connsiteY94" fmla="*/ 748553 h 748553"/>
                <a:gd name="connsiteX95" fmla="*/ 1370041 w 3898914"/>
                <a:gd name="connsiteY95" fmla="*/ 748553 h 748553"/>
                <a:gd name="connsiteX96" fmla="*/ 1332493 w 3898914"/>
                <a:gd name="connsiteY96" fmla="*/ 748553 h 748553"/>
                <a:gd name="connsiteX97" fmla="*/ 1253643 w 3898914"/>
                <a:gd name="connsiteY97" fmla="*/ 748553 h 748553"/>
                <a:gd name="connsiteX98" fmla="*/ 1225035 w 3898914"/>
                <a:gd name="connsiteY98" fmla="*/ 748553 h 748553"/>
                <a:gd name="connsiteX99" fmla="*/ 1185219 w 3898914"/>
                <a:gd name="connsiteY99" fmla="*/ 748553 h 748553"/>
                <a:gd name="connsiteX100" fmla="*/ 1084540 w 3898914"/>
                <a:gd name="connsiteY100" fmla="*/ 748553 h 748553"/>
                <a:gd name="connsiteX101" fmla="*/ 984010 w 3898914"/>
                <a:gd name="connsiteY101" fmla="*/ 748553 h 748553"/>
                <a:gd name="connsiteX102" fmla="*/ 861903 w 3898914"/>
                <a:gd name="connsiteY102" fmla="*/ 748553 h 748553"/>
                <a:gd name="connsiteX103" fmla="*/ 824355 w 3898914"/>
                <a:gd name="connsiteY103" fmla="*/ 748553 h 748553"/>
                <a:gd name="connsiteX104" fmla="*/ 692802 w 3898914"/>
                <a:gd name="connsiteY104" fmla="*/ 748553 h 748553"/>
                <a:gd name="connsiteX105" fmla="*/ 677081 w 3898914"/>
                <a:gd name="connsiteY105" fmla="*/ 748553 h 748553"/>
                <a:gd name="connsiteX106" fmla="*/ 576402 w 3898914"/>
                <a:gd name="connsiteY106" fmla="*/ 748553 h 748553"/>
                <a:gd name="connsiteX107" fmla="*/ 184664 w 3898914"/>
                <a:gd name="connsiteY107" fmla="*/ 748553 h 748553"/>
                <a:gd name="connsiteX108" fmla="*/ 181806 w 3898914"/>
                <a:gd name="connsiteY108" fmla="*/ 720205 h 748553"/>
                <a:gd name="connsiteX109" fmla="*/ 1 w 3898914"/>
                <a:gd name="connsiteY109" fmla="*/ 572029 h 748553"/>
                <a:gd name="connsiteX110" fmla="*/ 0 w 3898914"/>
                <a:gd name="connsiteY110" fmla="*/ 572029 h 748553"/>
                <a:gd name="connsiteX111" fmla="*/ 0 w 3898914"/>
                <a:gd name="connsiteY111" fmla="*/ 527618 h 748553"/>
                <a:gd name="connsiteX112" fmla="*/ 0 w 3898914"/>
                <a:gd name="connsiteY112" fmla="*/ 446548 h 748553"/>
                <a:gd name="connsiteX113" fmla="*/ 0 w 3898914"/>
                <a:gd name="connsiteY113" fmla="*/ 374017 h 748553"/>
                <a:gd name="connsiteX114" fmla="*/ 0 w 3898914"/>
                <a:gd name="connsiteY114" fmla="*/ 356317 h 748553"/>
                <a:gd name="connsiteX115" fmla="*/ 0 w 3898914"/>
                <a:gd name="connsiteY115" fmla="*/ 248079 h 748553"/>
                <a:gd name="connsiteX116" fmla="*/ 0 w 3898914"/>
                <a:gd name="connsiteY116" fmla="*/ 202715 h 748553"/>
                <a:gd name="connsiteX117" fmla="*/ 0 w 3898914"/>
                <a:gd name="connsiteY117" fmla="*/ 158303 h 748553"/>
                <a:gd name="connsiteX118" fmla="*/ 1 w 3898914"/>
                <a:gd name="connsiteY118" fmla="*/ 158303 h 748553"/>
                <a:gd name="connsiteX119" fmla="*/ 181806 w 3898914"/>
                <a:gd name="connsiteY119" fmla="*/ 10128 h 7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98914" h="748553">
                  <a:moveTo>
                    <a:pt x="182826" y="0"/>
                  </a:moveTo>
                  <a:lnTo>
                    <a:pt x="576402" y="0"/>
                  </a:lnTo>
                  <a:lnTo>
                    <a:pt x="678918" y="0"/>
                  </a:lnTo>
                  <a:lnTo>
                    <a:pt x="690964" y="0"/>
                  </a:lnTo>
                  <a:lnTo>
                    <a:pt x="861903" y="0"/>
                  </a:lnTo>
                  <a:lnTo>
                    <a:pt x="982172" y="0"/>
                  </a:lnTo>
                  <a:lnTo>
                    <a:pt x="1084540" y="0"/>
                  </a:lnTo>
                  <a:lnTo>
                    <a:pt x="1187056" y="0"/>
                  </a:lnTo>
                  <a:lnTo>
                    <a:pt x="1225035" y="0"/>
                  </a:lnTo>
                  <a:lnTo>
                    <a:pt x="1370041" y="0"/>
                  </a:lnTo>
                  <a:lnTo>
                    <a:pt x="1375749" y="0"/>
                  </a:lnTo>
                  <a:lnTo>
                    <a:pt x="1400917" y="0"/>
                  </a:lnTo>
                  <a:lnTo>
                    <a:pt x="1478264" y="0"/>
                  </a:lnTo>
                  <a:lnTo>
                    <a:pt x="1490310" y="0"/>
                  </a:lnTo>
                  <a:lnTo>
                    <a:pt x="1503431" y="0"/>
                  </a:lnTo>
                  <a:lnTo>
                    <a:pt x="1661249" y="0"/>
                  </a:lnTo>
                  <a:lnTo>
                    <a:pt x="1729527" y="0"/>
                  </a:lnTo>
                  <a:lnTo>
                    <a:pt x="1733173" y="0"/>
                  </a:lnTo>
                  <a:lnTo>
                    <a:pt x="1883887" y="0"/>
                  </a:lnTo>
                  <a:lnTo>
                    <a:pt x="1909055" y="0"/>
                  </a:lnTo>
                  <a:lnTo>
                    <a:pt x="1986402" y="0"/>
                  </a:lnTo>
                  <a:lnTo>
                    <a:pt x="2011569" y="0"/>
                  </a:lnTo>
                  <a:lnTo>
                    <a:pt x="2024381" y="0"/>
                  </a:lnTo>
                  <a:lnTo>
                    <a:pt x="2049549" y="0"/>
                  </a:lnTo>
                  <a:lnTo>
                    <a:pt x="2169387" y="0"/>
                  </a:lnTo>
                  <a:lnTo>
                    <a:pt x="2200263" y="0"/>
                  </a:lnTo>
                  <a:lnTo>
                    <a:pt x="2237665" y="0"/>
                  </a:lnTo>
                  <a:lnTo>
                    <a:pt x="2302777" y="0"/>
                  </a:lnTo>
                  <a:lnTo>
                    <a:pt x="2408604" y="0"/>
                  </a:lnTo>
                  <a:lnTo>
                    <a:pt x="2528873" y="0"/>
                  </a:lnTo>
                  <a:lnTo>
                    <a:pt x="2532519" y="0"/>
                  </a:lnTo>
                  <a:lnTo>
                    <a:pt x="2557687" y="0"/>
                  </a:lnTo>
                  <a:lnTo>
                    <a:pt x="2708401" y="0"/>
                  </a:lnTo>
                  <a:lnTo>
                    <a:pt x="2810915" y="0"/>
                  </a:lnTo>
                  <a:lnTo>
                    <a:pt x="2848895" y="0"/>
                  </a:lnTo>
                  <a:lnTo>
                    <a:pt x="2916742" y="0"/>
                  </a:lnTo>
                  <a:lnTo>
                    <a:pt x="3037011" y="0"/>
                  </a:lnTo>
                  <a:lnTo>
                    <a:pt x="3207950" y="0"/>
                  </a:lnTo>
                  <a:lnTo>
                    <a:pt x="3357033" y="0"/>
                  </a:lnTo>
                  <a:lnTo>
                    <a:pt x="3716088" y="0"/>
                  </a:lnTo>
                  <a:lnTo>
                    <a:pt x="3717109" y="10128"/>
                  </a:lnTo>
                  <a:cubicBezTo>
                    <a:pt x="3734413" y="94692"/>
                    <a:pt x="3809234" y="158303"/>
                    <a:pt x="3898913" y="158303"/>
                  </a:cubicBezTo>
                  <a:lnTo>
                    <a:pt x="3898914" y="158303"/>
                  </a:lnTo>
                  <a:lnTo>
                    <a:pt x="3898914" y="202715"/>
                  </a:lnTo>
                  <a:lnTo>
                    <a:pt x="3898914" y="248079"/>
                  </a:lnTo>
                  <a:lnTo>
                    <a:pt x="3898914" y="356317"/>
                  </a:lnTo>
                  <a:lnTo>
                    <a:pt x="3898914" y="374017"/>
                  </a:lnTo>
                  <a:lnTo>
                    <a:pt x="3898914" y="446548"/>
                  </a:lnTo>
                  <a:lnTo>
                    <a:pt x="3898914" y="527618"/>
                  </a:lnTo>
                  <a:lnTo>
                    <a:pt x="3898914" y="572029"/>
                  </a:lnTo>
                  <a:lnTo>
                    <a:pt x="3898913" y="572029"/>
                  </a:lnTo>
                  <a:cubicBezTo>
                    <a:pt x="3809234" y="572029"/>
                    <a:pt x="3734413" y="635641"/>
                    <a:pt x="3717109" y="720205"/>
                  </a:cubicBezTo>
                  <a:lnTo>
                    <a:pt x="3714251" y="748553"/>
                  </a:lnTo>
                  <a:lnTo>
                    <a:pt x="3385640" y="748553"/>
                  </a:lnTo>
                  <a:lnTo>
                    <a:pt x="3357033" y="748553"/>
                  </a:lnTo>
                  <a:lnTo>
                    <a:pt x="3209759" y="748553"/>
                  </a:lnTo>
                  <a:lnTo>
                    <a:pt x="3206113" y="748553"/>
                  </a:lnTo>
                  <a:lnTo>
                    <a:pt x="3037011" y="748553"/>
                  </a:lnTo>
                  <a:lnTo>
                    <a:pt x="2914905" y="748553"/>
                  </a:lnTo>
                  <a:lnTo>
                    <a:pt x="2877502" y="748553"/>
                  </a:lnTo>
                  <a:lnTo>
                    <a:pt x="2848895" y="748553"/>
                  </a:lnTo>
                  <a:lnTo>
                    <a:pt x="2809078" y="748553"/>
                  </a:lnTo>
                  <a:lnTo>
                    <a:pt x="2708401" y="748553"/>
                  </a:lnTo>
                  <a:lnTo>
                    <a:pt x="2701621" y="748553"/>
                  </a:lnTo>
                  <a:lnTo>
                    <a:pt x="2586294" y="748553"/>
                  </a:lnTo>
                  <a:lnTo>
                    <a:pt x="2561127" y="748553"/>
                  </a:lnTo>
                  <a:lnTo>
                    <a:pt x="2557687" y="748553"/>
                  </a:lnTo>
                  <a:lnTo>
                    <a:pt x="2532519" y="748553"/>
                  </a:lnTo>
                  <a:lnTo>
                    <a:pt x="2528873" y="748553"/>
                  </a:lnTo>
                  <a:lnTo>
                    <a:pt x="2410413" y="748553"/>
                  </a:lnTo>
                  <a:lnTo>
                    <a:pt x="2406767" y="748553"/>
                  </a:lnTo>
                  <a:lnTo>
                    <a:pt x="2300940" y="748553"/>
                  </a:lnTo>
                  <a:lnTo>
                    <a:pt x="2237665" y="748553"/>
                  </a:lnTo>
                  <a:lnTo>
                    <a:pt x="2200263" y="748553"/>
                  </a:lnTo>
                  <a:lnTo>
                    <a:pt x="2169387" y="748553"/>
                  </a:lnTo>
                  <a:lnTo>
                    <a:pt x="2131839" y="748553"/>
                  </a:lnTo>
                  <a:lnTo>
                    <a:pt x="2078156" y="748553"/>
                  </a:lnTo>
                  <a:lnTo>
                    <a:pt x="2052989" y="748553"/>
                  </a:lnTo>
                  <a:lnTo>
                    <a:pt x="2049549" y="748553"/>
                  </a:lnTo>
                  <a:lnTo>
                    <a:pt x="2024381" y="748553"/>
                  </a:lnTo>
                  <a:lnTo>
                    <a:pt x="2009732" y="748553"/>
                  </a:lnTo>
                  <a:lnTo>
                    <a:pt x="1984565" y="748553"/>
                  </a:lnTo>
                  <a:lnTo>
                    <a:pt x="1909055" y="748553"/>
                  </a:lnTo>
                  <a:lnTo>
                    <a:pt x="1902275" y="748553"/>
                  </a:lnTo>
                  <a:lnTo>
                    <a:pt x="1883887" y="748553"/>
                  </a:lnTo>
                  <a:lnTo>
                    <a:pt x="1761781" y="748553"/>
                  </a:lnTo>
                  <a:lnTo>
                    <a:pt x="1733173" y="748553"/>
                  </a:lnTo>
                  <a:lnTo>
                    <a:pt x="1729527" y="748553"/>
                  </a:lnTo>
                  <a:lnTo>
                    <a:pt x="1661249" y="748553"/>
                  </a:lnTo>
                  <a:lnTo>
                    <a:pt x="1623701" y="748553"/>
                  </a:lnTo>
                  <a:lnTo>
                    <a:pt x="1501594" y="748553"/>
                  </a:lnTo>
                  <a:lnTo>
                    <a:pt x="1492148" y="748553"/>
                  </a:lnTo>
                  <a:lnTo>
                    <a:pt x="1476427" y="748553"/>
                  </a:lnTo>
                  <a:lnTo>
                    <a:pt x="1400917" y="748553"/>
                  </a:lnTo>
                  <a:lnTo>
                    <a:pt x="1375749" y="748553"/>
                  </a:lnTo>
                  <a:lnTo>
                    <a:pt x="1370041" y="748553"/>
                  </a:lnTo>
                  <a:lnTo>
                    <a:pt x="1332493" y="748553"/>
                  </a:lnTo>
                  <a:lnTo>
                    <a:pt x="1253643" y="748553"/>
                  </a:lnTo>
                  <a:lnTo>
                    <a:pt x="1225035" y="748553"/>
                  </a:lnTo>
                  <a:lnTo>
                    <a:pt x="1185219" y="748553"/>
                  </a:lnTo>
                  <a:lnTo>
                    <a:pt x="1084540" y="748553"/>
                  </a:lnTo>
                  <a:lnTo>
                    <a:pt x="984010" y="748553"/>
                  </a:lnTo>
                  <a:lnTo>
                    <a:pt x="861903" y="748553"/>
                  </a:lnTo>
                  <a:lnTo>
                    <a:pt x="824355" y="748553"/>
                  </a:lnTo>
                  <a:lnTo>
                    <a:pt x="692802" y="748553"/>
                  </a:lnTo>
                  <a:lnTo>
                    <a:pt x="677081" y="748553"/>
                  </a:lnTo>
                  <a:lnTo>
                    <a:pt x="576402" y="748553"/>
                  </a:lnTo>
                  <a:lnTo>
                    <a:pt x="184664" y="748553"/>
                  </a:lnTo>
                  <a:lnTo>
                    <a:pt x="181806" y="720205"/>
                  </a:lnTo>
                  <a:cubicBezTo>
                    <a:pt x="164502" y="635641"/>
                    <a:pt x="89680" y="572029"/>
                    <a:pt x="1" y="572029"/>
                  </a:cubicBezTo>
                  <a:lnTo>
                    <a:pt x="0" y="572029"/>
                  </a:lnTo>
                  <a:lnTo>
                    <a:pt x="0" y="527618"/>
                  </a:lnTo>
                  <a:lnTo>
                    <a:pt x="0" y="446548"/>
                  </a:lnTo>
                  <a:lnTo>
                    <a:pt x="0" y="374017"/>
                  </a:lnTo>
                  <a:lnTo>
                    <a:pt x="0" y="356317"/>
                  </a:lnTo>
                  <a:lnTo>
                    <a:pt x="0" y="248079"/>
                  </a:lnTo>
                  <a:lnTo>
                    <a:pt x="0" y="202715"/>
                  </a:lnTo>
                  <a:lnTo>
                    <a:pt x="0" y="158303"/>
                  </a:lnTo>
                  <a:lnTo>
                    <a:pt x="1" y="158303"/>
                  </a:lnTo>
                  <a:cubicBezTo>
                    <a:pt x="89680" y="158303"/>
                    <a:pt x="164502" y="94692"/>
                    <a:pt x="181806" y="10128"/>
                  </a:cubicBezTo>
                  <a:close/>
                </a:path>
              </a:pathLst>
            </a:custGeom>
            <a:gradFill>
              <a:gsLst>
                <a:gs pos="3670">
                  <a:srgbClr val="FF0000">
                    <a:alpha val="31000"/>
                  </a:srgbClr>
                </a:gs>
                <a:gs pos="59000">
                  <a:schemeClr val="accent4">
                    <a:lumMod val="60000"/>
                    <a:lumOff val="40000"/>
                    <a:alpha val="37000"/>
                  </a:schemeClr>
                </a:gs>
                <a:gs pos="100000">
                  <a:srgbClr val="FF0000">
                    <a:alpha val="94000"/>
                  </a:srgbClr>
                </a:gs>
              </a:gsLst>
              <a:lin ang="0" scaled="1"/>
            </a:gradFill>
            <a:ln w="254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37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4778C44-1359-845A-309E-57C8F8845EBC}"/>
                </a:ext>
              </a:extLst>
            </p:cNvPr>
            <p:cNvSpPr txBox="1"/>
            <p:nvPr/>
          </p:nvSpPr>
          <p:spPr>
            <a:xfrm>
              <a:off x="2452114" y="2749497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32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2DFE9ED-7ACA-B707-457A-C8B0E6AF1E2D}"/>
                </a:ext>
              </a:extLst>
            </p:cNvPr>
            <p:cNvSpPr txBox="1"/>
            <p:nvPr/>
          </p:nvSpPr>
          <p:spPr>
            <a:xfrm>
              <a:off x="3296373" y="280226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defRPr>
              </a:lvl1pPr>
            </a:lstStyle>
            <a:p>
              <a:r>
                <a:rPr lang="zh-CN" altLang="en-US" sz="2400" b="1" dirty="0">
                  <a:latin typeface="+mn-ea"/>
                  <a:ea typeface="+mn-ea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FE487D5-BA78-7427-FA81-BADE4F627D20}"/>
              </a:ext>
            </a:extLst>
          </p:cNvPr>
          <p:cNvGrpSpPr/>
          <p:nvPr/>
        </p:nvGrpSpPr>
        <p:grpSpPr>
          <a:xfrm>
            <a:off x="6369800" y="4218694"/>
            <a:ext cx="3898914" cy="748553"/>
            <a:chOff x="1966590" y="2647820"/>
            <a:chExt cx="3898914" cy="748553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6E7E43F-2363-3100-BD56-A2D757E36279}"/>
                </a:ext>
              </a:extLst>
            </p:cNvPr>
            <p:cNvSpPr/>
            <p:nvPr/>
          </p:nvSpPr>
          <p:spPr>
            <a:xfrm>
              <a:off x="1966590" y="2647820"/>
              <a:ext cx="3898914" cy="748553"/>
            </a:xfrm>
            <a:custGeom>
              <a:avLst/>
              <a:gdLst>
                <a:gd name="connsiteX0" fmla="*/ 182826 w 3898914"/>
                <a:gd name="connsiteY0" fmla="*/ 0 h 748553"/>
                <a:gd name="connsiteX1" fmla="*/ 576402 w 3898914"/>
                <a:gd name="connsiteY1" fmla="*/ 0 h 748553"/>
                <a:gd name="connsiteX2" fmla="*/ 678918 w 3898914"/>
                <a:gd name="connsiteY2" fmla="*/ 0 h 748553"/>
                <a:gd name="connsiteX3" fmla="*/ 690964 w 3898914"/>
                <a:gd name="connsiteY3" fmla="*/ 0 h 748553"/>
                <a:gd name="connsiteX4" fmla="*/ 861903 w 3898914"/>
                <a:gd name="connsiteY4" fmla="*/ 0 h 748553"/>
                <a:gd name="connsiteX5" fmla="*/ 982172 w 3898914"/>
                <a:gd name="connsiteY5" fmla="*/ 0 h 748553"/>
                <a:gd name="connsiteX6" fmla="*/ 1084540 w 3898914"/>
                <a:gd name="connsiteY6" fmla="*/ 0 h 748553"/>
                <a:gd name="connsiteX7" fmla="*/ 1187056 w 3898914"/>
                <a:gd name="connsiteY7" fmla="*/ 0 h 748553"/>
                <a:gd name="connsiteX8" fmla="*/ 1225035 w 3898914"/>
                <a:gd name="connsiteY8" fmla="*/ 0 h 748553"/>
                <a:gd name="connsiteX9" fmla="*/ 1370041 w 3898914"/>
                <a:gd name="connsiteY9" fmla="*/ 0 h 748553"/>
                <a:gd name="connsiteX10" fmla="*/ 1375749 w 3898914"/>
                <a:gd name="connsiteY10" fmla="*/ 0 h 748553"/>
                <a:gd name="connsiteX11" fmla="*/ 1400917 w 3898914"/>
                <a:gd name="connsiteY11" fmla="*/ 0 h 748553"/>
                <a:gd name="connsiteX12" fmla="*/ 1478264 w 3898914"/>
                <a:gd name="connsiteY12" fmla="*/ 0 h 748553"/>
                <a:gd name="connsiteX13" fmla="*/ 1490310 w 3898914"/>
                <a:gd name="connsiteY13" fmla="*/ 0 h 748553"/>
                <a:gd name="connsiteX14" fmla="*/ 1503431 w 3898914"/>
                <a:gd name="connsiteY14" fmla="*/ 0 h 748553"/>
                <a:gd name="connsiteX15" fmla="*/ 1661249 w 3898914"/>
                <a:gd name="connsiteY15" fmla="*/ 0 h 748553"/>
                <a:gd name="connsiteX16" fmla="*/ 1729527 w 3898914"/>
                <a:gd name="connsiteY16" fmla="*/ 0 h 748553"/>
                <a:gd name="connsiteX17" fmla="*/ 1733173 w 3898914"/>
                <a:gd name="connsiteY17" fmla="*/ 0 h 748553"/>
                <a:gd name="connsiteX18" fmla="*/ 1883887 w 3898914"/>
                <a:gd name="connsiteY18" fmla="*/ 0 h 748553"/>
                <a:gd name="connsiteX19" fmla="*/ 1909055 w 3898914"/>
                <a:gd name="connsiteY19" fmla="*/ 0 h 748553"/>
                <a:gd name="connsiteX20" fmla="*/ 1986402 w 3898914"/>
                <a:gd name="connsiteY20" fmla="*/ 0 h 748553"/>
                <a:gd name="connsiteX21" fmla="*/ 2011569 w 3898914"/>
                <a:gd name="connsiteY21" fmla="*/ 0 h 748553"/>
                <a:gd name="connsiteX22" fmla="*/ 2024381 w 3898914"/>
                <a:gd name="connsiteY22" fmla="*/ 0 h 748553"/>
                <a:gd name="connsiteX23" fmla="*/ 2049549 w 3898914"/>
                <a:gd name="connsiteY23" fmla="*/ 0 h 748553"/>
                <a:gd name="connsiteX24" fmla="*/ 2169387 w 3898914"/>
                <a:gd name="connsiteY24" fmla="*/ 0 h 748553"/>
                <a:gd name="connsiteX25" fmla="*/ 2200263 w 3898914"/>
                <a:gd name="connsiteY25" fmla="*/ 0 h 748553"/>
                <a:gd name="connsiteX26" fmla="*/ 2237665 w 3898914"/>
                <a:gd name="connsiteY26" fmla="*/ 0 h 748553"/>
                <a:gd name="connsiteX27" fmla="*/ 2302777 w 3898914"/>
                <a:gd name="connsiteY27" fmla="*/ 0 h 748553"/>
                <a:gd name="connsiteX28" fmla="*/ 2408604 w 3898914"/>
                <a:gd name="connsiteY28" fmla="*/ 0 h 748553"/>
                <a:gd name="connsiteX29" fmla="*/ 2528873 w 3898914"/>
                <a:gd name="connsiteY29" fmla="*/ 0 h 748553"/>
                <a:gd name="connsiteX30" fmla="*/ 2532519 w 3898914"/>
                <a:gd name="connsiteY30" fmla="*/ 0 h 748553"/>
                <a:gd name="connsiteX31" fmla="*/ 2557687 w 3898914"/>
                <a:gd name="connsiteY31" fmla="*/ 0 h 748553"/>
                <a:gd name="connsiteX32" fmla="*/ 2708401 w 3898914"/>
                <a:gd name="connsiteY32" fmla="*/ 0 h 748553"/>
                <a:gd name="connsiteX33" fmla="*/ 2810915 w 3898914"/>
                <a:gd name="connsiteY33" fmla="*/ 0 h 748553"/>
                <a:gd name="connsiteX34" fmla="*/ 2848895 w 3898914"/>
                <a:gd name="connsiteY34" fmla="*/ 0 h 748553"/>
                <a:gd name="connsiteX35" fmla="*/ 2916742 w 3898914"/>
                <a:gd name="connsiteY35" fmla="*/ 0 h 748553"/>
                <a:gd name="connsiteX36" fmla="*/ 3037011 w 3898914"/>
                <a:gd name="connsiteY36" fmla="*/ 0 h 748553"/>
                <a:gd name="connsiteX37" fmla="*/ 3207950 w 3898914"/>
                <a:gd name="connsiteY37" fmla="*/ 0 h 748553"/>
                <a:gd name="connsiteX38" fmla="*/ 3357033 w 3898914"/>
                <a:gd name="connsiteY38" fmla="*/ 0 h 748553"/>
                <a:gd name="connsiteX39" fmla="*/ 3716088 w 3898914"/>
                <a:gd name="connsiteY39" fmla="*/ 0 h 748553"/>
                <a:gd name="connsiteX40" fmla="*/ 3717109 w 3898914"/>
                <a:gd name="connsiteY40" fmla="*/ 10128 h 748553"/>
                <a:gd name="connsiteX41" fmla="*/ 3898913 w 3898914"/>
                <a:gd name="connsiteY41" fmla="*/ 158303 h 748553"/>
                <a:gd name="connsiteX42" fmla="*/ 3898914 w 3898914"/>
                <a:gd name="connsiteY42" fmla="*/ 158303 h 748553"/>
                <a:gd name="connsiteX43" fmla="*/ 3898914 w 3898914"/>
                <a:gd name="connsiteY43" fmla="*/ 202715 h 748553"/>
                <a:gd name="connsiteX44" fmla="*/ 3898914 w 3898914"/>
                <a:gd name="connsiteY44" fmla="*/ 248079 h 748553"/>
                <a:gd name="connsiteX45" fmla="*/ 3898914 w 3898914"/>
                <a:gd name="connsiteY45" fmla="*/ 356317 h 748553"/>
                <a:gd name="connsiteX46" fmla="*/ 3898914 w 3898914"/>
                <a:gd name="connsiteY46" fmla="*/ 374017 h 748553"/>
                <a:gd name="connsiteX47" fmla="*/ 3898914 w 3898914"/>
                <a:gd name="connsiteY47" fmla="*/ 446548 h 748553"/>
                <a:gd name="connsiteX48" fmla="*/ 3898914 w 3898914"/>
                <a:gd name="connsiteY48" fmla="*/ 527618 h 748553"/>
                <a:gd name="connsiteX49" fmla="*/ 3898914 w 3898914"/>
                <a:gd name="connsiteY49" fmla="*/ 572029 h 748553"/>
                <a:gd name="connsiteX50" fmla="*/ 3898913 w 3898914"/>
                <a:gd name="connsiteY50" fmla="*/ 572029 h 748553"/>
                <a:gd name="connsiteX51" fmla="*/ 3717109 w 3898914"/>
                <a:gd name="connsiteY51" fmla="*/ 720205 h 748553"/>
                <a:gd name="connsiteX52" fmla="*/ 3714251 w 3898914"/>
                <a:gd name="connsiteY52" fmla="*/ 748553 h 748553"/>
                <a:gd name="connsiteX53" fmla="*/ 3385640 w 3898914"/>
                <a:gd name="connsiteY53" fmla="*/ 748553 h 748553"/>
                <a:gd name="connsiteX54" fmla="*/ 3357033 w 3898914"/>
                <a:gd name="connsiteY54" fmla="*/ 748553 h 748553"/>
                <a:gd name="connsiteX55" fmla="*/ 3209759 w 3898914"/>
                <a:gd name="connsiteY55" fmla="*/ 748553 h 748553"/>
                <a:gd name="connsiteX56" fmla="*/ 3206113 w 3898914"/>
                <a:gd name="connsiteY56" fmla="*/ 748553 h 748553"/>
                <a:gd name="connsiteX57" fmla="*/ 3037011 w 3898914"/>
                <a:gd name="connsiteY57" fmla="*/ 748553 h 748553"/>
                <a:gd name="connsiteX58" fmla="*/ 2914905 w 3898914"/>
                <a:gd name="connsiteY58" fmla="*/ 748553 h 748553"/>
                <a:gd name="connsiteX59" fmla="*/ 2877502 w 3898914"/>
                <a:gd name="connsiteY59" fmla="*/ 748553 h 748553"/>
                <a:gd name="connsiteX60" fmla="*/ 2848895 w 3898914"/>
                <a:gd name="connsiteY60" fmla="*/ 748553 h 748553"/>
                <a:gd name="connsiteX61" fmla="*/ 2809078 w 3898914"/>
                <a:gd name="connsiteY61" fmla="*/ 748553 h 748553"/>
                <a:gd name="connsiteX62" fmla="*/ 2708401 w 3898914"/>
                <a:gd name="connsiteY62" fmla="*/ 748553 h 748553"/>
                <a:gd name="connsiteX63" fmla="*/ 2701621 w 3898914"/>
                <a:gd name="connsiteY63" fmla="*/ 748553 h 748553"/>
                <a:gd name="connsiteX64" fmla="*/ 2586294 w 3898914"/>
                <a:gd name="connsiteY64" fmla="*/ 748553 h 748553"/>
                <a:gd name="connsiteX65" fmla="*/ 2561127 w 3898914"/>
                <a:gd name="connsiteY65" fmla="*/ 748553 h 748553"/>
                <a:gd name="connsiteX66" fmla="*/ 2557687 w 3898914"/>
                <a:gd name="connsiteY66" fmla="*/ 748553 h 748553"/>
                <a:gd name="connsiteX67" fmla="*/ 2532519 w 3898914"/>
                <a:gd name="connsiteY67" fmla="*/ 748553 h 748553"/>
                <a:gd name="connsiteX68" fmla="*/ 2528873 w 3898914"/>
                <a:gd name="connsiteY68" fmla="*/ 748553 h 748553"/>
                <a:gd name="connsiteX69" fmla="*/ 2410413 w 3898914"/>
                <a:gd name="connsiteY69" fmla="*/ 748553 h 748553"/>
                <a:gd name="connsiteX70" fmla="*/ 2406767 w 3898914"/>
                <a:gd name="connsiteY70" fmla="*/ 748553 h 748553"/>
                <a:gd name="connsiteX71" fmla="*/ 2300940 w 3898914"/>
                <a:gd name="connsiteY71" fmla="*/ 748553 h 748553"/>
                <a:gd name="connsiteX72" fmla="*/ 2237665 w 3898914"/>
                <a:gd name="connsiteY72" fmla="*/ 748553 h 748553"/>
                <a:gd name="connsiteX73" fmla="*/ 2200263 w 3898914"/>
                <a:gd name="connsiteY73" fmla="*/ 748553 h 748553"/>
                <a:gd name="connsiteX74" fmla="*/ 2169387 w 3898914"/>
                <a:gd name="connsiteY74" fmla="*/ 748553 h 748553"/>
                <a:gd name="connsiteX75" fmla="*/ 2131839 w 3898914"/>
                <a:gd name="connsiteY75" fmla="*/ 748553 h 748553"/>
                <a:gd name="connsiteX76" fmla="*/ 2078156 w 3898914"/>
                <a:gd name="connsiteY76" fmla="*/ 748553 h 748553"/>
                <a:gd name="connsiteX77" fmla="*/ 2052989 w 3898914"/>
                <a:gd name="connsiteY77" fmla="*/ 748553 h 748553"/>
                <a:gd name="connsiteX78" fmla="*/ 2049549 w 3898914"/>
                <a:gd name="connsiteY78" fmla="*/ 748553 h 748553"/>
                <a:gd name="connsiteX79" fmla="*/ 2024381 w 3898914"/>
                <a:gd name="connsiteY79" fmla="*/ 748553 h 748553"/>
                <a:gd name="connsiteX80" fmla="*/ 2009732 w 3898914"/>
                <a:gd name="connsiteY80" fmla="*/ 748553 h 748553"/>
                <a:gd name="connsiteX81" fmla="*/ 1984565 w 3898914"/>
                <a:gd name="connsiteY81" fmla="*/ 748553 h 748553"/>
                <a:gd name="connsiteX82" fmla="*/ 1909055 w 3898914"/>
                <a:gd name="connsiteY82" fmla="*/ 748553 h 748553"/>
                <a:gd name="connsiteX83" fmla="*/ 1902275 w 3898914"/>
                <a:gd name="connsiteY83" fmla="*/ 748553 h 748553"/>
                <a:gd name="connsiteX84" fmla="*/ 1883887 w 3898914"/>
                <a:gd name="connsiteY84" fmla="*/ 748553 h 748553"/>
                <a:gd name="connsiteX85" fmla="*/ 1761781 w 3898914"/>
                <a:gd name="connsiteY85" fmla="*/ 748553 h 748553"/>
                <a:gd name="connsiteX86" fmla="*/ 1733173 w 3898914"/>
                <a:gd name="connsiteY86" fmla="*/ 748553 h 748553"/>
                <a:gd name="connsiteX87" fmla="*/ 1729527 w 3898914"/>
                <a:gd name="connsiteY87" fmla="*/ 748553 h 748553"/>
                <a:gd name="connsiteX88" fmla="*/ 1661249 w 3898914"/>
                <a:gd name="connsiteY88" fmla="*/ 748553 h 748553"/>
                <a:gd name="connsiteX89" fmla="*/ 1623701 w 3898914"/>
                <a:gd name="connsiteY89" fmla="*/ 748553 h 748553"/>
                <a:gd name="connsiteX90" fmla="*/ 1501594 w 3898914"/>
                <a:gd name="connsiteY90" fmla="*/ 748553 h 748553"/>
                <a:gd name="connsiteX91" fmla="*/ 1492148 w 3898914"/>
                <a:gd name="connsiteY91" fmla="*/ 748553 h 748553"/>
                <a:gd name="connsiteX92" fmla="*/ 1476427 w 3898914"/>
                <a:gd name="connsiteY92" fmla="*/ 748553 h 748553"/>
                <a:gd name="connsiteX93" fmla="*/ 1400917 w 3898914"/>
                <a:gd name="connsiteY93" fmla="*/ 748553 h 748553"/>
                <a:gd name="connsiteX94" fmla="*/ 1375749 w 3898914"/>
                <a:gd name="connsiteY94" fmla="*/ 748553 h 748553"/>
                <a:gd name="connsiteX95" fmla="*/ 1370041 w 3898914"/>
                <a:gd name="connsiteY95" fmla="*/ 748553 h 748553"/>
                <a:gd name="connsiteX96" fmla="*/ 1332493 w 3898914"/>
                <a:gd name="connsiteY96" fmla="*/ 748553 h 748553"/>
                <a:gd name="connsiteX97" fmla="*/ 1253643 w 3898914"/>
                <a:gd name="connsiteY97" fmla="*/ 748553 h 748553"/>
                <a:gd name="connsiteX98" fmla="*/ 1225035 w 3898914"/>
                <a:gd name="connsiteY98" fmla="*/ 748553 h 748553"/>
                <a:gd name="connsiteX99" fmla="*/ 1185219 w 3898914"/>
                <a:gd name="connsiteY99" fmla="*/ 748553 h 748553"/>
                <a:gd name="connsiteX100" fmla="*/ 1084540 w 3898914"/>
                <a:gd name="connsiteY100" fmla="*/ 748553 h 748553"/>
                <a:gd name="connsiteX101" fmla="*/ 984010 w 3898914"/>
                <a:gd name="connsiteY101" fmla="*/ 748553 h 748553"/>
                <a:gd name="connsiteX102" fmla="*/ 861903 w 3898914"/>
                <a:gd name="connsiteY102" fmla="*/ 748553 h 748553"/>
                <a:gd name="connsiteX103" fmla="*/ 824355 w 3898914"/>
                <a:gd name="connsiteY103" fmla="*/ 748553 h 748553"/>
                <a:gd name="connsiteX104" fmla="*/ 692802 w 3898914"/>
                <a:gd name="connsiteY104" fmla="*/ 748553 h 748553"/>
                <a:gd name="connsiteX105" fmla="*/ 677081 w 3898914"/>
                <a:gd name="connsiteY105" fmla="*/ 748553 h 748553"/>
                <a:gd name="connsiteX106" fmla="*/ 576402 w 3898914"/>
                <a:gd name="connsiteY106" fmla="*/ 748553 h 748553"/>
                <a:gd name="connsiteX107" fmla="*/ 184664 w 3898914"/>
                <a:gd name="connsiteY107" fmla="*/ 748553 h 748553"/>
                <a:gd name="connsiteX108" fmla="*/ 181806 w 3898914"/>
                <a:gd name="connsiteY108" fmla="*/ 720205 h 748553"/>
                <a:gd name="connsiteX109" fmla="*/ 1 w 3898914"/>
                <a:gd name="connsiteY109" fmla="*/ 572029 h 748553"/>
                <a:gd name="connsiteX110" fmla="*/ 0 w 3898914"/>
                <a:gd name="connsiteY110" fmla="*/ 572029 h 748553"/>
                <a:gd name="connsiteX111" fmla="*/ 0 w 3898914"/>
                <a:gd name="connsiteY111" fmla="*/ 527618 h 748553"/>
                <a:gd name="connsiteX112" fmla="*/ 0 w 3898914"/>
                <a:gd name="connsiteY112" fmla="*/ 446548 h 748553"/>
                <a:gd name="connsiteX113" fmla="*/ 0 w 3898914"/>
                <a:gd name="connsiteY113" fmla="*/ 374017 h 748553"/>
                <a:gd name="connsiteX114" fmla="*/ 0 w 3898914"/>
                <a:gd name="connsiteY114" fmla="*/ 356317 h 748553"/>
                <a:gd name="connsiteX115" fmla="*/ 0 w 3898914"/>
                <a:gd name="connsiteY115" fmla="*/ 248079 h 748553"/>
                <a:gd name="connsiteX116" fmla="*/ 0 w 3898914"/>
                <a:gd name="connsiteY116" fmla="*/ 202715 h 748553"/>
                <a:gd name="connsiteX117" fmla="*/ 0 w 3898914"/>
                <a:gd name="connsiteY117" fmla="*/ 158303 h 748553"/>
                <a:gd name="connsiteX118" fmla="*/ 1 w 3898914"/>
                <a:gd name="connsiteY118" fmla="*/ 158303 h 748553"/>
                <a:gd name="connsiteX119" fmla="*/ 181806 w 3898914"/>
                <a:gd name="connsiteY119" fmla="*/ 10128 h 748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898914" h="748553">
                  <a:moveTo>
                    <a:pt x="182826" y="0"/>
                  </a:moveTo>
                  <a:lnTo>
                    <a:pt x="576402" y="0"/>
                  </a:lnTo>
                  <a:lnTo>
                    <a:pt x="678918" y="0"/>
                  </a:lnTo>
                  <a:lnTo>
                    <a:pt x="690964" y="0"/>
                  </a:lnTo>
                  <a:lnTo>
                    <a:pt x="861903" y="0"/>
                  </a:lnTo>
                  <a:lnTo>
                    <a:pt x="982172" y="0"/>
                  </a:lnTo>
                  <a:lnTo>
                    <a:pt x="1084540" y="0"/>
                  </a:lnTo>
                  <a:lnTo>
                    <a:pt x="1187056" y="0"/>
                  </a:lnTo>
                  <a:lnTo>
                    <a:pt x="1225035" y="0"/>
                  </a:lnTo>
                  <a:lnTo>
                    <a:pt x="1370041" y="0"/>
                  </a:lnTo>
                  <a:lnTo>
                    <a:pt x="1375749" y="0"/>
                  </a:lnTo>
                  <a:lnTo>
                    <a:pt x="1400917" y="0"/>
                  </a:lnTo>
                  <a:lnTo>
                    <a:pt x="1478264" y="0"/>
                  </a:lnTo>
                  <a:lnTo>
                    <a:pt x="1490310" y="0"/>
                  </a:lnTo>
                  <a:lnTo>
                    <a:pt x="1503431" y="0"/>
                  </a:lnTo>
                  <a:lnTo>
                    <a:pt x="1661249" y="0"/>
                  </a:lnTo>
                  <a:lnTo>
                    <a:pt x="1729527" y="0"/>
                  </a:lnTo>
                  <a:lnTo>
                    <a:pt x="1733173" y="0"/>
                  </a:lnTo>
                  <a:lnTo>
                    <a:pt x="1883887" y="0"/>
                  </a:lnTo>
                  <a:lnTo>
                    <a:pt x="1909055" y="0"/>
                  </a:lnTo>
                  <a:lnTo>
                    <a:pt x="1986402" y="0"/>
                  </a:lnTo>
                  <a:lnTo>
                    <a:pt x="2011569" y="0"/>
                  </a:lnTo>
                  <a:lnTo>
                    <a:pt x="2024381" y="0"/>
                  </a:lnTo>
                  <a:lnTo>
                    <a:pt x="2049549" y="0"/>
                  </a:lnTo>
                  <a:lnTo>
                    <a:pt x="2169387" y="0"/>
                  </a:lnTo>
                  <a:lnTo>
                    <a:pt x="2200263" y="0"/>
                  </a:lnTo>
                  <a:lnTo>
                    <a:pt x="2237665" y="0"/>
                  </a:lnTo>
                  <a:lnTo>
                    <a:pt x="2302777" y="0"/>
                  </a:lnTo>
                  <a:lnTo>
                    <a:pt x="2408604" y="0"/>
                  </a:lnTo>
                  <a:lnTo>
                    <a:pt x="2528873" y="0"/>
                  </a:lnTo>
                  <a:lnTo>
                    <a:pt x="2532519" y="0"/>
                  </a:lnTo>
                  <a:lnTo>
                    <a:pt x="2557687" y="0"/>
                  </a:lnTo>
                  <a:lnTo>
                    <a:pt x="2708401" y="0"/>
                  </a:lnTo>
                  <a:lnTo>
                    <a:pt x="2810915" y="0"/>
                  </a:lnTo>
                  <a:lnTo>
                    <a:pt x="2848895" y="0"/>
                  </a:lnTo>
                  <a:lnTo>
                    <a:pt x="2916742" y="0"/>
                  </a:lnTo>
                  <a:lnTo>
                    <a:pt x="3037011" y="0"/>
                  </a:lnTo>
                  <a:lnTo>
                    <a:pt x="3207950" y="0"/>
                  </a:lnTo>
                  <a:lnTo>
                    <a:pt x="3357033" y="0"/>
                  </a:lnTo>
                  <a:lnTo>
                    <a:pt x="3716088" y="0"/>
                  </a:lnTo>
                  <a:lnTo>
                    <a:pt x="3717109" y="10128"/>
                  </a:lnTo>
                  <a:cubicBezTo>
                    <a:pt x="3734413" y="94692"/>
                    <a:pt x="3809234" y="158303"/>
                    <a:pt x="3898913" y="158303"/>
                  </a:cubicBezTo>
                  <a:lnTo>
                    <a:pt x="3898914" y="158303"/>
                  </a:lnTo>
                  <a:lnTo>
                    <a:pt x="3898914" y="202715"/>
                  </a:lnTo>
                  <a:lnTo>
                    <a:pt x="3898914" y="248079"/>
                  </a:lnTo>
                  <a:lnTo>
                    <a:pt x="3898914" y="356317"/>
                  </a:lnTo>
                  <a:lnTo>
                    <a:pt x="3898914" y="374017"/>
                  </a:lnTo>
                  <a:lnTo>
                    <a:pt x="3898914" y="446548"/>
                  </a:lnTo>
                  <a:lnTo>
                    <a:pt x="3898914" y="527618"/>
                  </a:lnTo>
                  <a:lnTo>
                    <a:pt x="3898914" y="572029"/>
                  </a:lnTo>
                  <a:lnTo>
                    <a:pt x="3898913" y="572029"/>
                  </a:lnTo>
                  <a:cubicBezTo>
                    <a:pt x="3809234" y="572029"/>
                    <a:pt x="3734413" y="635641"/>
                    <a:pt x="3717109" y="720205"/>
                  </a:cubicBezTo>
                  <a:lnTo>
                    <a:pt x="3714251" y="748553"/>
                  </a:lnTo>
                  <a:lnTo>
                    <a:pt x="3385640" y="748553"/>
                  </a:lnTo>
                  <a:lnTo>
                    <a:pt x="3357033" y="748553"/>
                  </a:lnTo>
                  <a:lnTo>
                    <a:pt x="3209759" y="748553"/>
                  </a:lnTo>
                  <a:lnTo>
                    <a:pt x="3206113" y="748553"/>
                  </a:lnTo>
                  <a:lnTo>
                    <a:pt x="3037011" y="748553"/>
                  </a:lnTo>
                  <a:lnTo>
                    <a:pt x="2914905" y="748553"/>
                  </a:lnTo>
                  <a:lnTo>
                    <a:pt x="2877502" y="748553"/>
                  </a:lnTo>
                  <a:lnTo>
                    <a:pt x="2848895" y="748553"/>
                  </a:lnTo>
                  <a:lnTo>
                    <a:pt x="2809078" y="748553"/>
                  </a:lnTo>
                  <a:lnTo>
                    <a:pt x="2708401" y="748553"/>
                  </a:lnTo>
                  <a:lnTo>
                    <a:pt x="2701621" y="748553"/>
                  </a:lnTo>
                  <a:lnTo>
                    <a:pt x="2586294" y="748553"/>
                  </a:lnTo>
                  <a:lnTo>
                    <a:pt x="2561127" y="748553"/>
                  </a:lnTo>
                  <a:lnTo>
                    <a:pt x="2557687" y="748553"/>
                  </a:lnTo>
                  <a:lnTo>
                    <a:pt x="2532519" y="748553"/>
                  </a:lnTo>
                  <a:lnTo>
                    <a:pt x="2528873" y="748553"/>
                  </a:lnTo>
                  <a:lnTo>
                    <a:pt x="2410413" y="748553"/>
                  </a:lnTo>
                  <a:lnTo>
                    <a:pt x="2406767" y="748553"/>
                  </a:lnTo>
                  <a:lnTo>
                    <a:pt x="2300940" y="748553"/>
                  </a:lnTo>
                  <a:lnTo>
                    <a:pt x="2237665" y="748553"/>
                  </a:lnTo>
                  <a:lnTo>
                    <a:pt x="2200263" y="748553"/>
                  </a:lnTo>
                  <a:lnTo>
                    <a:pt x="2169387" y="748553"/>
                  </a:lnTo>
                  <a:lnTo>
                    <a:pt x="2131839" y="748553"/>
                  </a:lnTo>
                  <a:lnTo>
                    <a:pt x="2078156" y="748553"/>
                  </a:lnTo>
                  <a:lnTo>
                    <a:pt x="2052989" y="748553"/>
                  </a:lnTo>
                  <a:lnTo>
                    <a:pt x="2049549" y="748553"/>
                  </a:lnTo>
                  <a:lnTo>
                    <a:pt x="2024381" y="748553"/>
                  </a:lnTo>
                  <a:lnTo>
                    <a:pt x="2009732" y="748553"/>
                  </a:lnTo>
                  <a:lnTo>
                    <a:pt x="1984565" y="748553"/>
                  </a:lnTo>
                  <a:lnTo>
                    <a:pt x="1909055" y="748553"/>
                  </a:lnTo>
                  <a:lnTo>
                    <a:pt x="1902275" y="748553"/>
                  </a:lnTo>
                  <a:lnTo>
                    <a:pt x="1883887" y="748553"/>
                  </a:lnTo>
                  <a:lnTo>
                    <a:pt x="1761781" y="748553"/>
                  </a:lnTo>
                  <a:lnTo>
                    <a:pt x="1733173" y="748553"/>
                  </a:lnTo>
                  <a:lnTo>
                    <a:pt x="1729527" y="748553"/>
                  </a:lnTo>
                  <a:lnTo>
                    <a:pt x="1661249" y="748553"/>
                  </a:lnTo>
                  <a:lnTo>
                    <a:pt x="1623701" y="748553"/>
                  </a:lnTo>
                  <a:lnTo>
                    <a:pt x="1501594" y="748553"/>
                  </a:lnTo>
                  <a:lnTo>
                    <a:pt x="1492148" y="748553"/>
                  </a:lnTo>
                  <a:lnTo>
                    <a:pt x="1476427" y="748553"/>
                  </a:lnTo>
                  <a:lnTo>
                    <a:pt x="1400917" y="748553"/>
                  </a:lnTo>
                  <a:lnTo>
                    <a:pt x="1375749" y="748553"/>
                  </a:lnTo>
                  <a:lnTo>
                    <a:pt x="1370041" y="748553"/>
                  </a:lnTo>
                  <a:lnTo>
                    <a:pt x="1332493" y="748553"/>
                  </a:lnTo>
                  <a:lnTo>
                    <a:pt x="1253643" y="748553"/>
                  </a:lnTo>
                  <a:lnTo>
                    <a:pt x="1225035" y="748553"/>
                  </a:lnTo>
                  <a:lnTo>
                    <a:pt x="1185219" y="748553"/>
                  </a:lnTo>
                  <a:lnTo>
                    <a:pt x="1084540" y="748553"/>
                  </a:lnTo>
                  <a:lnTo>
                    <a:pt x="984010" y="748553"/>
                  </a:lnTo>
                  <a:lnTo>
                    <a:pt x="861903" y="748553"/>
                  </a:lnTo>
                  <a:lnTo>
                    <a:pt x="824355" y="748553"/>
                  </a:lnTo>
                  <a:lnTo>
                    <a:pt x="692802" y="748553"/>
                  </a:lnTo>
                  <a:lnTo>
                    <a:pt x="677081" y="748553"/>
                  </a:lnTo>
                  <a:lnTo>
                    <a:pt x="576402" y="748553"/>
                  </a:lnTo>
                  <a:lnTo>
                    <a:pt x="184664" y="748553"/>
                  </a:lnTo>
                  <a:lnTo>
                    <a:pt x="181806" y="720205"/>
                  </a:lnTo>
                  <a:cubicBezTo>
                    <a:pt x="164502" y="635641"/>
                    <a:pt x="89680" y="572029"/>
                    <a:pt x="1" y="572029"/>
                  </a:cubicBezTo>
                  <a:lnTo>
                    <a:pt x="0" y="572029"/>
                  </a:lnTo>
                  <a:lnTo>
                    <a:pt x="0" y="527618"/>
                  </a:lnTo>
                  <a:lnTo>
                    <a:pt x="0" y="446548"/>
                  </a:lnTo>
                  <a:lnTo>
                    <a:pt x="0" y="374017"/>
                  </a:lnTo>
                  <a:lnTo>
                    <a:pt x="0" y="356317"/>
                  </a:lnTo>
                  <a:lnTo>
                    <a:pt x="0" y="248079"/>
                  </a:lnTo>
                  <a:lnTo>
                    <a:pt x="0" y="202715"/>
                  </a:lnTo>
                  <a:lnTo>
                    <a:pt x="0" y="158303"/>
                  </a:lnTo>
                  <a:lnTo>
                    <a:pt x="1" y="158303"/>
                  </a:lnTo>
                  <a:cubicBezTo>
                    <a:pt x="89680" y="158303"/>
                    <a:pt x="164502" y="94692"/>
                    <a:pt x="181806" y="10128"/>
                  </a:cubicBezTo>
                  <a:close/>
                </a:path>
              </a:pathLst>
            </a:custGeom>
            <a:gradFill>
              <a:gsLst>
                <a:gs pos="3670">
                  <a:srgbClr val="FF0000">
                    <a:alpha val="31000"/>
                  </a:srgbClr>
                </a:gs>
                <a:gs pos="59000">
                  <a:schemeClr val="accent4">
                    <a:lumMod val="60000"/>
                    <a:lumOff val="40000"/>
                    <a:alpha val="37000"/>
                  </a:schemeClr>
                </a:gs>
                <a:gs pos="100000">
                  <a:srgbClr val="FF0000">
                    <a:alpha val="94000"/>
                  </a:srgbClr>
                </a:gs>
              </a:gsLst>
              <a:lin ang="0" scaled="1"/>
            </a:gradFill>
            <a:ln w="254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37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6AC6E16-73F6-6E21-54AE-3A937439445A}"/>
                </a:ext>
              </a:extLst>
            </p:cNvPr>
            <p:cNvSpPr txBox="1"/>
            <p:nvPr/>
          </p:nvSpPr>
          <p:spPr>
            <a:xfrm>
              <a:off x="2448107" y="2749497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Aa厚底黑" panose="00020600040101010101" pitchFamily="18" charset="-122"/>
                  <a:ea typeface="Aa厚底黑" panose="00020600040101010101" pitchFamily="18" charset="-122"/>
                  <a:cs typeface="+mn-ea"/>
                </a:defRPr>
              </a:lvl1pPr>
            </a:lstStyle>
            <a:p>
              <a:r>
                <a:rPr lang="en-US" altLang="zh-CN" sz="32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8FC6EBE-EF34-9AA3-280A-69A8B90C2F78}"/>
                </a:ext>
              </a:extLst>
            </p:cNvPr>
            <p:cNvSpPr txBox="1"/>
            <p:nvPr/>
          </p:nvSpPr>
          <p:spPr>
            <a:xfrm>
              <a:off x="3296373" y="2802261"/>
              <a:ext cx="20024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MiSans Heavy" panose="00000A00000000000000" pitchFamily="2" charset="-122"/>
                  <a:ea typeface="MiSans Heavy" panose="00000A00000000000000" pitchFamily="2" charset="-122"/>
                  <a:cs typeface="+mn-ea"/>
                </a:defRPr>
              </a:lvl1pPr>
            </a:lstStyle>
            <a:p>
              <a:r>
                <a:rPr lang="zh-CN" altLang="en-US" sz="2400" b="1" dirty="0">
                  <a:latin typeface="+mn-ea"/>
                  <a:ea typeface="+mn-ea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50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90E98FB-FF9C-E9BA-0F3C-B94E60723C32}"/>
              </a:ext>
            </a:extLst>
          </p:cNvPr>
          <p:cNvGrpSpPr/>
          <p:nvPr/>
        </p:nvGrpSpPr>
        <p:grpSpPr>
          <a:xfrm>
            <a:off x="1461042" y="2751719"/>
            <a:ext cx="9574714" cy="1506961"/>
            <a:chOff x="1175304" y="2865301"/>
            <a:chExt cx="9574714" cy="1506961"/>
          </a:xfrm>
        </p:grpSpPr>
        <p:sp>
          <p:nvSpPr>
            <p:cNvPr id="2" name="任意多边形 10">
              <a:extLst>
                <a:ext uri="{FF2B5EF4-FFF2-40B4-BE49-F238E27FC236}">
                  <a16:creationId xmlns:a16="http://schemas.microsoft.com/office/drawing/2014/main" id="{3F85E4F8-CEAF-481A-9FCA-EA11F4A98306}"/>
                </a:ext>
              </a:extLst>
            </p:cNvPr>
            <p:cNvSpPr/>
            <p:nvPr/>
          </p:nvSpPr>
          <p:spPr>
            <a:xfrm>
              <a:off x="8386824" y="2865301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3" name="任意多边形 13">
              <a:extLst>
                <a:ext uri="{FF2B5EF4-FFF2-40B4-BE49-F238E27FC236}">
                  <a16:creationId xmlns:a16="http://schemas.microsoft.com/office/drawing/2014/main" id="{0F656AB5-3F90-450D-B4E2-90E64B35DF28}"/>
                </a:ext>
              </a:extLst>
            </p:cNvPr>
            <p:cNvSpPr/>
            <p:nvPr/>
          </p:nvSpPr>
          <p:spPr>
            <a:xfrm>
              <a:off x="5971815" y="2865614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20">
              <a:extLst>
                <a:ext uri="{FF2B5EF4-FFF2-40B4-BE49-F238E27FC236}">
                  <a16:creationId xmlns:a16="http://schemas.microsoft.com/office/drawing/2014/main" id="{2E14165B-8B52-43D7-9818-A3149A96A467}"/>
                </a:ext>
              </a:extLst>
            </p:cNvPr>
            <p:cNvSpPr/>
            <p:nvPr/>
          </p:nvSpPr>
          <p:spPr>
            <a:xfrm>
              <a:off x="3590313" y="2875184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5" name="任意多边形 27">
              <a:extLst>
                <a:ext uri="{FF2B5EF4-FFF2-40B4-BE49-F238E27FC236}">
                  <a16:creationId xmlns:a16="http://schemas.microsoft.com/office/drawing/2014/main" id="{72C627D1-698C-4174-9715-FAA42E6FBEDB}"/>
                </a:ext>
              </a:extLst>
            </p:cNvPr>
            <p:cNvSpPr/>
            <p:nvPr/>
          </p:nvSpPr>
          <p:spPr>
            <a:xfrm>
              <a:off x="1175304" y="2875497"/>
              <a:ext cx="2363194" cy="1496765"/>
            </a:xfrm>
            <a:custGeom>
              <a:avLst/>
              <a:gdLst>
                <a:gd name="connsiteX0" fmla="*/ 1525272 w 1525272"/>
                <a:gd name="connsiteY0" fmla="*/ 483027 h 966054"/>
                <a:gd name="connsiteX1" fmla="*/ 1258806 w 1525272"/>
                <a:gd name="connsiteY1" fmla="*/ 966054 h 966054"/>
                <a:gd name="connsiteX2" fmla="*/ 0 w 1525272"/>
                <a:gd name="connsiteY2" fmla="*/ 966054 h 966054"/>
                <a:gd name="connsiteX3" fmla="*/ 324547 w 1525272"/>
                <a:gd name="connsiteY3" fmla="*/ 482479 h 966054"/>
                <a:gd name="connsiteX4" fmla="*/ 736 w 1525272"/>
                <a:gd name="connsiteY4" fmla="*/ 0 h 966054"/>
                <a:gd name="connsiteX5" fmla="*/ 1258806 w 1525272"/>
                <a:gd name="connsiteY5" fmla="*/ 0 h 966054"/>
                <a:gd name="connsiteX6" fmla="*/ 1525272 w 1525272"/>
                <a:gd name="connsiteY6" fmla="*/ 483027 h 966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5272" h="966054">
                  <a:moveTo>
                    <a:pt x="1525272" y="483027"/>
                  </a:moveTo>
                  <a:lnTo>
                    <a:pt x="1258806" y="966054"/>
                  </a:lnTo>
                  <a:lnTo>
                    <a:pt x="0" y="966054"/>
                  </a:lnTo>
                  <a:lnTo>
                    <a:pt x="324547" y="482479"/>
                  </a:lnTo>
                  <a:lnTo>
                    <a:pt x="736" y="0"/>
                  </a:lnTo>
                  <a:lnTo>
                    <a:pt x="1258806" y="0"/>
                  </a:lnTo>
                  <a:lnTo>
                    <a:pt x="1525272" y="483027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6E7C5A6-257C-443F-86F1-8A11D0AE38B5}"/>
                </a:ext>
              </a:extLst>
            </p:cNvPr>
            <p:cNvSpPr/>
            <p:nvPr/>
          </p:nvSpPr>
          <p:spPr>
            <a:xfrm>
              <a:off x="2186036" y="3412476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30101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rgbClr val="C30101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D66A643-8FDF-413E-BB15-63139F29D243}"/>
                </a:ext>
              </a:extLst>
            </p:cNvPr>
            <p:cNvSpPr/>
            <p:nvPr/>
          </p:nvSpPr>
          <p:spPr>
            <a:xfrm>
              <a:off x="4594551" y="3412476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FDA9BD2-B702-4A2A-A1AB-7A90EE8FA05B}"/>
                </a:ext>
              </a:extLst>
            </p:cNvPr>
            <p:cNvSpPr/>
            <p:nvPr/>
          </p:nvSpPr>
          <p:spPr>
            <a:xfrm>
              <a:off x="6977426" y="3424571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C30101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rgbClr val="C3010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717B51-0496-4444-BB90-1CB58F9933CA}"/>
                </a:ext>
              </a:extLst>
            </p:cNvPr>
            <p:cNvSpPr/>
            <p:nvPr/>
          </p:nvSpPr>
          <p:spPr>
            <a:xfrm>
              <a:off x="9385974" y="3434455"/>
              <a:ext cx="6188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8695133-7FFC-A243-6E33-80F5DCBF607A}"/>
              </a:ext>
            </a:extLst>
          </p:cNvPr>
          <p:cNvGrpSpPr/>
          <p:nvPr/>
        </p:nvGrpSpPr>
        <p:grpSpPr>
          <a:xfrm>
            <a:off x="3090668" y="1777646"/>
            <a:ext cx="2966425" cy="816522"/>
            <a:chOff x="283598" y="1906534"/>
            <a:chExt cx="2966425" cy="8165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AAD35AC-BA00-4336-6FEE-17FD2A9F97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BBAE3FA-5F63-03DC-F4DC-C0BC4C4D1685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0315D3-17B3-2E25-48C0-AECBDF5AFF27}"/>
              </a:ext>
            </a:extLst>
          </p:cNvPr>
          <p:cNvGrpSpPr/>
          <p:nvPr/>
        </p:nvGrpSpPr>
        <p:grpSpPr>
          <a:xfrm>
            <a:off x="7726168" y="1777646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1FCBBF2-1D29-3AE9-EA30-D0CEB22B9BA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3AF237E-7324-B89E-67CF-AF1AA4C7A461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731F345-76A3-B1E9-DB7A-8AFAF32CB8DE}"/>
              </a:ext>
            </a:extLst>
          </p:cNvPr>
          <p:cNvGrpSpPr/>
          <p:nvPr/>
        </p:nvGrpSpPr>
        <p:grpSpPr>
          <a:xfrm>
            <a:off x="525268" y="4412798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95D367D-80B0-6A0E-1B3E-BF4486236C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F2BE58A-81E2-1F70-DF54-8AB19A294A80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9143709-B6E0-489A-D033-34A1A8FEBDCC}"/>
              </a:ext>
            </a:extLst>
          </p:cNvPr>
          <p:cNvGrpSpPr/>
          <p:nvPr/>
        </p:nvGrpSpPr>
        <p:grpSpPr>
          <a:xfrm>
            <a:off x="5354836" y="4412798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072ABAF-A2B3-A518-6A62-0DE7BE5FDC8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6968A92-99A8-576F-27AB-321791723D96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045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2E8CA3E-446B-45DA-A6BC-99845AAFFECE}"/>
              </a:ext>
            </a:extLst>
          </p:cNvPr>
          <p:cNvSpPr/>
          <p:nvPr/>
        </p:nvSpPr>
        <p:spPr>
          <a:xfrm>
            <a:off x="6849323" y="1576417"/>
            <a:ext cx="688368" cy="68836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30E7BF52-747B-49F8-911F-1642740C9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034" y="3421062"/>
            <a:ext cx="928687" cy="2168525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39AEF122-897F-49DD-8F90-416BD140A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1859" y="2587624"/>
            <a:ext cx="927100" cy="3001962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0" name="Rectangle 7">
            <a:extLst>
              <a:ext uri="{FF2B5EF4-FFF2-40B4-BE49-F238E27FC236}">
                <a16:creationId xmlns:a16="http://schemas.microsoft.com/office/drawing/2014/main" id="{7322A8AA-835C-4F83-9A10-226F909AB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34" y="1268412"/>
            <a:ext cx="928687" cy="4321175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1" name="Rectangle 8">
            <a:extLst>
              <a:ext uri="{FF2B5EF4-FFF2-40B4-BE49-F238E27FC236}">
                <a16:creationId xmlns:a16="http://schemas.microsoft.com/office/drawing/2014/main" id="{E8FBF430-515A-43C1-829A-1D59038DB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0096" y="1890712"/>
            <a:ext cx="927100" cy="3698875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14C644CD-E79A-4BEA-9B58-6FEFEC408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3959" y="5245099"/>
            <a:ext cx="627062" cy="625475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141FE7D-5603-4A7D-8A14-819F6043B8B1}"/>
              </a:ext>
            </a:extLst>
          </p:cNvPr>
          <p:cNvGrpSpPr/>
          <p:nvPr/>
        </p:nvGrpSpPr>
        <p:grpSpPr>
          <a:xfrm>
            <a:off x="1801759" y="5422899"/>
            <a:ext cx="268287" cy="269875"/>
            <a:chOff x="1725613" y="5727700"/>
            <a:chExt cx="268287" cy="269875"/>
          </a:xfrm>
          <a:solidFill>
            <a:srgbClr val="C30101"/>
          </a:solidFill>
          <a:effectLst/>
        </p:grpSpPr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CCA7346D-3F0B-493C-B4EC-C80918917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E0463758-F083-4DC5-80F7-96179D1FB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9D53D611-87E4-4956-9C4A-CDA40535D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2DAF240B-4C50-4D68-8DBF-A6609DF64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3F6D62A1-BFD4-4370-B68D-13E53EFA2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76E17C5D-2751-42AC-A529-2C4F62238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22B38BBD-CCAB-4C2F-B6FA-60CFF5EF9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Oval 17">
            <a:extLst>
              <a:ext uri="{FF2B5EF4-FFF2-40B4-BE49-F238E27FC236}">
                <a16:creationId xmlns:a16="http://schemas.microsoft.com/office/drawing/2014/main" id="{E0D6120F-7B49-4680-A09D-497F4F3A7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0609" y="5245099"/>
            <a:ext cx="625475" cy="625475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32" name="Freeform 18">
            <a:extLst>
              <a:ext uri="{FF2B5EF4-FFF2-40B4-BE49-F238E27FC236}">
                <a16:creationId xmlns:a16="http://schemas.microsoft.com/office/drawing/2014/main" id="{682519B1-8668-4EC4-9928-5CCC4A30DA47}"/>
              </a:ext>
            </a:extLst>
          </p:cNvPr>
          <p:cNvSpPr>
            <a:spLocks/>
          </p:cNvSpPr>
          <p:nvPr/>
        </p:nvSpPr>
        <p:spPr bwMode="auto">
          <a:xfrm>
            <a:off x="2957459" y="5465762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C301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19">
            <a:extLst>
              <a:ext uri="{FF2B5EF4-FFF2-40B4-BE49-F238E27FC236}">
                <a16:creationId xmlns:a16="http://schemas.microsoft.com/office/drawing/2014/main" id="{E6E2EFC3-608B-4C66-BB41-7762F7C781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671" y="5245099"/>
            <a:ext cx="627062" cy="625475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34" name="Freeform 20" descr="D:\51PPT模板网\51pptmoban.com\图片.jpg">
            <a:extLst>
              <a:ext uri="{FF2B5EF4-FFF2-40B4-BE49-F238E27FC236}">
                <a16:creationId xmlns:a16="http://schemas.microsoft.com/office/drawing/2014/main" id="{181D6109-4B6A-4C7E-9670-23293CDA00E4}"/>
              </a:ext>
            </a:extLst>
          </p:cNvPr>
          <p:cNvSpPr>
            <a:spLocks/>
          </p:cNvSpPr>
          <p:nvPr/>
        </p:nvSpPr>
        <p:spPr bwMode="auto">
          <a:xfrm>
            <a:off x="4076646" y="5430837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C301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21">
            <a:extLst>
              <a:ext uri="{FF2B5EF4-FFF2-40B4-BE49-F238E27FC236}">
                <a16:creationId xmlns:a16="http://schemas.microsoft.com/office/drawing/2014/main" id="{5E13C774-9B54-401C-8C78-6E9CAAC066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21" y="5245099"/>
            <a:ext cx="625475" cy="625475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36" name="组合 35" descr="D:\51PPT模板网\51pptmoban.com\图片.jpg">
            <a:extLst>
              <a:ext uri="{FF2B5EF4-FFF2-40B4-BE49-F238E27FC236}">
                <a16:creationId xmlns:a16="http://schemas.microsoft.com/office/drawing/2014/main" id="{CACA99BC-CBA0-4EDC-B339-2521BD602E75}"/>
              </a:ext>
            </a:extLst>
          </p:cNvPr>
          <p:cNvGrpSpPr/>
          <p:nvPr/>
        </p:nvGrpSpPr>
        <p:grpSpPr>
          <a:xfrm>
            <a:off x="5229171" y="5407024"/>
            <a:ext cx="231775" cy="231775"/>
            <a:chOff x="5153025" y="5711825"/>
            <a:chExt cx="231775" cy="231775"/>
          </a:xfrm>
          <a:solidFill>
            <a:srgbClr val="C30101"/>
          </a:solidFill>
          <a:effectLst/>
        </p:grpSpPr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003AF46F-3BA7-4938-A5E3-86CFD8C4C9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8FD47AC5-4077-4522-8354-2B33CFEFF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F44BA4E7-6A21-4E8B-A3AE-A3CFE24F9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id="{8955855D-2356-4715-8AB4-41F943C58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id="{17173578-9F9C-4FE3-A77F-A68E2BC0F0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 descr="D:\51PPT模板网\51pptmoban.com\图片.jpg">
            <a:extLst>
              <a:ext uri="{FF2B5EF4-FFF2-40B4-BE49-F238E27FC236}">
                <a16:creationId xmlns:a16="http://schemas.microsoft.com/office/drawing/2014/main" id="{24635B5E-70F0-4CFF-9A9C-F310236405CB}"/>
              </a:ext>
            </a:extLst>
          </p:cNvPr>
          <p:cNvGrpSpPr/>
          <p:nvPr/>
        </p:nvGrpSpPr>
        <p:grpSpPr>
          <a:xfrm>
            <a:off x="1504896" y="2328862"/>
            <a:ext cx="871538" cy="1031874"/>
            <a:chOff x="1428750" y="2633663"/>
            <a:chExt cx="871538" cy="1031874"/>
          </a:xfrm>
          <a:solidFill>
            <a:srgbClr val="D3AC55"/>
          </a:solidFill>
          <a:effectLst/>
        </p:grpSpPr>
        <p:sp>
          <p:nvSpPr>
            <p:cNvPr id="43" name="Freeform 27">
              <a:extLst>
                <a:ext uri="{FF2B5EF4-FFF2-40B4-BE49-F238E27FC236}">
                  <a16:creationId xmlns:a16="http://schemas.microsoft.com/office/drawing/2014/main" id="{BA3EFC64-E5D4-4E3B-9E7F-7E07668E6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8">
              <a:extLst>
                <a:ext uri="{FF2B5EF4-FFF2-40B4-BE49-F238E27FC236}">
                  <a16:creationId xmlns:a16="http://schemas.microsoft.com/office/drawing/2014/main" id="{3931D482-A463-43C6-94AC-8226518B0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32FF7310-6121-4A82-B24C-7538770942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0CBE89D9-EE60-488F-83A9-F1F85DEDF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99474BC7-9F3C-47B3-AB11-0B10990364F9}"/>
              </a:ext>
            </a:extLst>
          </p:cNvPr>
          <p:cNvSpPr/>
          <p:nvPr/>
        </p:nvSpPr>
        <p:spPr>
          <a:xfrm>
            <a:off x="6745571" y="1722225"/>
            <a:ext cx="897143" cy="40011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30101"/>
                </a:solidFill>
                <a:cs typeface="+mn-ea"/>
                <a:sym typeface="+mn-lt"/>
              </a:rPr>
              <a:t>01</a:t>
            </a:r>
            <a:endParaRPr lang="zh-CN" altLang="en-US" sz="2000" b="1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EA529D-D905-687C-BE35-22B21CCE5B71}"/>
              </a:ext>
            </a:extLst>
          </p:cNvPr>
          <p:cNvGrpSpPr/>
          <p:nvPr/>
        </p:nvGrpSpPr>
        <p:grpSpPr>
          <a:xfrm>
            <a:off x="7641443" y="1512340"/>
            <a:ext cx="2978693" cy="816522"/>
            <a:chOff x="271330" y="1906534"/>
            <a:chExt cx="2978693" cy="81652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32B1D70-D0B2-8EB8-DCFB-534F5E81935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C2EADC6-A31B-FB69-23F6-A55726F00E64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326F4515-00E6-E044-EF7E-2063BC3870A7}"/>
              </a:ext>
            </a:extLst>
          </p:cNvPr>
          <p:cNvSpPr/>
          <p:nvPr/>
        </p:nvSpPr>
        <p:spPr>
          <a:xfrm>
            <a:off x="6849323" y="2693832"/>
            <a:ext cx="688368" cy="68836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1152AE06-5859-1057-AE0A-C9BABEF6D826}"/>
              </a:ext>
            </a:extLst>
          </p:cNvPr>
          <p:cNvSpPr/>
          <p:nvPr/>
        </p:nvSpPr>
        <p:spPr>
          <a:xfrm>
            <a:off x="6745571" y="2839640"/>
            <a:ext cx="897143" cy="40011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30101"/>
                </a:solidFill>
                <a:cs typeface="+mn-ea"/>
                <a:sym typeface="+mn-lt"/>
              </a:rPr>
              <a:t>02</a:t>
            </a:r>
            <a:endParaRPr lang="zh-CN" altLang="en-US" sz="2000" b="1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ED1D3D6-34C9-177A-D308-8CE0733B6426}"/>
              </a:ext>
            </a:extLst>
          </p:cNvPr>
          <p:cNvGrpSpPr/>
          <p:nvPr/>
        </p:nvGrpSpPr>
        <p:grpSpPr>
          <a:xfrm>
            <a:off x="7641443" y="2629755"/>
            <a:ext cx="2978693" cy="816522"/>
            <a:chOff x="271330" y="1906534"/>
            <a:chExt cx="2978693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49945CE-45ED-0BA6-A8D7-9A0AEF66AD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74C6AD0-3916-6910-28D5-11E4BA5625AE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853AF827-4B7B-8384-6E7A-D85966DCF957}"/>
              </a:ext>
            </a:extLst>
          </p:cNvPr>
          <p:cNvSpPr/>
          <p:nvPr/>
        </p:nvSpPr>
        <p:spPr>
          <a:xfrm>
            <a:off x="6849323" y="3811247"/>
            <a:ext cx="688368" cy="68836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4967C82-BA46-B4F2-33E0-C2427403CD51}"/>
              </a:ext>
            </a:extLst>
          </p:cNvPr>
          <p:cNvSpPr/>
          <p:nvPr/>
        </p:nvSpPr>
        <p:spPr>
          <a:xfrm>
            <a:off x="6745571" y="3957055"/>
            <a:ext cx="897143" cy="40011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30101"/>
                </a:solidFill>
                <a:cs typeface="+mn-ea"/>
                <a:sym typeface="+mn-lt"/>
              </a:rPr>
              <a:t>03</a:t>
            </a:r>
            <a:endParaRPr lang="zh-CN" altLang="en-US" sz="2000" b="1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3EAE02B3-A714-6D5E-F16A-C3886F91024C}"/>
              </a:ext>
            </a:extLst>
          </p:cNvPr>
          <p:cNvGrpSpPr/>
          <p:nvPr/>
        </p:nvGrpSpPr>
        <p:grpSpPr>
          <a:xfrm>
            <a:off x="7641443" y="3747170"/>
            <a:ext cx="2978693" cy="816522"/>
            <a:chOff x="271330" y="1906534"/>
            <a:chExt cx="2978693" cy="81652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88AD5CC-9043-2B0F-A4DD-092C1A5D2D3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5494B4B3-4599-88FC-1280-8F4605B20A6C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6" name="椭圆 65">
            <a:extLst>
              <a:ext uri="{FF2B5EF4-FFF2-40B4-BE49-F238E27FC236}">
                <a16:creationId xmlns:a16="http://schemas.microsoft.com/office/drawing/2014/main" id="{3AF547C6-01DF-D6B7-D3EE-97F29EFEF5B0}"/>
              </a:ext>
            </a:extLst>
          </p:cNvPr>
          <p:cNvSpPr/>
          <p:nvPr/>
        </p:nvSpPr>
        <p:spPr>
          <a:xfrm>
            <a:off x="6849323" y="4928662"/>
            <a:ext cx="688368" cy="688368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5F142938-F062-B5CA-0A03-370E08880119}"/>
              </a:ext>
            </a:extLst>
          </p:cNvPr>
          <p:cNvSpPr/>
          <p:nvPr/>
        </p:nvSpPr>
        <p:spPr>
          <a:xfrm>
            <a:off x="6745571" y="5074470"/>
            <a:ext cx="897143" cy="40011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30101"/>
                </a:solidFill>
                <a:cs typeface="+mn-ea"/>
                <a:sym typeface="+mn-lt"/>
              </a:rPr>
              <a:t>04</a:t>
            </a:r>
            <a:endParaRPr lang="zh-CN" altLang="en-US" sz="2000" b="1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7101631-3B34-E220-48C0-997D8D2290E3}"/>
              </a:ext>
            </a:extLst>
          </p:cNvPr>
          <p:cNvGrpSpPr/>
          <p:nvPr/>
        </p:nvGrpSpPr>
        <p:grpSpPr>
          <a:xfrm>
            <a:off x="7641443" y="4864585"/>
            <a:ext cx="2978693" cy="816522"/>
            <a:chOff x="271330" y="1906534"/>
            <a:chExt cx="2978693" cy="81652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8FAC307-2D3C-A7F2-491D-44B2EB1449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3766F6A-D618-A611-4755-A3BDFF43698F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2B54B44C-35F0-591A-DA76-95E9BC4475DE}"/>
              </a:ext>
            </a:extLst>
          </p:cNvPr>
          <p:cNvSpPr txBox="1"/>
          <p:nvPr/>
        </p:nvSpPr>
        <p:spPr>
          <a:xfrm rot="16200000">
            <a:off x="1255889" y="406922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添加标题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F46451E-AAA1-A9F5-62C3-C444BB98D885}"/>
              </a:ext>
            </a:extLst>
          </p:cNvPr>
          <p:cNvSpPr txBox="1"/>
          <p:nvPr/>
        </p:nvSpPr>
        <p:spPr>
          <a:xfrm rot="16200000">
            <a:off x="2373492" y="3425655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添加标题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ABC39A0-B5E9-287A-DBA5-560BB30B9BCA}"/>
              </a:ext>
            </a:extLst>
          </p:cNvPr>
          <p:cNvSpPr txBox="1"/>
          <p:nvPr/>
        </p:nvSpPr>
        <p:spPr>
          <a:xfrm rot="16200000">
            <a:off x="3505378" y="2935997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添加标题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48C90A3-3CA6-6FC1-026E-E430BF1D5451}"/>
              </a:ext>
            </a:extLst>
          </p:cNvPr>
          <p:cNvSpPr txBox="1"/>
          <p:nvPr/>
        </p:nvSpPr>
        <p:spPr>
          <a:xfrm rot="16200000">
            <a:off x="4637265" y="2263844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40117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453CE2E-1E5E-49B6-9FEA-A5D1BA353164}"/>
              </a:ext>
            </a:extLst>
          </p:cNvPr>
          <p:cNvGrpSpPr/>
          <p:nvPr/>
        </p:nvGrpSpPr>
        <p:grpSpPr>
          <a:xfrm>
            <a:off x="2268291" y="3581248"/>
            <a:ext cx="1275160" cy="1545431"/>
            <a:chOff x="1011238" y="3784397"/>
            <a:chExt cx="1700213" cy="2060575"/>
          </a:xfrm>
          <a:noFill/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0E2B3846-BC33-4D72-B01B-FD17939D9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38" name="Oval 13">
              <a:extLst>
                <a:ext uri="{FF2B5EF4-FFF2-40B4-BE49-F238E27FC236}">
                  <a16:creationId xmlns:a16="http://schemas.microsoft.com/office/drawing/2014/main" id="{0ED184D3-C6B5-4AE0-B013-CCFAACF3B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</p:grpSp>
      <p:sp>
        <p:nvSpPr>
          <p:cNvPr id="39" name="Oval 14">
            <a:extLst>
              <a:ext uri="{FF2B5EF4-FFF2-40B4-BE49-F238E27FC236}">
                <a16:creationId xmlns:a16="http://schemas.microsoft.com/office/drawing/2014/main" id="{83C0F0DF-49D5-471D-9CAD-610416523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9507" y="4061070"/>
            <a:ext cx="883444" cy="87868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F8C0824-537E-4809-BB36-D1C1F270CE19}"/>
              </a:ext>
            </a:extLst>
          </p:cNvPr>
          <p:cNvGrpSpPr/>
          <p:nvPr/>
        </p:nvGrpSpPr>
        <p:grpSpPr>
          <a:xfrm>
            <a:off x="4348585" y="2028673"/>
            <a:ext cx="1275160" cy="1545431"/>
            <a:chOff x="3784963" y="1714297"/>
            <a:chExt cx="1700213" cy="2060575"/>
          </a:xfrm>
          <a:gradFill>
            <a:gsLst>
              <a:gs pos="0">
                <a:srgbClr val="D4BB76"/>
              </a:gs>
              <a:gs pos="100000">
                <a:srgbClr val="C89324"/>
              </a:gs>
            </a:gsLst>
            <a:lin ang="2700000" scaled="1"/>
          </a:gradFill>
        </p:grpSpPr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E998A9E3-343E-4A31-9770-7C311928FAC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2" name="Oval 13">
              <a:extLst>
                <a:ext uri="{FF2B5EF4-FFF2-40B4-BE49-F238E27FC236}">
                  <a16:creationId xmlns:a16="http://schemas.microsoft.com/office/drawing/2014/main" id="{B3D418D1-99D8-4A51-BBE8-C32453376F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</p:grpSp>
      <p:sp>
        <p:nvSpPr>
          <p:cNvPr id="43" name="Oval 14">
            <a:extLst>
              <a:ext uri="{FF2B5EF4-FFF2-40B4-BE49-F238E27FC236}">
                <a16:creationId xmlns:a16="http://schemas.microsoft.com/office/drawing/2014/main" id="{B1501707-FFBC-4A35-896C-0DF0B68E8504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4539085" y="2215602"/>
            <a:ext cx="883444" cy="87868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DCBD322-FB30-4A10-BC1A-D792498C7757}"/>
              </a:ext>
            </a:extLst>
          </p:cNvPr>
          <p:cNvGrpSpPr/>
          <p:nvPr/>
        </p:nvGrpSpPr>
        <p:grpSpPr>
          <a:xfrm>
            <a:off x="6428878" y="3581248"/>
            <a:ext cx="1275160" cy="1545431"/>
            <a:chOff x="6558688" y="3784397"/>
            <a:chExt cx="1700213" cy="2060575"/>
          </a:xfrm>
          <a:noFill/>
        </p:grpSpPr>
        <p:sp>
          <p:nvSpPr>
            <p:cNvPr id="45" name="Freeform 6" descr="D:\51PPT模板网\51pptmoban.com\图片.jpg">
              <a:extLst>
                <a:ext uri="{FF2B5EF4-FFF2-40B4-BE49-F238E27FC236}">
                  <a16:creationId xmlns:a16="http://schemas.microsoft.com/office/drawing/2014/main" id="{DE9C004A-F397-4C07-AB4A-F31EBC39C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46" name="Oval 13">
              <a:extLst>
                <a:ext uri="{FF2B5EF4-FFF2-40B4-BE49-F238E27FC236}">
                  <a16:creationId xmlns:a16="http://schemas.microsoft.com/office/drawing/2014/main" id="{B7ADC4AF-6924-403A-B64C-81E8E1D57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</p:grpSp>
      <p:sp>
        <p:nvSpPr>
          <p:cNvPr id="47" name="Oval 14">
            <a:extLst>
              <a:ext uri="{FF2B5EF4-FFF2-40B4-BE49-F238E27FC236}">
                <a16:creationId xmlns:a16="http://schemas.microsoft.com/office/drawing/2014/main" id="{9EE9EC80-38D5-45D8-BE57-A00FF21A6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094" y="4061070"/>
            <a:ext cx="883444" cy="87868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60003C0-DB82-49AD-BB27-E95B33A01875}"/>
              </a:ext>
            </a:extLst>
          </p:cNvPr>
          <p:cNvGrpSpPr/>
          <p:nvPr/>
        </p:nvGrpSpPr>
        <p:grpSpPr>
          <a:xfrm>
            <a:off x="8509171" y="2028673"/>
            <a:ext cx="1275160" cy="1545431"/>
            <a:chOff x="9332412" y="1714297"/>
            <a:chExt cx="1700213" cy="2060575"/>
          </a:xfrm>
          <a:gradFill>
            <a:gsLst>
              <a:gs pos="0">
                <a:srgbClr val="D4BB76"/>
              </a:gs>
              <a:gs pos="100000">
                <a:srgbClr val="C89324"/>
              </a:gs>
            </a:gsLst>
            <a:lin ang="2700000" scaled="1"/>
          </a:gradFill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3EBA15EE-6BA6-4C84-9C46-E8F47AE28C9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13">
              <a:extLst>
                <a:ext uri="{FF2B5EF4-FFF2-40B4-BE49-F238E27FC236}">
                  <a16:creationId xmlns:a16="http://schemas.microsoft.com/office/drawing/2014/main" id="{151A6CD1-5FB2-435A-BB93-1F4F24D153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思源黑体 CN Light" panose="020B0300000000000000" pitchFamily="34" charset="-122"/>
                <a:sym typeface="+mn-lt"/>
              </a:endParaRPr>
            </a:p>
          </p:txBody>
        </p:sp>
      </p:grpSp>
      <p:sp>
        <p:nvSpPr>
          <p:cNvPr id="51" name="Oval 14">
            <a:extLst>
              <a:ext uri="{FF2B5EF4-FFF2-40B4-BE49-F238E27FC236}">
                <a16:creationId xmlns:a16="http://schemas.microsoft.com/office/drawing/2014/main" id="{C3F4AC0F-2209-4393-A946-62C0577B78DA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8699671" y="2215602"/>
            <a:ext cx="883444" cy="87868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CDDB193-A012-4856-84BA-41C5F42FAB20}"/>
              </a:ext>
            </a:extLst>
          </p:cNvPr>
          <p:cNvSpPr/>
          <p:nvPr/>
        </p:nvSpPr>
        <p:spPr>
          <a:xfrm>
            <a:off x="2586084" y="4243984"/>
            <a:ext cx="66788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700" dirty="0">
                <a:solidFill>
                  <a:srgbClr val="C30101"/>
                </a:solidFill>
                <a:cs typeface="+mn-ea"/>
                <a:sym typeface="+mn-lt"/>
              </a:rPr>
              <a:t>01</a:t>
            </a:r>
            <a:endParaRPr lang="zh-CN" altLang="en-US" sz="27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81C870F-3C4E-4E70-9C83-7C040C69046E}"/>
              </a:ext>
            </a:extLst>
          </p:cNvPr>
          <p:cNvSpPr/>
          <p:nvPr/>
        </p:nvSpPr>
        <p:spPr>
          <a:xfrm>
            <a:off x="4639123" y="2420228"/>
            <a:ext cx="66788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700" dirty="0">
                <a:solidFill>
                  <a:srgbClr val="C30101"/>
                </a:solidFill>
                <a:cs typeface="+mn-ea"/>
                <a:sym typeface="+mn-lt"/>
              </a:rPr>
              <a:t>02</a:t>
            </a:r>
            <a:endParaRPr lang="zh-CN" altLang="en-US" sz="27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91F7B14C-0FFA-4991-AFAE-9379AC3CBF85}"/>
              </a:ext>
            </a:extLst>
          </p:cNvPr>
          <p:cNvSpPr/>
          <p:nvPr/>
        </p:nvSpPr>
        <p:spPr>
          <a:xfrm>
            <a:off x="6721725" y="4255655"/>
            <a:ext cx="66788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700" dirty="0">
                <a:solidFill>
                  <a:srgbClr val="C30101"/>
                </a:solidFill>
                <a:cs typeface="+mn-ea"/>
                <a:sym typeface="+mn-lt"/>
              </a:rPr>
              <a:t>03</a:t>
            </a:r>
            <a:endParaRPr lang="zh-CN" altLang="en-US" sz="27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6ED82B5-A3C1-44B2-A370-2C1E34551AD1}"/>
              </a:ext>
            </a:extLst>
          </p:cNvPr>
          <p:cNvSpPr/>
          <p:nvPr/>
        </p:nvSpPr>
        <p:spPr>
          <a:xfrm>
            <a:off x="8808336" y="2430810"/>
            <a:ext cx="66788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700" dirty="0">
                <a:solidFill>
                  <a:srgbClr val="C30101"/>
                </a:solidFill>
                <a:cs typeface="+mn-ea"/>
                <a:sym typeface="+mn-lt"/>
              </a:rPr>
              <a:t>04</a:t>
            </a:r>
            <a:endParaRPr lang="zh-CN" altLang="en-US" sz="2700" dirty="0">
              <a:solidFill>
                <a:srgbClr val="C30101"/>
              </a:solidFill>
              <a:cs typeface="+mn-ea"/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B7DBBC4-4B1F-D5B5-2DD3-387F1685D121}"/>
              </a:ext>
            </a:extLst>
          </p:cNvPr>
          <p:cNvCxnSpPr/>
          <p:nvPr/>
        </p:nvCxnSpPr>
        <p:spPr>
          <a:xfrm>
            <a:off x="1618890" y="3587044"/>
            <a:ext cx="8954219" cy="0"/>
          </a:xfrm>
          <a:prstGeom prst="line">
            <a:avLst/>
          </a:prstGeom>
          <a:ln w="12700">
            <a:solidFill>
              <a:schemeClr val="accent2">
                <a:lumMod val="40000"/>
                <a:lumOff val="60000"/>
              </a:schemeClr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78CA968-7A72-48ED-DA34-C5DE2C97B2D9}"/>
              </a:ext>
            </a:extLst>
          </p:cNvPr>
          <p:cNvGrpSpPr/>
          <p:nvPr/>
        </p:nvGrpSpPr>
        <p:grpSpPr>
          <a:xfrm>
            <a:off x="1978923" y="2157180"/>
            <a:ext cx="1867740" cy="1047355"/>
            <a:chOff x="832941" y="1906534"/>
            <a:chExt cx="1867740" cy="10473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28510B8-716F-8674-1BE1-576CA0FE63B3}"/>
                </a:ext>
              </a:extLst>
            </p:cNvPr>
            <p:cNvSpPr txBox="1"/>
            <p:nvPr/>
          </p:nvSpPr>
          <p:spPr>
            <a:xfrm>
              <a:off x="832941" y="2190603"/>
              <a:ext cx="1867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F22C199-0EEF-3F99-3F4F-E8C2E569147F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94E0CFA-142A-3A65-C424-4653E10E231E}"/>
              </a:ext>
            </a:extLst>
          </p:cNvPr>
          <p:cNvGrpSpPr/>
          <p:nvPr/>
        </p:nvGrpSpPr>
        <p:grpSpPr>
          <a:xfrm>
            <a:off x="6141827" y="2157180"/>
            <a:ext cx="1867740" cy="1047355"/>
            <a:chOff x="832941" y="1906534"/>
            <a:chExt cx="1867740" cy="104735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C8C73E0-54EB-E7E8-88BB-8028761E7CC0}"/>
                </a:ext>
              </a:extLst>
            </p:cNvPr>
            <p:cNvSpPr txBox="1"/>
            <p:nvPr/>
          </p:nvSpPr>
          <p:spPr>
            <a:xfrm>
              <a:off x="832941" y="2190603"/>
              <a:ext cx="1867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93A8F0-1F53-5C7B-AE52-BCC57A594F57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B69E24-1714-E516-C1CF-4E02896E6BE4}"/>
              </a:ext>
            </a:extLst>
          </p:cNvPr>
          <p:cNvGrpSpPr/>
          <p:nvPr/>
        </p:nvGrpSpPr>
        <p:grpSpPr>
          <a:xfrm>
            <a:off x="4039196" y="4032343"/>
            <a:ext cx="1867740" cy="1047355"/>
            <a:chOff x="832941" y="1906534"/>
            <a:chExt cx="1867740" cy="104735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6B2943-0497-4354-3B5F-8C5594451213}"/>
                </a:ext>
              </a:extLst>
            </p:cNvPr>
            <p:cNvSpPr txBox="1"/>
            <p:nvPr/>
          </p:nvSpPr>
          <p:spPr>
            <a:xfrm>
              <a:off x="832941" y="2190603"/>
              <a:ext cx="1867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B884186-129C-3904-D9FC-46CE0D3F3533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2CA70B5-F527-289C-1C50-223428F9034B}"/>
              </a:ext>
            </a:extLst>
          </p:cNvPr>
          <p:cNvGrpSpPr/>
          <p:nvPr/>
        </p:nvGrpSpPr>
        <p:grpSpPr>
          <a:xfrm>
            <a:off x="8199784" y="4032343"/>
            <a:ext cx="1867740" cy="1047355"/>
            <a:chOff x="832941" y="1906534"/>
            <a:chExt cx="1867740" cy="10473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B08B60D-5513-BF48-C07C-944E20CC16E2}"/>
                </a:ext>
              </a:extLst>
            </p:cNvPr>
            <p:cNvSpPr txBox="1"/>
            <p:nvPr/>
          </p:nvSpPr>
          <p:spPr>
            <a:xfrm>
              <a:off x="832941" y="2190603"/>
              <a:ext cx="186774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44248ED-92F9-E7E7-FE2D-4E4B2064E08E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07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 descr="D:\51PPT模板网\51pptmoban.com\图片.jpg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76884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64773B-CD42-9844-E65C-87465B71E5D4}"/>
              </a:ext>
            </a:extLst>
          </p:cNvPr>
          <p:cNvSpPr txBox="1"/>
          <p:nvPr/>
        </p:nvSpPr>
        <p:spPr>
          <a:xfrm>
            <a:off x="3541453" y="1402828"/>
            <a:ext cx="51090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龙年大吉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31C8305-869E-DA45-3C97-D3451BF47CE8}"/>
              </a:ext>
            </a:extLst>
          </p:cNvPr>
          <p:cNvSpPr txBox="1"/>
          <p:nvPr/>
        </p:nvSpPr>
        <p:spPr>
          <a:xfrm>
            <a:off x="4478525" y="852226"/>
            <a:ext cx="3190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cs typeface="+mn-ea"/>
                <a:sym typeface="+mn-lt"/>
              </a:rPr>
              <a:t>中国陕西某某科技发展公司</a:t>
            </a: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1828209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 descr="D:\51PPT模板网\51pptmoban.com\图片.jpg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1828209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图形 7">
            <a:extLst>
              <a:ext uri="{FF2B5EF4-FFF2-40B4-BE49-F238E27FC236}">
                <a16:creationId xmlns:a16="http://schemas.microsoft.com/office/drawing/2014/main" id="{08A2A068-3910-35F7-5EA1-8144B93BFDDA}"/>
              </a:ext>
            </a:extLst>
          </p:cNvPr>
          <p:cNvSpPr/>
          <p:nvPr/>
        </p:nvSpPr>
        <p:spPr>
          <a:xfrm>
            <a:off x="5561179" y="3821570"/>
            <a:ext cx="813426" cy="389150"/>
          </a:xfrm>
          <a:custGeom>
            <a:avLst/>
            <a:gdLst>
              <a:gd name="connsiteX0" fmla="*/ 2771394 w 3085718"/>
              <a:gd name="connsiteY0" fmla="*/ 238174 h 1476233"/>
              <a:gd name="connsiteX1" fmla="*/ 2809494 w 3085718"/>
              <a:gd name="connsiteY1" fmla="*/ 409624 h 1476233"/>
              <a:gd name="connsiteX2" fmla="*/ 3085719 w 3085718"/>
              <a:gd name="connsiteY2" fmla="*/ 733378 h 1476233"/>
              <a:gd name="connsiteX3" fmla="*/ 2828544 w 3085718"/>
              <a:gd name="connsiteY3" fmla="*/ 1114378 h 1476233"/>
              <a:gd name="connsiteX4" fmla="*/ 2628519 w 3085718"/>
              <a:gd name="connsiteY4" fmla="*/ 1162003 h 1476233"/>
              <a:gd name="connsiteX5" fmla="*/ 2409539 w 3085718"/>
              <a:gd name="connsiteY5" fmla="*/ 1323928 h 1476233"/>
              <a:gd name="connsiteX6" fmla="*/ 2076164 w 3085718"/>
              <a:gd name="connsiteY6" fmla="*/ 1457183 h 1476233"/>
              <a:gd name="connsiteX7" fmla="*/ 1914239 w 3085718"/>
              <a:gd name="connsiteY7" fmla="*/ 1476233 h 1476233"/>
              <a:gd name="connsiteX8" fmla="*/ 619030 w 3085718"/>
              <a:gd name="connsiteY8" fmla="*/ 1076278 h 1476233"/>
              <a:gd name="connsiteX9" fmla="*/ 0 w 3085718"/>
              <a:gd name="connsiteY9" fmla="*/ 1181053 h 1476233"/>
              <a:gd name="connsiteX10" fmla="*/ 704755 w 3085718"/>
              <a:gd name="connsiteY10" fmla="*/ 828628 h 1476233"/>
              <a:gd name="connsiteX11" fmla="*/ 1904714 w 3085718"/>
              <a:gd name="connsiteY11" fmla="*/ 1219153 h 1476233"/>
              <a:gd name="connsiteX12" fmla="*/ 2552414 w 3085718"/>
              <a:gd name="connsiteY12" fmla="*/ 695278 h 1476233"/>
              <a:gd name="connsiteX13" fmla="*/ 2123789 w 3085718"/>
              <a:gd name="connsiteY13" fmla="*/ 381049 h 1476233"/>
              <a:gd name="connsiteX14" fmla="*/ 1761935 w 3085718"/>
              <a:gd name="connsiteY14" fmla="*/ 666799 h 1476233"/>
              <a:gd name="connsiteX15" fmla="*/ 1971389 w 3085718"/>
              <a:gd name="connsiteY15" fmla="*/ 857203 h 1476233"/>
              <a:gd name="connsiteX16" fmla="*/ 2114264 w 3085718"/>
              <a:gd name="connsiteY16" fmla="*/ 800053 h 1476233"/>
              <a:gd name="connsiteX17" fmla="*/ 1895189 w 3085718"/>
              <a:gd name="connsiteY17" fmla="*/ 657274 h 1476233"/>
              <a:gd name="connsiteX18" fmla="*/ 2161889 w 3085718"/>
              <a:gd name="connsiteY18" fmla="*/ 485824 h 1476233"/>
              <a:gd name="connsiteX19" fmla="*/ 2390489 w 3085718"/>
              <a:gd name="connsiteY19" fmla="*/ 723853 h 1476233"/>
              <a:gd name="connsiteX20" fmla="*/ 1999964 w 3085718"/>
              <a:gd name="connsiteY20" fmla="*/ 1085803 h 1476233"/>
              <a:gd name="connsiteX21" fmla="*/ 1685735 w 3085718"/>
              <a:gd name="connsiteY21" fmla="*/ 981028 h 1476233"/>
              <a:gd name="connsiteX22" fmla="*/ 1495235 w 3085718"/>
              <a:gd name="connsiteY22" fmla="*/ 952453 h 1476233"/>
              <a:gd name="connsiteX23" fmla="*/ 1276160 w 3085718"/>
              <a:gd name="connsiteY23" fmla="*/ 666799 h 1476233"/>
              <a:gd name="connsiteX24" fmla="*/ 1295210 w 3085718"/>
              <a:gd name="connsiteY24" fmla="*/ 514399 h 1476233"/>
              <a:gd name="connsiteX25" fmla="*/ 1666685 w 3085718"/>
              <a:gd name="connsiteY25" fmla="*/ 304849 h 1476233"/>
              <a:gd name="connsiteX26" fmla="*/ 2228564 w 3085718"/>
              <a:gd name="connsiteY26" fmla="*/ 49 h 1476233"/>
              <a:gd name="connsiteX27" fmla="*/ 2771394 w 3085718"/>
              <a:gd name="connsiteY27" fmla="*/ 238174 h 1476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85718" h="1476233">
                <a:moveTo>
                  <a:pt x="2771394" y="238174"/>
                </a:moveTo>
                <a:cubicBezTo>
                  <a:pt x="2799969" y="285799"/>
                  <a:pt x="2799969" y="352474"/>
                  <a:pt x="2809494" y="409624"/>
                </a:cubicBezTo>
                <a:cubicBezTo>
                  <a:pt x="3009519" y="457249"/>
                  <a:pt x="3085719" y="590599"/>
                  <a:pt x="3085719" y="733378"/>
                </a:cubicBezTo>
                <a:cubicBezTo>
                  <a:pt x="3085719" y="885778"/>
                  <a:pt x="3019044" y="1038178"/>
                  <a:pt x="2828544" y="1114378"/>
                </a:cubicBezTo>
                <a:cubicBezTo>
                  <a:pt x="2761869" y="1142953"/>
                  <a:pt x="2685669" y="1133428"/>
                  <a:pt x="2628519" y="1162003"/>
                </a:cubicBezTo>
                <a:cubicBezTo>
                  <a:pt x="2542889" y="1190578"/>
                  <a:pt x="2485739" y="1276303"/>
                  <a:pt x="2409539" y="1323928"/>
                </a:cubicBezTo>
                <a:cubicBezTo>
                  <a:pt x="2314289" y="1381078"/>
                  <a:pt x="2180939" y="1438228"/>
                  <a:pt x="2076164" y="1457183"/>
                </a:cubicBezTo>
                <a:cubicBezTo>
                  <a:pt x="2028539" y="1466708"/>
                  <a:pt x="1942814" y="1476233"/>
                  <a:pt x="1914239" y="1476233"/>
                </a:cubicBezTo>
                <a:cubicBezTo>
                  <a:pt x="1380935" y="1476233"/>
                  <a:pt x="1171385" y="1076278"/>
                  <a:pt x="619030" y="1076278"/>
                </a:cubicBezTo>
                <a:cubicBezTo>
                  <a:pt x="447580" y="1076278"/>
                  <a:pt x="142875" y="1123903"/>
                  <a:pt x="0" y="1181053"/>
                </a:cubicBezTo>
                <a:cubicBezTo>
                  <a:pt x="219075" y="904828"/>
                  <a:pt x="466630" y="828628"/>
                  <a:pt x="704755" y="828628"/>
                </a:cubicBezTo>
                <a:cubicBezTo>
                  <a:pt x="1219010" y="828628"/>
                  <a:pt x="1533335" y="1219153"/>
                  <a:pt x="1904714" y="1219153"/>
                </a:cubicBezTo>
                <a:cubicBezTo>
                  <a:pt x="2133314" y="1219153"/>
                  <a:pt x="2552414" y="1028653"/>
                  <a:pt x="2552414" y="695278"/>
                </a:cubicBezTo>
                <a:cubicBezTo>
                  <a:pt x="2552414" y="428674"/>
                  <a:pt x="2285714" y="381049"/>
                  <a:pt x="2123789" y="381049"/>
                </a:cubicBezTo>
                <a:cubicBezTo>
                  <a:pt x="1961864" y="381049"/>
                  <a:pt x="1761935" y="438199"/>
                  <a:pt x="1761935" y="666799"/>
                </a:cubicBezTo>
                <a:cubicBezTo>
                  <a:pt x="1761935" y="800053"/>
                  <a:pt x="1895189" y="857203"/>
                  <a:pt x="1971389" y="857203"/>
                </a:cubicBezTo>
                <a:cubicBezTo>
                  <a:pt x="2028539" y="857203"/>
                  <a:pt x="2038064" y="847678"/>
                  <a:pt x="2114264" y="800053"/>
                </a:cubicBezTo>
                <a:cubicBezTo>
                  <a:pt x="2028539" y="781003"/>
                  <a:pt x="1895189" y="771478"/>
                  <a:pt x="1895189" y="657274"/>
                </a:cubicBezTo>
                <a:cubicBezTo>
                  <a:pt x="1895189" y="504874"/>
                  <a:pt x="2104739" y="485824"/>
                  <a:pt x="2161889" y="485824"/>
                </a:cubicBezTo>
                <a:cubicBezTo>
                  <a:pt x="2314289" y="485824"/>
                  <a:pt x="2390489" y="628699"/>
                  <a:pt x="2390489" y="723853"/>
                </a:cubicBezTo>
                <a:cubicBezTo>
                  <a:pt x="2390489" y="942928"/>
                  <a:pt x="2133314" y="1085803"/>
                  <a:pt x="1999964" y="1085803"/>
                </a:cubicBezTo>
                <a:cubicBezTo>
                  <a:pt x="1885664" y="1085803"/>
                  <a:pt x="1790510" y="1019128"/>
                  <a:pt x="1685735" y="981028"/>
                </a:cubicBezTo>
                <a:cubicBezTo>
                  <a:pt x="1628585" y="961978"/>
                  <a:pt x="1561910" y="961978"/>
                  <a:pt x="1495235" y="952453"/>
                </a:cubicBezTo>
                <a:cubicBezTo>
                  <a:pt x="1304735" y="923878"/>
                  <a:pt x="1276160" y="790528"/>
                  <a:pt x="1276160" y="666799"/>
                </a:cubicBezTo>
                <a:cubicBezTo>
                  <a:pt x="1276160" y="638224"/>
                  <a:pt x="1285685" y="552499"/>
                  <a:pt x="1295210" y="514399"/>
                </a:cubicBezTo>
                <a:cubicBezTo>
                  <a:pt x="1342835" y="333424"/>
                  <a:pt x="1552385" y="304849"/>
                  <a:pt x="1666685" y="304849"/>
                </a:cubicBezTo>
                <a:cubicBezTo>
                  <a:pt x="1723835" y="28624"/>
                  <a:pt x="2047589" y="49"/>
                  <a:pt x="2228564" y="49"/>
                </a:cubicBezTo>
                <a:cubicBezTo>
                  <a:pt x="2400014" y="49"/>
                  <a:pt x="2638044" y="-9476"/>
                  <a:pt x="2771394" y="238174"/>
                </a:cubicBezTo>
                <a:close/>
              </a:path>
            </a:pathLst>
          </a:custGeom>
          <a:noFill/>
          <a:ln w="12700" cap="flat">
            <a:gradFill>
              <a:gsLst>
                <a:gs pos="26000">
                  <a:schemeClr val="accent4">
                    <a:lumMod val="20000"/>
                    <a:lumOff val="80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47E106F0-778D-20A1-F616-FEE0DB239F34}"/>
              </a:ext>
            </a:extLst>
          </p:cNvPr>
          <p:cNvSpPr txBox="1"/>
          <p:nvPr/>
        </p:nvSpPr>
        <p:spPr>
          <a:xfrm>
            <a:off x="3743032" y="3009397"/>
            <a:ext cx="47059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年终总结 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颁奖盛典 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年会 </a:t>
            </a:r>
            <a:r>
              <a:rPr lang="en-US" altLang="zh-CN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/  </a:t>
            </a:r>
            <a:r>
              <a:rPr lang="zh-CN" altLang="en-US" sz="1400" b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</a:rPr>
              <a:t>年终答谢会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693F6BA2-B3E1-167C-9873-A406BE29950F}"/>
              </a:ext>
            </a:extLst>
          </p:cNvPr>
          <p:cNvGrpSpPr/>
          <p:nvPr/>
        </p:nvGrpSpPr>
        <p:grpSpPr>
          <a:xfrm>
            <a:off x="3530346" y="5451626"/>
            <a:ext cx="5131305" cy="464303"/>
            <a:chOff x="3530346" y="5158032"/>
            <a:chExt cx="5131305" cy="464303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FCCDAC1-2490-6BB4-218F-70A0399388BF}"/>
                </a:ext>
              </a:extLst>
            </p:cNvPr>
            <p:cNvSpPr/>
            <p:nvPr/>
          </p:nvSpPr>
          <p:spPr>
            <a:xfrm>
              <a:off x="3530346" y="5158032"/>
              <a:ext cx="5131305" cy="464303"/>
            </a:xfrm>
            <a:custGeom>
              <a:avLst/>
              <a:gdLst>
                <a:gd name="connsiteX0" fmla="*/ 117806 w 5131305"/>
                <a:gd name="connsiteY0" fmla="*/ 0 h 464303"/>
                <a:gd name="connsiteX1" fmla="*/ 128323 w 5131305"/>
                <a:gd name="connsiteY1" fmla="*/ 0 h 464303"/>
                <a:gd name="connsiteX2" fmla="*/ 344335 w 5131305"/>
                <a:gd name="connsiteY2" fmla="*/ 0 h 464303"/>
                <a:gd name="connsiteX3" fmla="*/ 453394 w 5131305"/>
                <a:gd name="connsiteY3" fmla="*/ 0 h 464303"/>
                <a:gd name="connsiteX4" fmla="*/ 466156 w 5131305"/>
                <a:gd name="connsiteY4" fmla="*/ 0 h 464303"/>
                <a:gd name="connsiteX5" fmla="*/ 555371 w 5131305"/>
                <a:gd name="connsiteY5" fmla="*/ 0 h 464303"/>
                <a:gd name="connsiteX6" fmla="*/ 691650 w 5131305"/>
                <a:gd name="connsiteY6" fmla="*/ 0 h 464303"/>
                <a:gd name="connsiteX7" fmla="*/ 757707 w 5131305"/>
                <a:gd name="connsiteY7" fmla="*/ 0 h 464303"/>
                <a:gd name="connsiteX8" fmla="*/ 890960 w 5131305"/>
                <a:gd name="connsiteY8" fmla="*/ 0 h 464303"/>
                <a:gd name="connsiteX9" fmla="*/ 902687 w 5131305"/>
                <a:gd name="connsiteY9" fmla="*/ 0 h 464303"/>
                <a:gd name="connsiteX10" fmla="*/ 903723 w 5131305"/>
                <a:gd name="connsiteY10" fmla="*/ 0 h 464303"/>
                <a:gd name="connsiteX11" fmla="*/ 968744 w 5131305"/>
                <a:gd name="connsiteY11" fmla="*/ 0 h 464303"/>
                <a:gd name="connsiteX12" fmla="*/ 1099082 w 5131305"/>
                <a:gd name="connsiteY12" fmla="*/ 0 h 464303"/>
                <a:gd name="connsiteX13" fmla="*/ 1109600 w 5131305"/>
                <a:gd name="connsiteY13" fmla="*/ 0 h 464303"/>
                <a:gd name="connsiteX14" fmla="*/ 1251038 w 5131305"/>
                <a:gd name="connsiteY14" fmla="*/ 0 h 464303"/>
                <a:gd name="connsiteX15" fmla="*/ 1317093 w 5131305"/>
                <a:gd name="connsiteY15" fmla="*/ 0 h 464303"/>
                <a:gd name="connsiteX16" fmla="*/ 1320636 w 5131305"/>
                <a:gd name="connsiteY16" fmla="*/ 0 h 464303"/>
                <a:gd name="connsiteX17" fmla="*/ 1434670 w 5131305"/>
                <a:gd name="connsiteY17" fmla="*/ 0 h 464303"/>
                <a:gd name="connsiteX18" fmla="*/ 1447432 w 5131305"/>
                <a:gd name="connsiteY18" fmla="*/ 0 h 464303"/>
                <a:gd name="connsiteX19" fmla="*/ 1536648 w 5131305"/>
                <a:gd name="connsiteY19" fmla="*/ 0 h 464303"/>
                <a:gd name="connsiteX20" fmla="*/ 1645707 w 5131305"/>
                <a:gd name="connsiteY20" fmla="*/ 0 h 464303"/>
                <a:gd name="connsiteX21" fmla="*/ 1658469 w 5131305"/>
                <a:gd name="connsiteY21" fmla="*/ 0 h 464303"/>
                <a:gd name="connsiteX22" fmla="*/ 1668986 w 5131305"/>
                <a:gd name="connsiteY22" fmla="*/ 0 h 464303"/>
                <a:gd name="connsiteX23" fmla="*/ 1718407 w 5131305"/>
                <a:gd name="connsiteY23" fmla="*/ 0 h 464303"/>
                <a:gd name="connsiteX24" fmla="*/ 1728924 w 5131305"/>
                <a:gd name="connsiteY24" fmla="*/ 0 h 464303"/>
                <a:gd name="connsiteX25" fmla="*/ 1872236 w 5131305"/>
                <a:gd name="connsiteY25" fmla="*/ 0 h 464303"/>
                <a:gd name="connsiteX26" fmla="*/ 1883963 w 5131305"/>
                <a:gd name="connsiteY26" fmla="*/ 0 h 464303"/>
                <a:gd name="connsiteX27" fmla="*/ 1884999 w 5131305"/>
                <a:gd name="connsiteY27" fmla="*/ 0 h 464303"/>
                <a:gd name="connsiteX28" fmla="*/ 1944936 w 5131305"/>
                <a:gd name="connsiteY28" fmla="*/ 0 h 464303"/>
                <a:gd name="connsiteX29" fmla="*/ 1950020 w 5131305"/>
                <a:gd name="connsiteY29" fmla="*/ 0 h 464303"/>
                <a:gd name="connsiteX30" fmla="*/ 1994057 w 5131305"/>
                <a:gd name="connsiteY30" fmla="*/ 0 h 464303"/>
                <a:gd name="connsiteX31" fmla="*/ 2053995 w 5131305"/>
                <a:gd name="connsiteY31" fmla="*/ 0 h 464303"/>
                <a:gd name="connsiteX32" fmla="*/ 2066757 w 5131305"/>
                <a:gd name="connsiteY32" fmla="*/ 0 h 464303"/>
                <a:gd name="connsiteX33" fmla="*/ 2083273 w 5131305"/>
                <a:gd name="connsiteY33" fmla="*/ 0 h 464303"/>
                <a:gd name="connsiteX34" fmla="*/ 2096036 w 5131305"/>
                <a:gd name="connsiteY34" fmla="*/ 0 h 464303"/>
                <a:gd name="connsiteX35" fmla="*/ 2155972 w 5131305"/>
                <a:gd name="connsiteY35" fmla="*/ 0 h 464303"/>
                <a:gd name="connsiteX36" fmla="*/ 2232314 w 5131305"/>
                <a:gd name="connsiteY36" fmla="*/ 0 h 464303"/>
                <a:gd name="connsiteX37" fmla="*/ 2292251 w 5131305"/>
                <a:gd name="connsiteY37" fmla="*/ 0 h 464303"/>
                <a:gd name="connsiteX38" fmla="*/ 2298370 w 5131305"/>
                <a:gd name="connsiteY38" fmla="*/ 0 h 464303"/>
                <a:gd name="connsiteX39" fmla="*/ 2301913 w 5131305"/>
                <a:gd name="connsiteY39" fmla="*/ 0 h 464303"/>
                <a:gd name="connsiteX40" fmla="*/ 2358308 w 5131305"/>
                <a:gd name="connsiteY40" fmla="*/ 0 h 464303"/>
                <a:gd name="connsiteX41" fmla="*/ 2431624 w 5131305"/>
                <a:gd name="connsiteY41" fmla="*/ 0 h 464303"/>
                <a:gd name="connsiteX42" fmla="*/ 2443351 w 5131305"/>
                <a:gd name="connsiteY42" fmla="*/ 0 h 464303"/>
                <a:gd name="connsiteX43" fmla="*/ 2491561 w 5131305"/>
                <a:gd name="connsiteY43" fmla="*/ 0 h 464303"/>
                <a:gd name="connsiteX44" fmla="*/ 2503288 w 5131305"/>
                <a:gd name="connsiteY44" fmla="*/ 0 h 464303"/>
                <a:gd name="connsiteX45" fmla="*/ 2504324 w 5131305"/>
                <a:gd name="connsiteY45" fmla="*/ 0 h 464303"/>
                <a:gd name="connsiteX46" fmla="*/ 2509406 w 5131305"/>
                <a:gd name="connsiteY46" fmla="*/ 0 h 464303"/>
                <a:gd name="connsiteX47" fmla="*/ 2569345 w 5131305"/>
                <a:gd name="connsiteY47" fmla="*/ 0 h 464303"/>
                <a:gd name="connsiteX48" fmla="*/ 2626983 w 5131305"/>
                <a:gd name="connsiteY48" fmla="*/ 0 h 464303"/>
                <a:gd name="connsiteX49" fmla="*/ 2639745 w 5131305"/>
                <a:gd name="connsiteY49" fmla="*/ 0 h 464303"/>
                <a:gd name="connsiteX50" fmla="*/ 2650262 w 5131305"/>
                <a:gd name="connsiteY50" fmla="*/ 0 h 464303"/>
                <a:gd name="connsiteX51" fmla="*/ 2699683 w 5131305"/>
                <a:gd name="connsiteY51" fmla="*/ 0 h 464303"/>
                <a:gd name="connsiteX52" fmla="*/ 2710201 w 5131305"/>
                <a:gd name="connsiteY52" fmla="*/ 0 h 464303"/>
                <a:gd name="connsiteX53" fmla="*/ 2851639 w 5131305"/>
                <a:gd name="connsiteY53" fmla="*/ 0 h 464303"/>
                <a:gd name="connsiteX54" fmla="*/ 2861299 w 5131305"/>
                <a:gd name="connsiteY54" fmla="*/ 0 h 464303"/>
                <a:gd name="connsiteX55" fmla="*/ 2917694 w 5131305"/>
                <a:gd name="connsiteY55" fmla="*/ 0 h 464303"/>
                <a:gd name="connsiteX56" fmla="*/ 2921237 w 5131305"/>
                <a:gd name="connsiteY56" fmla="*/ 0 h 464303"/>
                <a:gd name="connsiteX57" fmla="*/ 2975333 w 5131305"/>
                <a:gd name="connsiteY57" fmla="*/ 0 h 464303"/>
                <a:gd name="connsiteX58" fmla="*/ 3035271 w 5131305"/>
                <a:gd name="connsiteY58" fmla="*/ 0 h 464303"/>
                <a:gd name="connsiteX59" fmla="*/ 3048033 w 5131305"/>
                <a:gd name="connsiteY59" fmla="*/ 0 h 464303"/>
                <a:gd name="connsiteX60" fmla="*/ 3064549 w 5131305"/>
                <a:gd name="connsiteY60" fmla="*/ 0 h 464303"/>
                <a:gd name="connsiteX61" fmla="*/ 3077312 w 5131305"/>
                <a:gd name="connsiteY61" fmla="*/ 0 h 464303"/>
                <a:gd name="connsiteX62" fmla="*/ 3137249 w 5131305"/>
                <a:gd name="connsiteY62" fmla="*/ 0 h 464303"/>
                <a:gd name="connsiteX63" fmla="*/ 3186370 w 5131305"/>
                <a:gd name="connsiteY63" fmla="*/ 0 h 464303"/>
                <a:gd name="connsiteX64" fmla="*/ 3246308 w 5131305"/>
                <a:gd name="connsiteY64" fmla="*/ 0 h 464303"/>
                <a:gd name="connsiteX65" fmla="*/ 3259070 w 5131305"/>
                <a:gd name="connsiteY65" fmla="*/ 0 h 464303"/>
                <a:gd name="connsiteX66" fmla="*/ 3269587 w 5131305"/>
                <a:gd name="connsiteY66" fmla="*/ 0 h 464303"/>
                <a:gd name="connsiteX67" fmla="*/ 3412899 w 5131305"/>
                <a:gd name="connsiteY67" fmla="*/ 0 h 464303"/>
                <a:gd name="connsiteX68" fmla="*/ 3472837 w 5131305"/>
                <a:gd name="connsiteY68" fmla="*/ 0 h 464303"/>
                <a:gd name="connsiteX69" fmla="*/ 3484564 w 5131305"/>
                <a:gd name="connsiteY69" fmla="*/ 0 h 464303"/>
                <a:gd name="connsiteX70" fmla="*/ 3485600 w 5131305"/>
                <a:gd name="connsiteY70" fmla="*/ 0 h 464303"/>
                <a:gd name="connsiteX71" fmla="*/ 3550621 w 5131305"/>
                <a:gd name="connsiteY71" fmla="*/ 0 h 464303"/>
                <a:gd name="connsiteX72" fmla="*/ 3594658 w 5131305"/>
                <a:gd name="connsiteY72" fmla="*/ 0 h 464303"/>
                <a:gd name="connsiteX73" fmla="*/ 3683874 w 5131305"/>
                <a:gd name="connsiteY73" fmla="*/ 0 h 464303"/>
                <a:gd name="connsiteX74" fmla="*/ 3696637 w 5131305"/>
                <a:gd name="connsiteY74" fmla="*/ 0 h 464303"/>
                <a:gd name="connsiteX75" fmla="*/ 3832915 w 5131305"/>
                <a:gd name="connsiteY75" fmla="*/ 0 h 464303"/>
                <a:gd name="connsiteX76" fmla="*/ 3898971 w 5131305"/>
                <a:gd name="connsiteY76" fmla="*/ 0 h 464303"/>
                <a:gd name="connsiteX77" fmla="*/ 3902514 w 5131305"/>
                <a:gd name="connsiteY77" fmla="*/ 0 h 464303"/>
                <a:gd name="connsiteX78" fmla="*/ 4032225 w 5131305"/>
                <a:gd name="connsiteY78" fmla="*/ 0 h 464303"/>
                <a:gd name="connsiteX79" fmla="*/ 4043952 w 5131305"/>
                <a:gd name="connsiteY79" fmla="*/ 0 h 464303"/>
                <a:gd name="connsiteX80" fmla="*/ 4110007 w 5131305"/>
                <a:gd name="connsiteY80" fmla="*/ 0 h 464303"/>
                <a:gd name="connsiteX81" fmla="*/ 4227584 w 5131305"/>
                <a:gd name="connsiteY81" fmla="*/ 0 h 464303"/>
                <a:gd name="connsiteX82" fmla="*/ 4240346 w 5131305"/>
                <a:gd name="connsiteY82" fmla="*/ 0 h 464303"/>
                <a:gd name="connsiteX83" fmla="*/ 4250863 w 5131305"/>
                <a:gd name="connsiteY83" fmla="*/ 0 h 464303"/>
                <a:gd name="connsiteX84" fmla="*/ 4461900 w 5131305"/>
                <a:gd name="connsiteY84" fmla="*/ 0 h 464303"/>
                <a:gd name="connsiteX85" fmla="*/ 4575934 w 5131305"/>
                <a:gd name="connsiteY85" fmla="*/ 0 h 464303"/>
                <a:gd name="connsiteX86" fmla="*/ 4665150 w 5131305"/>
                <a:gd name="connsiteY86" fmla="*/ 0 h 464303"/>
                <a:gd name="connsiteX87" fmla="*/ 4677913 w 5131305"/>
                <a:gd name="connsiteY87" fmla="*/ 0 h 464303"/>
                <a:gd name="connsiteX88" fmla="*/ 4786971 w 5131305"/>
                <a:gd name="connsiteY88" fmla="*/ 0 h 464303"/>
                <a:gd name="connsiteX89" fmla="*/ 5013500 w 5131305"/>
                <a:gd name="connsiteY89" fmla="*/ 0 h 464303"/>
                <a:gd name="connsiteX90" fmla="*/ 5014159 w 5131305"/>
                <a:gd name="connsiteY90" fmla="*/ 6526 h 464303"/>
                <a:gd name="connsiteX91" fmla="*/ 5131304 w 5131305"/>
                <a:gd name="connsiteY91" fmla="*/ 102005 h 464303"/>
                <a:gd name="connsiteX92" fmla="*/ 5131305 w 5131305"/>
                <a:gd name="connsiteY92" fmla="*/ 102005 h 464303"/>
                <a:gd name="connsiteX93" fmla="*/ 5131305 w 5131305"/>
                <a:gd name="connsiteY93" fmla="*/ 112590 h 464303"/>
                <a:gd name="connsiteX94" fmla="*/ 5131305 w 5131305"/>
                <a:gd name="connsiteY94" fmla="*/ 184217 h 464303"/>
                <a:gd name="connsiteX95" fmla="*/ 5131305 w 5131305"/>
                <a:gd name="connsiteY95" fmla="*/ 198603 h 464303"/>
                <a:gd name="connsiteX96" fmla="*/ 5131305 w 5131305"/>
                <a:gd name="connsiteY96" fmla="*/ 268347 h 464303"/>
                <a:gd name="connsiteX97" fmla="*/ 5131305 w 5131305"/>
                <a:gd name="connsiteY97" fmla="*/ 269704 h 464303"/>
                <a:gd name="connsiteX98" fmla="*/ 5131305 w 5131305"/>
                <a:gd name="connsiteY98" fmla="*/ 339974 h 464303"/>
                <a:gd name="connsiteX99" fmla="*/ 5131305 w 5131305"/>
                <a:gd name="connsiteY99" fmla="*/ 350558 h 464303"/>
                <a:gd name="connsiteX100" fmla="*/ 5131304 w 5131305"/>
                <a:gd name="connsiteY100" fmla="*/ 350558 h 464303"/>
                <a:gd name="connsiteX101" fmla="*/ 5014159 w 5131305"/>
                <a:gd name="connsiteY101" fmla="*/ 446037 h 464303"/>
                <a:gd name="connsiteX102" fmla="*/ 5012317 w 5131305"/>
                <a:gd name="connsiteY102" fmla="*/ 464303 h 464303"/>
                <a:gd name="connsiteX103" fmla="*/ 4898282 w 5131305"/>
                <a:gd name="connsiteY103" fmla="*/ 464303 h 464303"/>
                <a:gd name="connsiteX104" fmla="*/ 4786971 w 5131305"/>
                <a:gd name="connsiteY104" fmla="*/ 464303 h 464303"/>
                <a:gd name="connsiteX105" fmla="*/ 4687245 w 5131305"/>
                <a:gd name="connsiteY105" fmla="*/ 464303 h 464303"/>
                <a:gd name="connsiteX106" fmla="*/ 4677913 w 5131305"/>
                <a:gd name="connsiteY106" fmla="*/ 464303 h 464303"/>
                <a:gd name="connsiteX107" fmla="*/ 4663967 w 5131305"/>
                <a:gd name="connsiteY107" fmla="*/ 464303 h 464303"/>
                <a:gd name="connsiteX108" fmla="*/ 4653718 w 5131305"/>
                <a:gd name="connsiteY108" fmla="*/ 464303 h 464303"/>
                <a:gd name="connsiteX109" fmla="*/ 4575934 w 5131305"/>
                <a:gd name="connsiteY109" fmla="*/ 464303 h 464303"/>
                <a:gd name="connsiteX110" fmla="*/ 4480333 w 5131305"/>
                <a:gd name="connsiteY110" fmla="*/ 464303 h 464303"/>
                <a:gd name="connsiteX111" fmla="*/ 4461900 w 5131305"/>
                <a:gd name="connsiteY111" fmla="*/ 464303 h 464303"/>
                <a:gd name="connsiteX112" fmla="*/ 4338894 w 5131305"/>
                <a:gd name="connsiteY112" fmla="*/ 464303 h 464303"/>
                <a:gd name="connsiteX113" fmla="*/ 4269296 w 5131305"/>
                <a:gd name="connsiteY113" fmla="*/ 464303 h 464303"/>
                <a:gd name="connsiteX114" fmla="*/ 4250863 w 5131305"/>
                <a:gd name="connsiteY114" fmla="*/ 464303 h 464303"/>
                <a:gd name="connsiteX115" fmla="*/ 4241530 w 5131305"/>
                <a:gd name="connsiteY115" fmla="*/ 464303 h 464303"/>
                <a:gd name="connsiteX116" fmla="*/ 4227584 w 5131305"/>
                <a:gd name="connsiteY116" fmla="*/ 464303 h 464303"/>
                <a:gd name="connsiteX117" fmla="*/ 4108823 w 5131305"/>
                <a:gd name="connsiteY117" fmla="*/ 464303 h 464303"/>
                <a:gd name="connsiteX118" fmla="*/ 4043952 w 5131305"/>
                <a:gd name="connsiteY118" fmla="*/ 464303 h 464303"/>
                <a:gd name="connsiteX119" fmla="*/ 4031041 w 5131305"/>
                <a:gd name="connsiteY119" fmla="*/ 464303 h 464303"/>
                <a:gd name="connsiteX120" fmla="*/ 3920946 w 5131305"/>
                <a:gd name="connsiteY120" fmla="*/ 464303 h 464303"/>
                <a:gd name="connsiteX121" fmla="*/ 3902514 w 5131305"/>
                <a:gd name="connsiteY121" fmla="*/ 464303 h 464303"/>
                <a:gd name="connsiteX122" fmla="*/ 3897787 w 5131305"/>
                <a:gd name="connsiteY122" fmla="*/ 464303 h 464303"/>
                <a:gd name="connsiteX123" fmla="*/ 3832915 w 5131305"/>
                <a:gd name="connsiteY123" fmla="*/ 464303 h 464303"/>
                <a:gd name="connsiteX124" fmla="*/ 3705969 w 5131305"/>
                <a:gd name="connsiteY124" fmla="*/ 464303 h 464303"/>
                <a:gd name="connsiteX125" fmla="*/ 3696637 w 5131305"/>
                <a:gd name="connsiteY125" fmla="*/ 464303 h 464303"/>
                <a:gd name="connsiteX126" fmla="*/ 3682691 w 5131305"/>
                <a:gd name="connsiteY126" fmla="*/ 464303 h 464303"/>
                <a:gd name="connsiteX127" fmla="*/ 3672442 w 5131305"/>
                <a:gd name="connsiteY127" fmla="*/ 464303 h 464303"/>
                <a:gd name="connsiteX128" fmla="*/ 3594658 w 5131305"/>
                <a:gd name="connsiteY128" fmla="*/ 464303 h 464303"/>
                <a:gd name="connsiteX129" fmla="*/ 3549436 w 5131305"/>
                <a:gd name="connsiteY129" fmla="*/ 464303 h 464303"/>
                <a:gd name="connsiteX130" fmla="*/ 3485600 w 5131305"/>
                <a:gd name="connsiteY130" fmla="*/ 464303 h 464303"/>
                <a:gd name="connsiteX131" fmla="*/ 3484564 w 5131305"/>
                <a:gd name="connsiteY131" fmla="*/ 464303 h 464303"/>
                <a:gd name="connsiteX132" fmla="*/ 3471654 w 5131305"/>
                <a:gd name="connsiteY132" fmla="*/ 464303 h 464303"/>
                <a:gd name="connsiteX133" fmla="*/ 3461405 w 5131305"/>
                <a:gd name="connsiteY133" fmla="*/ 464303 h 464303"/>
                <a:gd name="connsiteX134" fmla="*/ 3411716 w 5131305"/>
                <a:gd name="connsiteY134" fmla="*/ 464303 h 464303"/>
                <a:gd name="connsiteX135" fmla="*/ 3357618 w 5131305"/>
                <a:gd name="connsiteY135" fmla="*/ 464303 h 464303"/>
                <a:gd name="connsiteX136" fmla="*/ 3297681 w 5131305"/>
                <a:gd name="connsiteY136" fmla="*/ 464303 h 464303"/>
                <a:gd name="connsiteX137" fmla="*/ 3288020 w 5131305"/>
                <a:gd name="connsiteY137" fmla="*/ 464303 h 464303"/>
                <a:gd name="connsiteX138" fmla="*/ 3269587 w 5131305"/>
                <a:gd name="connsiteY138" fmla="*/ 464303 h 464303"/>
                <a:gd name="connsiteX139" fmla="*/ 3260254 w 5131305"/>
                <a:gd name="connsiteY139" fmla="*/ 464303 h 464303"/>
                <a:gd name="connsiteX140" fmla="*/ 3246308 w 5131305"/>
                <a:gd name="connsiteY140" fmla="*/ 464303 h 464303"/>
                <a:gd name="connsiteX141" fmla="*/ 3186370 w 5131305"/>
                <a:gd name="connsiteY141" fmla="*/ 464303 h 464303"/>
                <a:gd name="connsiteX142" fmla="*/ 3146581 w 5131305"/>
                <a:gd name="connsiteY142" fmla="*/ 464303 h 464303"/>
                <a:gd name="connsiteX143" fmla="*/ 3137249 w 5131305"/>
                <a:gd name="connsiteY143" fmla="*/ 464303 h 464303"/>
                <a:gd name="connsiteX144" fmla="*/ 3113055 w 5131305"/>
                <a:gd name="connsiteY144" fmla="*/ 464303 h 464303"/>
                <a:gd name="connsiteX145" fmla="*/ 3086644 w 5131305"/>
                <a:gd name="connsiteY145" fmla="*/ 464303 h 464303"/>
                <a:gd name="connsiteX146" fmla="*/ 3077312 w 5131305"/>
                <a:gd name="connsiteY146" fmla="*/ 464303 h 464303"/>
                <a:gd name="connsiteX147" fmla="*/ 3063366 w 5131305"/>
                <a:gd name="connsiteY147" fmla="*/ 464303 h 464303"/>
                <a:gd name="connsiteX148" fmla="*/ 3053117 w 5131305"/>
                <a:gd name="connsiteY148" fmla="*/ 464303 h 464303"/>
                <a:gd name="connsiteX149" fmla="*/ 3049217 w 5131305"/>
                <a:gd name="connsiteY149" fmla="*/ 464303 h 464303"/>
                <a:gd name="connsiteX150" fmla="*/ 3035271 w 5131305"/>
                <a:gd name="connsiteY150" fmla="*/ 464303 h 464303"/>
                <a:gd name="connsiteX151" fmla="*/ 2975333 w 5131305"/>
                <a:gd name="connsiteY151" fmla="*/ 464303 h 464303"/>
                <a:gd name="connsiteX152" fmla="*/ 2939669 w 5131305"/>
                <a:gd name="connsiteY152" fmla="*/ 464303 h 464303"/>
                <a:gd name="connsiteX153" fmla="*/ 2921237 w 5131305"/>
                <a:gd name="connsiteY153" fmla="*/ 464303 h 464303"/>
                <a:gd name="connsiteX154" fmla="*/ 2916510 w 5131305"/>
                <a:gd name="connsiteY154" fmla="*/ 464303 h 464303"/>
                <a:gd name="connsiteX155" fmla="*/ 2879732 w 5131305"/>
                <a:gd name="connsiteY155" fmla="*/ 464303 h 464303"/>
                <a:gd name="connsiteX156" fmla="*/ 2861299 w 5131305"/>
                <a:gd name="connsiteY156" fmla="*/ 464303 h 464303"/>
                <a:gd name="connsiteX157" fmla="*/ 2851639 w 5131305"/>
                <a:gd name="connsiteY157" fmla="*/ 464303 h 464303"/>
                <a:gd name="connsiteX158" fmla="*/ 2738293 w 5131305"/>
                <a:gd name="connsiteY158" fmla="*/ 464303 h 464303"/>
                <a:gd name="connsiteX159" fmla="*/ 2728633 w 5131305"/>
                <a:gd name="connsiteY159" fmla="*/ 464303 h 464303"/>
                <a:gd name="connsiteX160" fmla="*/ 2710201 w 5131305"/>
                <a:gd name="connsiteY160" fmla="*/ 464303 h 464303"/>
                <a:gd name="connsiteX161" fmla="*/ 2700867 w 5131305"/>
                <a:gd name="connsiteY161" fmla="*/ 464303 h 464303"/>
                <a:gd name="connsiteX162" fmla="*/ 2668695 w 5131305"/>
                <a:gd name="connsiteY162" fmla="*/ 464303 h 464303"/>
                <a:gd name="connsiteX163" fmla="*/ 2650262 w 5131305"/>
                <a:gd name="connsiteY163" fmla="*/ 464303 h 464303"/>
                <a:gd name="connsiteX164" fmla="*/ 2640929 w 5131305"/>
                <a:gd name="connsiteY164" fmla="*/ 464303 h 464303"/>
                <a:gd name="connsiteX165" fmla="*/ 2626983 w 5131305"/>
                <a:gd name="connsiteY165" fmla="*/ 464303 h 464303"/>
                <a:gd name="connsiteX166" fmla="*/ 2568160 w 5131305"/>
                <a:gd name="connsiteY166" fmla="*/ 464303 h 464303"/>
                <a:gd name="connsiteX167" fmla="*/ 2508222 w 5131305"/>
                <a:gd name="connsiteY167" fmla="*/ 464303 h 464303"/>
                <a:gd name="connsiteX168" fmla="*/ 2504324 w 5131305"/>
                <a:gd name="connsiteY168" fmla="*/ 464303 h 464303"/>
                <a:gd name="connsiteX169" fmla="*/ 2503288 w 5131305"/>
                <a:gd name="connsiteY169" fmla="*/ 464303 h 464303"/>
                <a:gd name="connsiteX170" fmla="*/ 2490378 w 5131305"/>
                <a:gd name="connsiteY170" fmla="*/ 464303 h 464303"/>
                <a:gd name="connsiteX171" fmla="*/ 2480129 w 5131305"/>
                <a:gd name="connsiteY171" fmla="*/ 464303 h 464303"/>
                <a:gd name="connsiteX172" fmla="*/ 2443351 w 5131305"/>
                <a:gd name="connsiteY172" fmla="*/ 464303 h 464303"/>
                <a:gd name="connsiteX173" fmla="*/ 2430440 w 5131305"/>
                <a:gd name="connsiteY173" fmla="*/ 464303 h 464303"/>
                <a:gd name="connsiteX174" fmla="*/ 2357123 w 5131305"/>
                <a:gd name="connsiteY174" fmla="*/ 464303 h 464303"/>
                <a:gd name="connsiteX175" fmla="*/ 2320345 w 5131305"/>
                <a:gd name="connsiteY175" fmla="*/ 464303 h 464303"/>
                <a:gd name="connsiteX176" fmla="*/ 2301913 w 5131305"/>
                <a:gd name="connsiteY176" fmla="*/ 464303 h 464303"/>
                <a:gd name="connsiteX177" fmla="*/ 2297186 w 5131305"/>
                <a:gd name="connsiteY177" fmla="*/ 464303 h 464303"/>
                <a:gd name="connsiteX178" fmla="*/ 2292251 w 5131305"/>
                <a:gd name="connsiteY178" fmla="*/ 464303 h 464303"/>
                <a:gd name="connsiteX179" fmla="*/ 2232314 w 5131305"/>
                <a:gd name="connsiteY179" fmla="*/ 464303 h 464303"/>
                <a:gd name="connsiteX180" fmla="*/ 2165305 w 5131305"/>
                <a:gd name="connsiteY180" fmla="*/ 464303 h 464303"/>
                <a:gd name="connsiteX181" fmla="*/ 2155972 w 5131305"/>
                <a:gd name="connsiteY181" fmla="*/ 464303 h 464303"/>
                <a:gd name="connsiteX182" fmla="*/ 2131778 w 5131305"/>
                <a:gd name="connsiteY182" fmla="*/ 464303 h 464303"/>
                <a:gd name="connsiteX183" fmla="*/ 2105368 w 5131305"/>
                <a:gd name="connsiteY183" fmla="*/ 464303 h 464303"/>
                <a:gd name="connsiteX184" fmla="*/ 2096036 w 5131305"/>
                <a:gd name="connsiteY184" fmla="*/ 464303 h 464303"/>
                <a:gd name="connsiteX185" fmla="*/ 2082090 w 5131305"/>
                <a:gd name="connsiteY185" fmla="*/ 464303 h 464303"/>
                <a:gd name="connsiteX186" fmla="*/ 2071841 w 5131305"/>
                <a:gd name="connsiteY186" fmla="*/ 464303 h 464303"/>
                <a:gd name="connsiteX187" fmla="*/ 2067941 w 5131305"/>
                <a:gd name="connsiteY187" fmla="*/ 464303 h 464303"/>
                <a:gd name="connsiteX188" fmla="*/ 2053995 w 5131305"/>
                <a:gd name="connsiteY188" fmla="*/ 464303 h 464303"/>
                <a:gd name="connsiteX189" fmla="*/ 1994057 w 5131305"/>
                <a:gd name="connsiteY189" fmla="*/ 464303 h 464303"/>
                <a:gd name="connsiteX190" fmla="*/ 1948835 w 5131305"/>
                <a:gd name="connsiteY190" fmla="*/ 464303 h 464303"/>
                <a:gd name="connsiteX191" fmla="*/ 1944936 w 5131305"/>
                <a:gd name="connsiteY191" fmla="*/ 464303 h 464303"/>
                <a:gd name="connsiteX192" fmla="*/ 1920742 w 5131305"/>
                <a:gd name="connsiteY192" fmla="*/ 464303 h 464303"/>
                <a:gd name="connsiteX193" fmla="*/ 1884999 w 5131305"/>
                <a:gd name="connsiteY193" fmla="*/ 464303 h 464303"/>
                <a:gd name="connsiteX194" fmla="*/ 1883963 w 5131305"/>
                <a:gd name="connsiteY194" fmla="*/ 464303 h 464303"/>
                <a:gd name="connsiteX195" fmla="*/ 1871053 w 5131305"/>
                <a:gd name="connsiteY195" fmla="*/ 464303 h 464303"/>
                <a:gd name="connsiteX196" fmla="*/ 1860804 w 5131305"/>
                <a:gd name="connsiteY196" fmla="*/ 464303 h 464303"/>
                <a:gd name="connsiteX197" fmla="*/ 1757017 w 5131305"/>
                <a:gd name="connsiteY197" fmla="*/ 464303 h 464303"/>
                <a:gd name="connsiteX198" fmla="*/ 1747356 w 5131305"/>
                <a:gd name="connsiteY198" fmla="*/ 464303 h 464303"/>
                <a:gd name="connsiteX199" fmla="*/ 1728924 w 5131305"/>
                <a:gd name="connsiteY199" fmla="*/ 464303 h 464303"/>
                <a:gd name="connsiteX200" fmla="*/ 1719591 w 5131305"/>
                <a:gd name="connsiteY200" fmla="*/ 464303 h 464303"/>
                <a:gd name="connsiteX201" fmla="*/ 1687419 w 5131305"/>
                <a:gd name="connsiteY201" fmla="*/ 464303 h 464303"/>
                <a:gd name="connsiteX202" fmla="*/ 1668986 w 5131305"/>
                <a:gd name="connsiteY202" fmla="*/ 464303 h 464303"/>
                <a:gd name="connsiteX203" fmla="*/ 1659653 w 5131305"/>
                <a:gd name="connsiteY203" fmla="*/ 464303 h 464303"/>
                <a:gd name="connsiteX204" fmla="*/ 1645707 w 5131305"/>
                <a:gd name="connsiteY204" fmla="*/ 464303 h 464303"/>
                <a:gd name="connsiteX205" fmla="*/ 1545980 w 5131305"/>
                <a:gd name="connsiteY205" fmla="*/ 464303 h 464303"/>
                <a:gd name="connsiteX206" fmla="*/ 1536648 w 5131305"/>
                <a:gd name="connsiteY206" fmla="*/ 464303 h 464303"/>
                <a:gd name="connsiteX207" fmla="*/ 1512454 w 5131305"/>
                <a:gd name="connsiteY207" fmla="*/ 464303 h 464303"/>
                <a:gd name="connsiteX208" fmla="*/ 1448616 w 5131305"/>
                <a:gd name="connsiteY208" fmla="*/ 464303 h 464303"/>
                <a:gd name="connsiteX209" fmla="*/ 1434670 w 5131305"/>
                <a:gd name="connsiteY209" fmla="*/ 464303 h 464303"/>
                <a:gd name="connsiteX210" fmla="*/ 1339068 w 5131305"/>
                <a:gd name="connsiteY210" fmla="*/ 464303 h 464303"/>
                <a:gd name="connsiteX211" fmla="*/ 1320636 w 5131305"/>
                <a:gd name="connsiteY211" fmla="*/ 464303 h 464303"/>
                <a:gd name="connsiteX212" fmla="*/ 1315909 w 5131305"/>
                <a:gd name="connsiteY212" fmla="*/ 464303 h 464303"/>
                <a:gd name="connsiteX213" fmla="*/ 1251038 w 5131305"/>
                <a:gd name="connsiteY213" fmla="*/ 464303 h 464303"/>
                <a:gd name="connsiteX214" fmla="*/ 1128032 w 5131305"/>
                <a:gd name="connsiteY214" fmla="*/ 464303 h 464303"/>
                <a:gd name="connsiteX215" fmla="*/ 1109600 w 5131305"/>
                <a:gd name="connsiteY215" fmla="*/ 464303 h 464303"/>
                <a:gd name="connsiteX216" fmla="*/ 1100266 w 5131305"/>
                <a:gd name="connsiteY216" fmla="*/ 464303 h 464303"/>
                <a:gd name="connsiteX217" fmla="*/ 967559 w 5131305"/>
                <a:gd name="connsiteY217" fmla="*/ 464303 h 464303"/>
                <a:gd name="connsiteX218" fmla="*/ 903723 w 5131305"/>
                <a:gd name="connsiteY218" fmla="*/ 464303 h 464303"/>
                <a:gd name="connsiteX219" fmla="*/ 902687 w 5131305"/>
                <a:gd name="connsiteY219" fmla="*/ 464303 h 464303"/>
                <a:gd name="connsiteX220" fmla="*/ 889777 w 5131305"/>
                <a:gd name="connsiteY220" fmla="*/ 464303 h 464303"/>
                <a:gd name="connsiteX221" fmla="*/ 879528 w 5131305"/>
                <a:gd name="connsiteY221" fmla="*/ 464303 h 464303"/>
                <a:gd name="connsiteX222" fmla="*/ 756522 w 5131305"/>
                <a:gd name="connsiteY222" fmla="*/ 464303 h 464303"/>
                <a:gd name="connsiteX223" fmla="*/ 691650 w 5131305"/>
                <a:gd name="connsiteY223" fmla="*/ 464303 h 464303"/>
                <a:gd name="connsiteX224" fmla="*/ 564704 w 5131305"/>
                <a:gd name="connsiteY224" fmla="*/ 464303 h 464303"/>
                <a:gd name="connsiteX225" fmla="*/ 555371 w 5131305"/>
                <a:gd name="connsiteY225" fmla="*/ 464303 h 464303"/>
                <a:gd name="connsiteX226" fmla="*/ 531177 w 5131305"/>
                <a:gd name="connsiteY226" fmla="*/ 464303 h 464303"/>
                <a:gd name="connsiteX227" fmla="*/ 467340 w 5131305"/>
                <a:gd name="connsiteY227" fmla="*/ 464303 h 464303"/>
                <a:gd name="connsiteX228" fmla="*/ 453394 w 5131305"/>
                <a:gd name="connsiteY228" fmla="*/ 464303 h 464303"/>
                <a:gd name="connsiteX229" fmla="*/ 344335 w 5131305"/>
                <a:gd name="connsiteY229" fmla="*/ 464303 h 464303"/>
                <a:gd name="connsiteX230" fmla="*/ 320141 w 5131305"/>
                <a:gd name="connsiteY230" fmla="*/ 464303 h 464303"/>
                <a:gd name="connsiteX231" fmla="*/ 146755 w 5131305"/>
                <a:gd name="connsiteY231" fmla="*/ 464303 h 464303"/>
                <a:gd name="connsiteX232" fmla="*/ 128323 w 5131305"/>
                <a:gd name="connsiteY232" fmla="*/ 464303 h 464303"/>
                <a:gd name="connsiteX233" fmla="*/ 118990 w 5131305"/>
                <a:gd name="connsiteY233" fmla="*/ 464303 h 464303"/>
                <a:gd name="connsiteX234" fmla="*/ 117148 w 5131305"/>
                <a:gd name="connsiteY234" fmla="*/ 446037 h 464303"/>
                <a:gd name="connsiteX235" fmla="*/ 2 w 5131305"/>
                <a:gd name="connsiteY235" fmla="*/ 350558 h 464303"/>
                <a:gd name="connsiteX236" fmla="*/ 0 w 5131305"/>
                <a:gd name="connsiteY236" fmla="*/ 350558 h 464303"/>
                <a:gd name="connsiteX237" fmla="*/ 0 w 5131305"/>
                <a:gd name="connsiteY237" fmla="*/ 339974 h 464303"/>
                <a:gd name="connsiteX238" fmla="*/ 0 w 5131305"/>
                <a:gd name="connsiteY238" fmla="*/ 269704 h 464303"/>
                <a:gd name="connsiteX239" fmla="*/ 0 w 5131305"/>
                <a:gd name="connsiteY239" fmla="*/ 268347 h 464303"/>
                <a:gd name="connsiteX240" fmla="*/ 0 w 5131305"/>
                <a:gd name="connsiteY240" fmla="*/ 198603 h 464303"/>
                <a:gd name="connsiteX241" fmla="*/ 0 w 5131305"/>
                <a:gd name="connsiteY241" fmla="*/ 184217 h 464303"/>
                <a:gd name="connsiteX242" fmla="*/ 0 w 5131305"/>
                <a:gd name="connsiteY242" fmla="*/ 112590 h 464303"/>
                <a:gd name="connsiteX243" fmla="*/ 0 w 5131305"/>
                <a:gd name="connsiteY243" fmla="*/ 102005 h 464303"/>
                <a:gd name="connsiteX244" fmla="*/ 2 w 5131305"/>
                <a:gd name="connsiteY244" fmla="*/ 102005 h 464303"/>
                <a:gd name="connsiteX245" fmla="*/ 117148 w 5131305"/>
                <a:gd name="connsiteY245" fmla="*/ 6526 h 464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</a:cxnLst>
              <a:rect l="l" t="t" r="r" b="b"/>
              <a:pathLst>
                <a:path w="5131305" h="464303">
                  <a:moveTo>
                    <a:pt x="117806" y="0"/>
                  </a:moveTo>
                  <a:lnTo>
                    <a:pt x="128323" y="0"/>
                  </a:lnTo>
                  <a:lnTo>
                    <a:pt x="344335" y="0"/>
                  </a:lnTo>
                  <a:lnTo>
                    <a:pt x="453394" y="0"/>
                  </a:lnTo>
                  <a:lnTo>
                    <a:pt x="466156" y="0"/>
                  </a:lnTo>
                  <a:lnTo>
                    <a:pt x="555371" y="0"/>
                  </a:lnTo>
                  <a:lnTo>
                    <a:pt x="691650" y="0"/>
                  </a:lnTo>
                  <a:lnTo>
                    <a:pt x="757707" y="0"/>
                  </a:lnTo>
                  <a:lnTo>
                    <a:pt x="890960" y="0"/>
                  </a:lnTo>
                  <a:lnTo>
                    <a:pt x="902687" y="0"/>
                  </a:lnTo>
                  <a:lnTo>
                    <a:pt x="903723" y="0"/>
                  </a:lnTo>
                  <a:lnTo>
                    <a:pt x="968744" y="0"/>
                  </a:lnTo>
                  <a:lnTo>
                    <a:pt x="1099082" y="0"/>
                  </a:lnTo>
                  <a:lnTo>
                    <a:pt x="1109600" y="0"/>
                  </a:lnTo>
                  <a:lnTo>
                    <a:pt x="1251038" y="0"/>
                  </a:lnTo>
                  <a:lnTo>
                    <a:pt x="1317093" y="0"/>
                  </a:lnTo>
                  <a:lnTo>
                    <a:pt x="1320636" y="0"/>
                  </a:lnTo>
                  <a:lnTo>
                    <a:pt x="1434670" y="0"/>
                  </a:lnTo>
                  <a:lnTo>
                    <a:pt x="1447432" y="0"/>
                  </a:lnTo>
                  <a:lnTo>
                    <a:pt x="1536648" y="0"/>
                  </a:lnTo>
                  <a:lnTo>
                    <a:pt x="1645707" y="0"/>
                  </a:lnTo>
                  <a:lnTo>
                    <a:pt x="1658469" y="0"/>
                  </a:lnTo>
                  <a:lnTo>
                    <a:pt x="1668986" y="0"/>
                  </a:lnTo>
                  <a:lnTo>
                    <a:pt x="1718407" y="0"/>
                  </a:lnTo>
                  <a:lnTo>
                    <a:pt x="1728924" y="0"/>
                  </a:lnTo>
                  <a:lnTo>
                    <a:pt x="1872236" y="0"/>
                  </a:lnTo>
                  <a:lnTo>
                    <a:pt x="1883963" y="0"/>
                  </a:lnTo>
                  <a:lnTo>
                    <a:pt x="1884999" y="0"/>
                  </a:lnTo>
                  <a:lnTo>
                    <a:pt x="1944936" y="0"/>
                  </a:lnTo>
                  <a:lnTo>
                    <a:pt x="1950020" y="0"/>
                  </a:lnTo>
                  <a:lnTo>
                    <a:pt x="1994057" y="0"/>
                  </a:lnTo>
                  <a:lnTo>
                    <a:pt x="2053995" y="0"/>
                  </a:lnTo>
                  <a:lnTo>
                    <a:pt x="2066757" y="0"/>
                  </a:lnTo>
                  <a:lnTo>
                    <a:pt x="2083273" y="0"/>
                  </a:lnTo>
                  <a:lnTo>
                    <a:pt x="2096036" y="0"/>
                  </a:lnTo>
                  <a:lnTo>
                    <a:pt x="2155972" y="0"/>
                  </a:lnTo>
                  <a:lnTo>
                    <a:pt x="2232314" y="0"/>
                  </a:lnTo>
                  <a:lnTo>
                    <a:pt x="2292251" y="0"/>
                  </a:lnTo>
                  <a:lnTo>
                    <a:pt x="2298370" y="0"/>
                  </a:lnTo>
                  <a:lnTo>
                    <a:pt x="2301913" y="0"/>
                  </a:lnTo>
                  <a:lnTo>
                    <a:pt x="2358308" y="0"/>
                  </a:lnTo>
                  <a:lnTo>
                    <a:pt x="2431624" y="0"/>
                  </a:lnTo>
                  <a:lnTo>
                    <a:pt x="2443351" y="0"/>
                  </a:lnTo>
                  <a:lnTo>
                    <a:pt x="2491561" y="0"/>
                  </a:lnTo>
                  <a:lnTo>
                    <a:pt x="2503288" y="0"/>
                  </a:lnTo>
                  <a:lnTo>
                    <a:pt x="2504324" y="0"/>
                  </a:lnTo>
                  <a:lnTo>
                    <a:pt x="2509406" y="0"/>
                  </a:lnTo>
                  <a:lnTo>
                    <a:pt x="2569345" y="0"/>
                  </a:lnTo>
                  <a:lnTo>
                    <a:pt x="2626983" y="0"/>
                  </a:lnTo>
                  <a:lnTo>
                    <a:pt x="2639745" y="0"/>
                  </a:lnTo>
                  <a:lnTo>
                    <a:pt x="2650262" y="0"/>
                  </a:lnTo>
                  <a:lnTo>
                    <a:pt x="2699683" y="0"/>
                  </a:lnTo>
                  <a:lnTo>
                    <a:pt x="2710201" y="0"/>
                  </a:lnTo>
                  <a:lnTo>
                    <a:pt x="2851639" y="0"/>
                  </a:lnTo>
                  <a:lnTo>
                    <a:pt x="2861299" y="0"/>
                  </a:lnTo>
                  <a:lnTo>
                    <a:pt x="2917694" y="0"/>
                  </a:lnTo>
                  <a:lnTo>
                    <a:pt x="2921237" y="0"/>
                  </a:lnTo>
                  <a:lnTo>
                    <a:pt x="2975333" y="0"/>
                  </a:lnTo>
                  <a:lnTo>
                    <a:pt x="3035271" y="0"/>
                  </a:lnTo>
                  <a:lnTo>
                    <a:pt x="3048033" y="0"/>
                  </a:lnTo>
                  <a:lnTo>
                    <a:pt x="3064549" y="0"/>
                  </a:lnTo>
                  <a:lnTo>
                    <a:pt x="3077312" y="0"/>
                  </a:lnTo>
                  <a:lnTo>
                    <a:pt x="3137249" y="0"/>
                  </a:lnTo>
                  <a:lnTo>
                    <a:pt x="3186370" y="0"/>
                  </a:lnTo>
                  <a:lnTo>
                    <a:pt x="3246308" y="0"/>
                  </a:lnTo>
                  <a:lnTo>
                    <a:pt x="3259070" y="0"/>
                  </a:lnTo>
                  <a:lnTo>
                    <a:pt x="3269587" y="0"/>
                  </a:lnTo>
                  <a:lnTo>
                    <a:pt x="3412899" y="0"/>
                  </a:lnTo>
                  <a:lnTo>
                    <a:pt x="3472837" y="0"/>
                  </a:lnTo>
                  <a:lnTo>
                    <a:pt x="3484564" y="0"/>
                  </a:lnTo>
                  <a:lnTo>
                    <a:pt x="3485600" y="0"/>
                  </a:lnTo>
                  <a:lnTo>
                    <a:pt x="3550621" y="0"/>
                  </a:lnTo>
                  <a:lnTo>
                    <a:pt x="3594658" y="0"/>
                  </a:lnTo>
                  <a:lnTo>
                    <a:pt x="3683874" y="0"/>
                  </a:lnTo>
                  <a:lnTo>
                    <a:pt x="3696637" y="0"/>
                  </a:lnTo>
                  <a:lnTo>
                    <a:pt x="3832915" y="0"/>
                  </a:lnTo>
                  <a:lnTo>
                    <a:pt x="3898971" y="0"/>
                  </a:lnTo>
                  <a:lnTo>
                    <a:pt x="3902514" y="0"/>
                  </a:lnTo>
                  <a:lnTo>
                    <a:pt x="4032225" y="0"/>
                  </a:lnTo>
                  <a:lnTo>
                    <a:pt x="4043952" y="0"/>
                  </a:lnTo>
                  <a:lnTo>
                    <a:pt x="4110007" y="0"/>
                  </a:lnTo>
                  <a:lnTo>
                    <a:pt x="4227584" y="0"/>
                  </a:lnTo>
                  <a:lnTo>
                    <a:pt x="4240346" y="0"/>
                  </a:lnTo>
                  <a:lnTo>
                    <a:pt x="4250863" y="0"/>
                  </a:lnTo>
                  <a:lnTo>
                    <a:pt x="4461900" y="0"/>
                  </a:lnTo>
                  <a:lnTo>
                    <a:pt x="4575934" y="0"/>
                  </a:lnTo>
                  <a:lnTo>
                    <a:pt x="4665150" y="0"/>
                  </a:lnTo>
                  <a:lnTo>
                    <a:pt x="4677913" y="0"/>
                  </a:lnTo>
                  <a:lnTo>
                    <a:pt x="4786971" y="0"/>
                  </a:lnTo>
                  <a:lnTo>
                    <a:pt x="5013500" y="0"/>
                  </a:lnTo>
                  <a:lnTo>
                    <a:pt x="5014159" y="6526"/>
                  </a:lnTo>
                  <a:cubicBezTo>
                    <a:pt x="5025308" y="61015"/>
                    <a:pt x="5073520" y="102005"/>
                    <a:pt x="5131304" y="102005"/>
                  </a:cubicBezTo>
                  <a:lnTo>
                    <a:pt x="5131305" y="102005"/>
                  </a:lnTo>
                  <a:lnTo>
                    <a:pt x="5131305" y="112590"/>
                  </a:lnTo>
                  <a:lnTo>
                    <a:pt x="5131305" y="184217"/>
                  </a:lnTo>
                  <a:lnTo>
                    <a:pt x="5131305" y="198603"/>
                  </a:lnTo>
                  <a:lnTo>
                    <a:pt x="5131305" y="268347"/>
                  </a:lnTo>
                  <a:lnTo>
                    <a:pt x="5131305" y="269704"/>
                  </a:lnTo>
                  <a:lnTo>
                    <a:pt x="5131305" y="339974"/>
                  </a:lnTo>
                  <a:lnTo>
                    <a:pt x="5131305" y="350558"/>
                  </a:lnTo>
                  <a:lnTo>
                    <a:pt x="5131304" y="350558"/>
                  </a:lnTo>
                  <a:cubicBezTo>
                    <a:pt x="5073520" y="350558"/>
                    <a:pt x="5025308" y="391549"/>
                    <a:pt x="5014159" y="446037"/>
                  </a:cubicBezTo>
                  <a:lnTo>
                    <a:pt x="5012317" y="464303"/>
                  </a:lnTo>
                  <a:lnTo>
                    <a:pt x="4898282" y="464303"/>
                  </a:lnTo>
                  <a:lnTo>
                    <a:pt x="4786971" y="464303"/>
                  </a:lnTo>
                  <a:lnTo>
                    <a:pt x="4687245" y="464303"/>
                  </a:lnTo>
                  <a:lnTo>
                    <a:pt x="4677913" y="464303"/>
                  </a:lnTo>
                  <a:lnTo>
                    <a:pt x="4663967" y="464303"/>
                  </a:lnTo>
                  <a:lnTo>
                    <a:pt x="4653718" y="464303"/>
                  </a:lnTo>
                  <a:lnTo>
                    <a:pt x="4575934" y="464303"/>
                  </a:lnTo>
                  <a:lnTo>
                    <a:pt x="4480333" y="464303"/>
                  </a:lnTo>
                  <a:lnTo>
                    <a:pt x="4461900" y="464303"/>
                  </a:lnTo>
                  <a:lnTo>
                    <a:pt x="4338894" y="464303"/>
                  </a:lnTo>
                  <a:lnTo>
                    <a:pt x="4269296" y="464303"/>
                  </a:lnTo>
                  <a:lnTo>
                    <a:pt x="4250863" y="464303"/>
                  </a:lnTo>
                  <a:lnTo>
                    <a:pt x="4241530" y="464303"/>
                  </a:lnTo>
                  <a:lnTo>
                    <a:pt x="4227584" y="464303"/>
                  </a:lnTo>
                  <a:lnTo>
                    <a:pt x="4108823" y="464303"/>
                  </a:lnTo>
                  <a:lnTo>
                    <a:pt x="4043952" y="464303"/>
                  </a:lnTo>
                  <a:lnTo>
                    <a:pt x="4031041" y="464303"/>
                  </a:lnTo>
                  <a:lnTo>
                    <a:pt x="3920946" y="464303"/>
                  </a:lnTo>
                  <a:lnTo>
                    <a:pt x="3902514" y="464303"/>
                  </a:lnTo>
                  <a:lnTo>
                    <a:pt x="3897787" y="464303"/>
                  </a:lnTo>
                  <a:lnTo>
                    <a:pt x="3832915" y="464303"/>
                  </a:lnTo>
                  <a:lnTo>
                    <a:pt x="3705969" y="464303"/>
                  </a:lnTo>
                  <a:lnTo>
                    <a:pt x="3696637" y="464303"/>
                  </a:lnTo>
                  <a:lnTo>
                    <a:pt x="3682691" y="464303"/>
                  </a:lnTo>
                  <a:lnTo>
                    <a:pt x="3672442" y="464303"/>
                  </a:lnTo>
                  <a:lnTo>
                    <a:pt x="3594658" y="464303"/>
                  </a:lnTo>
                  <a:lnTo>
                    <a:pt x="3549436" y="464303"/>
                  </a:lnTo>
                  <a:lnTo>
                    <a:pt x="3485600" y="464303"/>
                  </a:lnTo>
                  <a:lnTo>
                    <a:pt x="3484564" y="464303"/>
                  </a:lnTo>
                  <a:lnTo>
                    <a:pt x="3471654" y="464303"/>
                  </a:lnTo>
                  <a:lnTo>
                    <a:pt x="3461405" y="464303"/>
                  </a:lnTo>
                  <a:lnTo>
                    <a:pt x="3411716" y="464303"/>
                  </a:lnTo>
                  <a:lnTo>
                    <a:pt x="3357618" y="464303"/>
                  </a:lnTo>
                  <a:lnTo>
                    <a:pt x="3297681" y="464303"/>
                  </a:lnTo>
                  <a:lnTo>
                    <a:pt x="3288020" y="464303"/>
                  </a:lnTo>
                  <a:lnTo>
                    <a:pt x="3269587" y="464303"/>
                  </a:lnTo>
                  <a:lnTo>
                    <a:pt x="3260254" y="464303"/>
                  </a:lnTo>
                  <a:lnTo>
                    <a:pt x="3246308" y="464303"/>
                  </a:lnTo>
                  <a:lnTo>
                    <a:pt x="3186370" y="464303"/>
                  </a:lnTo>
                  <a:lnTo>
                    <a:pt x="3146581" y="464303"/>
                  </a:lnTo>
                  <a:lnTo>
                    <a:pt x="3137249" y="464303"/>
                  </a:lnTo>
                  <a:lnTo>
                    <a:pt x="3113055" y="464303"/>
                  </a:lnTo>
                  <a:lnTo>
                    <a:pt x="3086644" y="464303"/>
                  </a:lnTo>
                  <a:lnTo>
                    <a:pt x="3077312" y="464303"/>
                  </a:lnTo>
                  <a:lnTo>
                    <a:pt x="3063366" y="464303"/>
                  </a:lnTo>
                  <a:lnTo>
                    <a:pt x="3053117" y="464303"/>
                  </a:lnTo>
                  <a:lnTo>
                    <a:pt x="3049217" y="464303"/>
                  </a:lnTo>
                  <a:lnTo>
                    <a:pt x="3035271" y="464303"/>
                  </a:lnTo>
                  <a:lnTo>
                    <a:pt x="2975333" y="464303"/>
                  </a:lnTo>
                  <a:lnTo>
                    <a:pt x="2939669" y="464303"/>
                  </a:lnTo>
                  <a:lnTo>
                    <a:pt x="2921237" y="464303"/>
                  </a:lnTo>
                  <a:lnTo>
                    <a:pt x="2916510" y="464303"/>
                  </a:lnTo>
                  <a:lnTo>
                    <a:pt x="2879732" y="464303"/>
                  </a:lnTo>
                  <a:lnTo>
                    <a:pt x="2861299" y="464303"/>
                  </a:lnTo>
                  <a:lnTo>
                    <a:pt x="2851639" y="464303"/>
                  </a:lnTo>
                  <a:lnTo>
                    <a:pt x="2738293" y="464303"/>
                  </a:lnTo>
                  <a:lnTo>
                    <a:pt x="2728633" y="464303"/>
                  </a:lnTo>
                  <a:lnTo>
                    <a:pt x="2710201" y="464303"/>
                  </a:lnTo>
                  <a:lnTo>
                    <a:pt x="2700867" y="464303"/>
                  </a:lnTo>
                  <a:lnTo>
                    <a:pt x="2668695" y="464303"/>
                  </a:lnTo>
                  <a:lnTo>
                    <a:pt x="2650262" y="464303"/>
                  </a:lnTo>
                  <a:lnTo>
                    <a:pt x="2640929" y="464303"/>
                  </a:lnTo>
                  <a:lnTo>
                    <a:pt x="2626983" y="464303"/>
                  </a:lnTo>
                  <a:lnTo>
                    <a:pt x="2568160" y="464303"/>
                  </a:lnTo>
                  <a:lnTo>
                    <a:pt x="2508222" y="464303"/>
                  </a:lnTo>
                  <a:lnTo>
                    <a:pt x="2504324" y="464303"/>
                  </a:lnTo>
                  <a:lnTo>
                    <a:pt x="2503288" y="464303"/>
                  </a:lnTo>
                  <a:lnTo>
                    <a:pt x="2490378" y="464303"/>
                  </a:lnTo>
                  <a:lnTo>
                    <a:pt x="2480129" y="464303"/>
                  </a:lnTo>
                  <a:lnTo>
                    <a:pt x="2443351" y="464303"/>
                  </a:lnTo>
                  <a:lnTo>
                    <a:pt x="2430440" y="464303"/>
                  </a:lnTo>
                  <a:lnTo>
                    <a:pt x="2357123" y="464303"/>
                  </a:lnTo>
                  <a:lnTo>
                    <a:pt x="2320345" y="464303"/>
                  </a:lnTo>
                  <a:lnTo>
                    <a:pt x="2301913" y="464303"/>
                  </a:lnTo>
                  <a:lnTo>
                    <a:pt x="2297186" y="464303"/>
                  </a:lnTo>
                  <a:lnTo>
                    <a:pt x="2292251" y="464303"/>
                  </a:lnTo>
                  <a:lnTo>
                    <a:pt x="2232314" y="464303"/>
                  </a:lnTo>
                  <a:lnTo>
                    <a:pt x="2165305" y="464303"/>
                  </a:lnTo>
                  <a:lnTo>
                    <a:pt x="2155972" y="464303"/>
                  </a:lnTo>
                  <a:lnTo>
                    <a:pt x="2131778" y="464303"/>
                  </a:lnTo>
                  <a:lnTo>
                    <a:pt x="2105368" y="464303"/>
                  </a:lnTo>
                  <a:lnTo>
                    <a:pt x="2096036" y="464303"/>
                  </a:lnTo>
                  <a:lnTo>
                    <a:pt x="2082090" y="464303"/>
                  </a:lnTo>
                  <a:lnTo>
                    <a:pt x="2071841" y="464303"/>
                  </a:lnTo>
                  <a:lnTo>
                    <a:pt x="2067941" y="464303"/>
                  </a:lnTo>
                  <a:lnTo>
                    <a:pt x="2053995" y="464303"/>
                  </a:lnTo>
                  <a:lnTo>
                    <a:pt x="1994057" y="464303"/>
                  </a:lnTo>
                  <a:lnTo>
                    <a:pt x="1948835" y="464303"/>
                  </a:lnTo>
                  <a:lnTo>
                    <a:pt x="1944936" y="464303"/>
                  </a:lnTo>
                  <a:lnTo>
                    <a:pt x="1920742" y="464303"/>
                  </a:lnTo>
                  <a:lnTo>
                    <a:pt x="1884999" y="464303"/>
                  </a:lnTo>
                  <a:lnTo>
                    <a:pt x="1883963" y="464303"/>
                  </a:lnTo>
                  <a:lnTo>
                    <a:pt x="1871053" y="464303"/>
                  </a:lnTo>
                  <a:lnTo>
                    <a:pt x="1860804" y="464303"/>
                  </a:lnTo>
                  <a:lnTo>
                    <a:pt x="1757017" y="464303"/>
                  </a:lnTo>
                  <a:lnTo>
                    <a:pt x="1747356" y="464303"/>
                  </a:lnTo>
                  <a:lnTo>
                    <a:pt x="1728924" y="464303"/>
                  </a:lnTo>
                  <a:lnTo>
                    <a:pt x="1719591" y="464303"/>
                  </a:lnTo>
                  <a:lnTo>
                    <a:pt x="1687419" y="464303"/>
                  </a:lnTo>
                  <a:lnTo>
                    <a:pt x="1668986" y="464303"/>
                  </a:lnTo>
                  <a:lnTo>
                    <a:pt x="1659653" y="464303"/>
                  </a:lnTo>
                  <a:lnTo>
                    <a:pt x="1645707" y="464303"/>
                  </a:lnTo>
                  <a:lnTo>
                    <a:pt x="1545980" y="464303"/>
                  </a:lnTo>
                  <a:lnTo>
                    <a:pt x="1536648" y="464303"/>
                  </a:lnTo>
                  <a:lnTo>
                    <a:pt x="1512454" y="464303"/>
                  </a:lnTo>
                  <a:lnTo>
                    <a:pt x="1448616" y="464303"/>
                  </a:lnTo>
                  <a:lnTo>
                    <a:pt x="1434670" y="464303"/>
                  </a:lnTo>
                  <a:lnTo>
                    <a:pt x="1339068" y="464303"/>
                  </a:lnTo>
                  <a:lnTo>
                    <a:pt x="1320636" y="464303"/>
                  </a:lnTo>
                  <a:lnTo>
                    <a:pt x="1315909" y="464303"/>
                  </a:lnTo>
                  <a:lnTo>
                    <a:pt x="1251038" y="464303"/>
                  </a:lnTo>
                  <a:lnTo>
                    <a:pt x="1128032" y="464303"/>
                  </a:lnTo>
                  <a:lnTo>
                    <a:pt x="1109600" y="464303"/>
                  </a:lnTo>
                  <a:lnTo>
                    <a:pt x="1100266" y="464303"/>
                  </a:lnTo>
                  <a:lnTo>
                    <a:pt x="967559" y="464303"/>
                  </a:lnTo>
                  <a:lnTo>
                    <a:pt x="903723" y="464303"/>
                  </a:lnTo>
                  <a:lnTo>
                    <a:pt x="902687" y="464303"/>
                  </a:lnTo>
                  <a:lnTo>
                    <a:pt x="889777" y="464303"/>
                  </a:lnTo>
                  <a:lnTo>
                    <a:pt x="879528" y="464303"/>
                  </a:lnTo>
                  <a:lnTo>
                    <a:pt x="756522" y="464303"/>
                  </a:lnTo>
                  <a:lnTo>
                    <a:pt x="691650" y="464303"/>
                  </a:lnTo>
                  <a:lnTo>
                    <a:pt x="564704" y="464303"/>
                  </a:lnTo>
                  <a:lnTo>
                    <a:pt x="555371" y="464303"/>
                  </a:lnTo>
                  <a:lnTo>
                    <a:pt x="531177" y="464303"/>
                  </a:lnTo>
                  <a:lnTo>
                    <a:pt x="467340" y="464303"/>
                  </a:lnTo>
                  <a:lnTo>
                    <a:pt x="453394" y="464303"/>
                  </a:lnTo>
                  <a:lnTo>
                    <a:pt x="344335" y="464303"/>
                  </a:lnTo>
                  <a:lnTo>
                    <a:pt x="320141" y="464303"/>
                  </a:lnTo>
                  <a:lnTo>
                    <a:pt x="146755" y="464303"/>
                  </a:lnTo>
                  <a:lnTo>
                    <a:pt x="128323" y="464303"/>
                  </a:lnTo>
                  <a:lnTo>
                    <a:pt x="118990" y="464303"/>
                  </a:lnTo>
                  <a:lnTo>
                    <a:pt x="117148" y="446037"/>
                  </a:lnTo>
                  <a:cubicBezTo>
                    <a:pt x="105998" y="391549"/>
                    <a:pt x="57786" y="350558"/>
                    <a:pt x="2" y="350558"/>
                  </a:cubicBezTo>
                  <a:lnTo>
                    <a:pt x="0" y="350558"/>
                  </a:lnTo>
                  <a:lnTo>
                    <a:pt x="0" y="339974"/>
                  </a:lnTo>
                  <a:lnTo>
                    <a:pt x="0" y="269704"/>
                  </a:lnTo>
                  <a:lnTo>
                    <a:pt x="0" y="268347"/>
                  </a:lnTo>
                  <a:lnTo>
                    <a:pt x="0" y="198603"/>
                  </a:lnTo>
                  <a:lnTo>
                    <a:pt x="0" y="184217"/>
                  </a:lnTo>
                  <a:lnTo>
                    <a:pt x="0" y="112590"/>
                  </a:lnTo>
                  <a:lnTo>
                    <a:pt x="0" y="102005"/>
                  </a:lnTo>
                  <a:lnTo>
                    <a:pt x="2" y="102005"/>
                  </a:lnTo>
                  <a:cubicBezTo>
                    <a:pt x="57786" y="102005"/>
                    <a:pt x="105998" y="61015"/>
                    <a:pt x="117148" y="6526"/>
                  </a:cubicBez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20AE8759-7B37-6E6F-A743-28B664310B09}"/>
                </a:ext>
              </a:extLst>
            </p:cNvPr>
            <p:cNvGrpSpPr/>
            <p:nvPr/>
          </p:nvGrpSpPr>
          <p:grpSpPr>
            <a:xfrm>
              <a:off x="3952041" y="5236296"/>
              <a:ext cx="4378193" cy="315056"/>
              <a:chOff x="1356273" y="4705896"/>
              <a:chExt cx="4378193" cy="315056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71338360-61F1-8523-2EAF-53655143AD1E}"/>
                  </a:ext>
                </a:extLst>
              </p:cNvPr>
              <p:cNvSpPr txBox="1"/>
              <p:nvPr/>
            </p:nvSpPr>
            <p:spPr>
              <a:xfrm>
                <a:off x="1689741" y="4713175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100" name="iconfont-10019-4889788">
                <a:extLst>
                  <a:ext uri="{FF2B5EF4-FFF2-40B4-BE49-F238E27FC236}">
                    <a16:creationId xmlns:a16="http://schemas.microsoft.com/office/drawing/2014/main" id="{E25A19AA-829A-AE25-6331-F5836E0D5668}"/>
                  </a:ext>
                </a:extLst>
              </p:cNvPr>
              <p:cNvSpPr/>
              <p:nvPr/>
            </p:nvSpPr>
            <p:spPr>
              <a:xfrm>
                <a:off x="1356273" y="4705898"/>
                <a:ext cx="307776" cy="307776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8C587B3C-7750-B9F2-8E15-E58DB4BDC7FB}"/>
                  </a:ext>
                </a:extLst>
              </p:cNvPr>
              <p:cNvSpPr txBox="1"/>
              <p:nvPr/>
            </p:nvSpPr>
            <p:spPr>
              <a:xfrm>
                <a:off x="4066261" y="4705896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  <a:sym typeface="+mn-lt"/>
                  </a:rPr>
                  <a:t>2024.01.30</a:t>
                </a:r>
                <a:endParaRPr lang="zh-CN" altLang="en-US" sz="1400" dirty="0">
                  <a:solidFill>
                    <a:schemeClr val="accent4">
                      <a:lumMod val="40000"/>
                      <a:lumOff val="60000"/>
                    </a:schemeClr>
                  </a:solidFill>
                  <a:sym typeface="+mn-lt"/>
                </a:endParaRPr>
              </a:p>
            </p:txBody>
          </p:sp>
          <p:sp>
            <p:nvSpPr>
              <p:cNvPr id="102" name="iconfont-11899-5651509">
                <a:extLst>
                  <a:ext uri="{FF2B5EF4-FFF2-40B4-BE49-F238E27FC236}">
                    <a16:creationId xmlns:a16="http://schemas.microsoft.com/office/drawing/2014/main" id="{CD7BC63F-7136-2D53-D4F8-E509C2CAD8DE}"/>
                  </a:ext>
                </a:extLst>
              </p:cNvPr>
              <p:cNvSpPr/>
              <p:nvPr/>
            </p:nvSpPr>
            <p:spPr>
              <a:xfrm>
                <a:off x="3737647" y="4705900"/>
                <a:ext cx="307836" cy="307774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/>
                  </a:gs>
                  <a:gs pos="100000">
                    <a:schemeClr val="bg1"/>
                  </a:gs>
                </a:gsLst>
                <a:lin ang="135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54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45831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各自媒体等平台更改作品归属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4018014" cy="1517511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61672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814794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814794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4081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1185A-5DF0-675A-BE7D-9853BA237830}"/>
              </a:ext>
            </a:extLst>
          </p:cNvPr>
          <p:cNvSpPr txBox="1"/>
          <p:nvPr/>
        </p:nvSpPr>
        <p:spPr>
          <a:xfrm>
            <a:off x="4572685" y="814794"/>
            <a:ext cx="276870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16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6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4FC81-70B1-D1E5-B0E7-4EB54E807EFB}"/>
              </a:ext>
            </a:extLst>
          </p:cNvPr>
          <p:cNvSpPr txBox="1"/>
          <p:nvPr/>
        </p:nvSpPr>
        <p:spPr>
          <a:xfrm>
            <a:off x="1828798" y="4678106"/>
            <a:ext cx="85344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4873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图形 52" descr="D:\51PPT模板网\51pptmoban.com\图片.jpg">
            <a:extLst>
              <a:ext uri="{FF2B5EF4-FFF2-40B4-BE49-F238E27FC236}">
                <a16:creationId xmlns:a16="http://schemas.microsoft.com/office/drawing/2014/main" id="{616B2C0E-B9E5-803C-EF8F-2C4B04A300F9}"/>
              </a:ext>
            </a:extLst>
          </p:cNvPr>
          <p:cNvSpPr/>
          <p:nvPr/>
        </p:nvSpPr>
        <p:spPr>
          <a:xfrm>
            <a:off x="1852146" y="1472019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06DA14-C99C-BF79-786D-B68741D45700}"/>
              </a:ext>
            </a:extLst>
          </p:cNvPr>
          <p:cNvSpPr txBox="1"/>
          <p:nvPr/>
        </p:nvSpPr>
        <p:spPr>
          <a:xfrm>
            <a:off x="5968998" y="194989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pPr algn="l"/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1F9DD9-0194-166B-569F-63E082BB704B}"/>
              </a:ext>
            </a:extLst>
          </p:cNvPr>
          <p:cNvSpPr txBox="1"/>
          <p:nvPr/>
        </p:nvSpPr>
        <p:spPr>
          <a:xfrm>
            <a:off x="5676897" y="2777596"/>
            <a:ext cx="567531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DC51EF-FA14-BB5A-6BC0-6FD9312E3507}"/>
              </a:ext>
            </a:extLst>
          </p:cNvPr>
          <p:cNvSpPr txBox="1"/>
          <p:nvPr/>
        </p:nvSpPr>
        <p:spPr>
          <a:xfrm>
            <a:off x="5676897" y="4114285"/>
            <a:ext cx="5675315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580888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grpSp>
        <p:nvGrpSpPr>
          <p:cNvPr id="2" name="d95e91cf-58a4-4e71-b536-74e4c4e9b22d">
            <a:extLst>
              <a:ext uri="{FF2B5EF4-FFF2-40B4-BE49-F238E27FC236}">
                <a16:creationId xmlns:a16="http://schemas.microsoft.com/office/drawing/2014/main" id="{760B4D37-195E-48F9-9505-EFDF5EB167B9}"/>
              </a:ext>
            </a:extLst>
          </p:cNvPr>
          <p:cNvGrpSpPr>
            <a:grpSpLocks noChangeAspect="1"/>
          </p:cNvGrpSpPr>
          <p:nvPr/>
        </p:nvGrpSpPr>
        <p:grpSpPr>
          <a:xfrm>
            <a:off x="2260761" y="2860097"/>
            <a:ext cx="7670478" cy="1874406"/>
            <a:chOff x="2284887" y="2312876"/>
            <a:chExt cx="7670478" cy="187440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77196681-B4E9-448D-9023-9A2FAFC6A791}"/>
                </a:ext>
              </a:extLst>
            </p:cNvPr>
            <p:cNvSpPr/>
            <p:nvPr/>
          </p:nvSpPr>
          <p:spPr>
            <a:xfrm>
              <a:off x="2284887" y="2312876"/>
              <a:ext cx="1133154" cy="1133153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A8C2FD2-6C46-40F6-A0DA-6D8977189791}"/>
                </a:ext>
              </a:extLst>
            </p:cNvPr>
            <p:cNvSpPr/>
            <p:nvPr/>
          </p:nvSpPr>
          <p:spPr>
            <a:xfrm>
              <a:off x="5553550" y="2312876"/>
              <a:ext cx="1133154" cy="1133153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思源黑体 CN Light" panose="020B0300000000000000" pitchFamily="34" charset="-122"/>
                <a:sym typeface="+mn-lt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E98A29D-5534-470B-95E4-0C7ED763FF20}"/>
                </a:ext>
              </a:extLst>
            </p:cNvPr>
            <p:cNvSpPr/>
            <p:nvPr/>
          </p:nvSpPr>
          <p:spPr>
            <a:xfrm>
              <a:off x="8822211" y="2312876"/>
              <a:ext cx="1133154" cy="1133153"/>
            </a:xfrm>
            <a:prstGeom prst="ellipse">
              <a:avLst/>
            </a:prstGeom>
            <a:gradFill flip="none" rotWithShape="1">
              <a:gsLst>
                <a:gs pos="3670">
                  <a:srgbClr val="FF0000">
                    <a:alpha val="31000"/>
                  </a:srgbClr>
                </a:gs>
                <a:gs pos="100000">
                  <a:schemeClr val="accent4">
                    <a:lumMod val="60000"/>
                    <a:lumOff val="40000"/>
                    <a:alpha val="37000"/>
                  </a:scheme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44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latin typeface="思源黑体 CN Light" panose="020B0300000000000000" pitchFamily="34" charset="-122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3CF8F33-D37F-4C16-B810-FE98928FCED1}"/>
                </a:ext>
              </a:extLst>
            </p:cNvPr>
            <p:cNvGrpSpPr/>
            <p:nvPr/>
          </p:nvGrpSpPr>
          <p:grpSpPr>
            <a:xfrm>
              <a:off x="3514542" y="2879451"/>
              <a:ext cx="1942507" cy="1307831"/>
              <a:chOff x="3695790" y="4328050"/>
              <a:chExt cx="1942507" cy="1307831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8F80E08E-7CF0-4C9B-9024-C83B4BFEBABF}"/>
                  </a:ext>
                </a:extLst>
              </p:cNvPr>
              <p:cNvCxnSpPr/>
              <p:nvPr/>
            </p:nvCxnSpPr>
            <p:spPr>
              <a:xfrm>
                <a:off x="3695790" y="4384928"/>
                <a:ext cx="541319" cy="671945"/>
              </a:xfrm>
              <a:prstGeom prst="line">
                <a:avLst/>
              </a:prstGeom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E4FFC9D9-19B1-4541-B87A-65E2B84F0436}"/>
                  </a:ext>
                </a:extLst>
              </p:cNvPr>
              <p:cNvCxnSpPr/>
              <p:nvPr/>
            </p:nvCxnSpPr>
            <p:spPr>
              <a:xfrm flipH="1">
                <a:off x="5040802" y="4328050"/>
                <a:ext cx="597495" cy="742677"/>
              </a:xfrm>
              <a:prstGeom prst="line">
                <a:avLst/>
              </a:prstGeom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B803E1BE-D7A3-4421-B7E4-DC8295655425}"/>
                  </a:ext>
                </a:extLst>
              </p:cNvPr>
              <p:cNvSpPr/>
              <p:nvPr/>
            </p:nvSpPr>
            <p:spPr>
              <a:xfrm>
                <a:off x="4319138" y="4996246"/>
                <a:ext cx="639635" cy="639635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D3AC55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296BDDF-7E56-4108-BA52-75C64183A6C9}"/>
                </a:ext>
              </a:extLst>
            </p:cNvPr>
            <p:cNvGrpSpPr/>
            <p:nvPr/>
          </p:nvGrpSpPr>
          <p:grpSpPr>
            <a:xfrm>
              <a:off x="6783205" y="2861646"/>
              <a:ext cx="1942507" cy="1307832"/>
              <a:chOff x="6623978" y="4052235"/>
              <a:chExt cx="2136758" cy="143861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051E07BC-9AAB-4D93-AA00-C3B33919ECC3}"/>
                  </a:ext>
                </a:extLst>
              </p:cNvPr>
              <p:cNvCxnSpPr/>
              <p:nvPr/>
            </p:nvCxnSpPr>
            <p:spPr>
              <a:xfrm>
                <a:off x="6623978" y="4114800"/>
                <a:ext cx="595451" cy="739140"/>
              </a:xfrm>
              <a:prstGeom prst="line">
                <a:avLst/>
              </a:prstGeom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68CC17A8-C759-4E26-A343-8881F23100CE}"/>
                  </a:ext>
                </a:extLst>
              </p:cNvPr>
              <p:cNvCxnSpPr/>
              <p:nvPr/>
            </p:nvCxnSpPr>
            <p:spPr>
              <a:xfrm flipH="1">
                <a:off x="8103492" y="4052235"/>
                <a:ext cx="657244" cy="816945"/>
              </a:xfrm>
              <a:prstGeom prst="line">
                <a:avLst/>
              </a:prstGeom>
              <a:ln w="12700">
                <a:solidFill>
                  <a:schemeClr val="accent2">
                    <a:lumMod val="40000"/>
                    <a:lumOff val="60000"/>
                  </a:schemeClr>
                </a:solidFill>
                <a:prstDash val="dash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5EA6A7E7-3844-43B3-98F0-97676623C837}"/>
                  </a:ext>
                </a:extLst>
              </p:cNvPr>
              <p:cNvSpPr/>
              <p:nvPr/>
            </p:nvSpPr>
            <p:spPr>
              <a:xfrm>
                <a:off x="7309661" y="4787252"/>
                <a:ext cx="703599" cy="703597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D3AC55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28AEE00-9D18-49BA-BCD8-EE81A5B1F293}"/>
                </a:ext>
              </a:extLst>
            </p:cNvPr>
            <p:cNvSpPr/>
            <p:nvPr/>
          </p:nvSpPr>
          <p:spPr>
            <a:xfrm>
              <a:off x="4055861" y="315852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noProof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7A91819-214E-48B6-82C7-B107398D6105}"/>
                </a:ext>
              </a:extLst>
            </p:cNvPr>
            <p:cNvSpPr/>
            <p:nvPr/>
          </p:nvSpPr>
          <p:spPr>
            <a:xfrm>
              <a:off x="7316124" y="3158520"/>
              <a:ext cx="7906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noProof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任意多边形: 形状 66" descr="D:\51PPT模板网\51pptmoban.com\图片.jpg">
              <a:extLst>
                <a:ext uri="{FF2B5EF4-FFF2-40B4-BE49-F238E27FC236}">
                  <a16:creationId xmlns:a16="http://schemas.microsoft.com/office/drawing/2014/main" id="{311DA6DB-1E80-4F24-BE7D-C0F1DB71D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0396" y="3714082"/>
              <a:ext cx="271948" cy="271153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rgbClr val="C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: 形状 81" descr="D:\51PPT模板网\51pptmoban.com\图片.jpg">
              <a:extLst>
                <a:ext uri="{FF2B5EF4-FFF2-40B4-BE49-F238E27FC236}">
                  <a16:creationId xmlns:a16="http://schemas.microsoft.com/office/drawing/2014/main" id="{C6117BB1-14BE-4D72-864A-708EB3BC1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733" y="3714082"/>
              <a:ext cx="271948" cy="271153"/>
            </a:xfrm>
            <a:custGeom>
              <a:avLst/>
              <a:gdLst>
                <a:gd name="connsiteX0" fmla="*/ 15478 w 330200"/>
                <a:gd name="connsiteY0" fmla="*/ 259385 h 329235"/>
                <a:gd name="connsiteX1" fmla="*/ 314722 w 330200"/>
                <a:gd name="connsiteY1" fmla="*/ 259385 h 329235"/>
                <a:gd name="connsiteX2" fmla="*/ 330200 w 330200"/>
                <a:gd name="connsiteY2" fmla="*/ 274907 h 329235"/>
                <a:gd name="connsiteX3" fmla="*/ 330200 w 330200"/>
                <a:gd name="connsiteY3" fmla="*/ 313713 h 329235"/>
                <a:gd name="connsiteX4" fmla="*/ 314722 w 330200"/>
                <a:gd name="connsiteY4" fmla="*/ 329235 h 329235"/>
                <a:gd name="connsiteX5" fmla="*/ 15478 w 330200"/>
                <a:gd name="connsiteY5" fmla="*/ 329235 h 329235"/>
                <a:gd name="connsiteX6" fmla="*/ 0 w 330200"/>
                <a:gd name="connsiteY6" fmla="*/ 313713 h 329235"/>
                <a:gd name="connsiteX7" fmla="*/ 0 w 330200"/>
                <a:gd name="connsiteY7" fmla="*/ 274907 h 329235"/>
                <a:gd name="connsiteX8" fmla="*/ 15478 w 330200"/>
                <a:gd name="connsiteY8" fmla="*/ 259385 h 329235"/>
                <a:gd name="connsiteX9" fmla="*/ 157348 w 330200"/>
                <a:gd name="connsiteY9" fmla="*/ 2893 h 329235"/>
                <a:gd name="connsiteX10" fmla="*/ 172854 w 330200"/>
                <a:gd name="connsiteY10" fmla="*/ 2893 h 329235"/>
                <a:gd name="connsiteX11" fmla="*/ 322743 w 330200"/>
                <a:gd name="connsiteY11" fmla="*/ 101912 h 329235"/>
                <a:gd name="connsiteX12" fmla="*/ 329204 w 330200"/>
                <a:gd name="connsiteY12" fmla="*/ 118630 h 329235"/>
                <a:gd name="connsiteX13" fmla="*/ 314990 w 330200"/>
                <a:gd name="connsiteY13" fmla="*/ 128917 h 329235"/>
                <a:gd name="connsiteX14" fmla="*/ 299484 w 330200"/>
                <a:gd name="connsiteY14" fmla="*/ 128917 h 329235"/>
                <a:gd name="connsiteX15" fmla="*/ 299484 w 330200"/>
                <a:gd name="connsiteY15" fmla="*/ 229223 h 329235"/>
                <a:gd name="connsiteX16" fmla="*/ 269765 w 330200"/>
                <a:gd name="connsiteY16" fmla="*/ 229223 h 329235"/>
                <a:gd name="connsiteX17" fmla="*/ 269765 w 330200"/>
                <a:gd name="connsiteY17" fmla="*/ 128917 h 329235"/>
                <a:gd name="connsiteX18" fmla="*/ 220663 w 330200"/>
                <a:gd name="connsiteY18" fmla="*/ 128917 h 329235"/>
                <a:gd name="connsiteX19" fmla="*/ 220663 w 330200"/>
                <a:gd name="connsiteY19" fmla="*/ 229223 h 329235"/>
                <a:gd name="connsiteX20" fmla="*/ 189652 w 330200"/>
                <a:gd name="connsiteY20" fmla="*/ 229223 h 329235"/>
                <a:gd name="connsiteX21" fmla="*/ 189652 w 330200"/>
                <a:gd name="connsiteY21" fmla="*/ 128917 h 329235"/>
                <a:gd name="connsiteX22" fmla="*/ 140550 w 330200"/>
                <a:gd name="connsiteY22" fmla="*/ 128917 h 329235"/>
                <a:gd name="connsiteX23" fmla="*/ 140550 w 330200"/>
                <a:gd name="connsiteY23" fmla="*/ 229223 h 329235"/>
                <a:gd name="connsiteX24" fmla="*/ 109538 w 330200"/>
                <a:gd name="connsiteY24" fmla="*/ 229223 h 329235"/>
                <a:gd name="connsiteX25" fmla="*/ 109538 w 330200"/>
                <a:gd name="connsiteY25" fmla="*/ 128917 h 329235"/>
                <a:gd name="connsiteX26" fmla="*/ 60436 w 330200"/>
                <a:gd name="connsiteY26" fmla="*/ 128917 h 329235"/>
                <a:gd name="connsiteX27" fmla="*/ 60436 w 330200"/>
                <a:gd name="connsiteY27" fmla="*/ 229223 h 329235"/>
                <a:gd name="connsiteX28" fmla="*/ 30717 w 330200"/>
                <a:gd name="connsiteY28" fmla="*/ 229223 h 329235"/>
                <a:gd name="connsiteX29" fmla="*/ 30717 w 330200"/>
                <a:gd name="connsiteY29" fmla="*/ 128917 h 329235"/>
                <a:gd name="connsiteX30" fmla="*/ 15211 w 330200"/>
                <a:gd name="connsiteY30" fmla="*/ 128917 h 329235"/>
                <a:gd name="connsiteX31" fmla="*/ 997 w 330200"/>
                <a:gd name="connsiteY31" fmla="*/ 118630 h 329235"/>
                <a:gd name="connsiteX32" fmla="*/ 7458 w 330200"/>
                <a:gd name="connsiteY32" fmla="*/ 101912 h 329235"/>
                <a:gd name="connsiteX33" fmla="*/ 157348 w 330200"/>
                <a:gd name="connsiteY33" fmla="*/ 2893 h 329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0200" h="329235">
                  <a:moveTo>
                    <a:pt x="15478" y="259385"/>
                  </a:moveTo>
                  <a:cubicBezTo>
                    <a:pt x="15478" y="259385"/>
                    <a:pt x="15478" y="259385"/>
                    <a:pt x="314722" y="259385"/>
                  </a:cubicBezTo>
                  <a:cubicBezTo>
                    <a:pt x="322461" y="259385"/>
                    <a:pt x="330200" y="265853"/>
                    <a:pt x="330200" y="274907"/>
                  </a:cubicBezTo>
                  <a:cubicBezTo>
                    <a:pt x="330200" y="274907"/>
                    <a:pt x="330200" y="274907"/>
                    <a:pt x="330200" y="313713"/>
                  </a:cubicBezTo>
                  <a:cubicBezTo>
                    <a:pt x="330200" y="322768"/>
                    <a:pt x="322461" y="329235"/>
                    <a:pt x="314722" y="329235"/>
                  </a:cubicBezTo>
                  <a:cubicBezTo>
                    <a:pt x="314722" y="329235"/>
                    <a:pt x="314722" y="329235"/>
                    <a:pt x="15478" y="329235"/>
                  </a:cubicBezTo>
                  <a:cubicBezTo>
                    <a:pt x="7739" y="329235"/>
                    <a:pt x="0" y="322768"/>
                    <a:pt x="0" y="313713"/>
                  </a:cubicBezTo>
                  <a:cubicBezTo>
                    <a:pt x="0" y="313713"/>
                    <a:pt x="0" y="313713"/>
                    <a:pt x="0" y="274907"/>
                  </a:cubicBezTo>
                  <a:cubicBezTo>
                    <a:pt x="0" y="265853"/>
                    <a:pt x="7739" y="259385"/>
                    <a:pt x="15478" y="259385"/>
                  </a:cubicBezTo>
                  <a:close/>
                  <a:moveTo>
                    <a:pt x="157348" y="2893"/>
                  </a:moveTo>
                  <a:cubicBezTo>
                    <a:pt x="161224" y="-965"/>
                    <a:pt x="168977" y="-965"/>
                    <a:pt x="172854" y="2893"/>
                  </a:cubicBezTo>
                  <a:cubicBezTo>
                    <a:pt x="172854" y="2893"/>
                    <a:pt x="172854" y="2893"/>
                    <a:pt x="322743" y="101912"/>
                  </a:cubicBezTo>
                  <a:cubicBezTo>
                    <a:pt x="329204" y="105770"/>
                    <a:pt x="331788" y="112200"/>
                    <a:pt x="329204" y="118630"/>
                  </a:cubicBezTo>
                  <a:cubicBezTo>
                    <a:pt x="327912" y="125060"/>
                    <a:pt x="321451" y="128917"/>
                    <a:pt x="314990" y="128917"/>
                  </a:cubicBezTo>
                  <a:cubicBezTo>
                    <a:pt x="314990" y="128917"/>
                    <a:pt x="314990" y="128917"/>
                    <a:pt x="299484" y="128917"/>
                  </a:cubicBezTo>
                  <a:cubicBezTo>
                    <a:pt x="299484" y="128917"/>
                    <a:pt x="299484" y="128917"/>
                    <a:pt x="299484" y="229223"/>
                  </a:cubicBezTo>
                  <a:cubicBezTo>
                    <a:pt x="299484" y="229223"/>
                    <a:pt x="299484" y="229223"/>
                    <a:pt x="269765" y="229223"/>
                  </a:cubicBezTo>
                  <a:cubicBezTo>
                    <a:pt x="269765" y="229223"/>
                    <a:pt x="269765" y="229223"/>
                    <a:pt x="269765" y="128917"/>
                  </a:cubicBezTo>
                  <a:cubicBezTo>
                    <a:pt x="269765" y="128917"/>
                    <a:pt x="269765" y="128917"/>
                    <a:pt x="220663" y="128917"/>
                  </a:cubicBezTo>
                  <a:cubicBezTo>
                    <a:pt x="220663" y="128917"/>
                    <a:pt x="220663" y="128917"/>
                    <a:pt x="220663" y="229223"/>
                  </a:cubicBezTo>
                  <a:cubicBezTo>
                    <a:pt x="220663" y="229223"/>
                    <a:pt x="220663" y="229223"/>
                    <a:pt x="189652" y="229223"/>
                  </a:cubicBezTo>
                  <a:cubicBezTo>
                    <a:pt x="189652" y="229223"/>
                    <a:pt x="189652" y="229223"/>
                    <a:pt x="189652" y="128917"/>
                  </a:cubicBezTo>
                  <a:cubicBezTo>
                    <a:pt x="189652" y="128917"/>
                    <a:pt x="189652" y="128917"/>
                    <a:pt x="140550" y="128917"/>
                  </a:cubicBezTo>
                  <a:cubicBezTo>
                    <a:pt x="140550" y="128917"/>
                    <a:pt x="140550" y="128917"/>
                    <a:pt x="140550" y="229223"/>
                  </a:cubicBezTo>
                  <a:cubicBezTo>
                    <a:pt x="140550" y="229223"/>
                    <a:pt x="140550" y="229223"/>
                    <a:pt x="109538" y="229223"/>
                  </a:cubicBezTo>
                  <a:cubicBezTo>
                    <a:pt x="109538" y="229223"/>
                    <a:pt x="109538" y="229223"/>
                    <a:pt x="109538" y="128917"/>
                  </a:cubicBezTo>
                  <a:cubicBezTo>
                    <a:pt x="109538" y="128917"/>
                    <a:pt x="109538" y="128917"/>
                    <a:pt x="60436" y="128917"/>
                  </a:cubicBezTo>
                  <a:cubicBezTo>
                    <a:pt x="60436" y="128917"/>
                    <a:pt x="60436" y="128917"/>
                    <a:pt x="60436" y="229223"/>
                  </a:cubicBezTo>
                  <a:cubicBezTo>
                    <a:pt x="60436" y="229223"/>
                    <a:pt x="60436" y="229223"/>
                    <a:pt x="30717" y="229223"/>
                  </a:cubicBezTo>
                  <a:cubicBezTo>
                    <a:pt x="30717" y="229223"/>
                    <a:pt x="30717" y="229223"/>
                    <a:pt x="30717" y="128917"/>
                  </a:cubicBezTo>
                  <a:cubicBezTo>
                    <a:pt x="30717" y="128917"/>
                    <a:pt x="30717" y="128917"/>
                    <a:pt x="15211" y="128917"/>
                  </a:cubicBezTo>
                  <a:cubicBezTo>
                    <a:pt x="8750" y="128917"/>
                    <a:pt x="2290" y="125060"/>
                    <a:pt x="997" y="118630"/>
                  </a:cubicBezTo>
                  <a:cubicBezTo>
                    <a:pt x="-1587" y="112200"/>
                    <a:pt x="997" y="105770"/>
                    <a:pt x="7458" y="101912"/>
                  </a:cubicBezTo>
                  <a:cubicBezTo>
                    <a:pt x="7458" y="101912"/>
                    <a:pt x="7458" y="101912"/>
                    <a:pt x="157348" y="2893"/>
                  </a:cubicBezTo>
                  <a:close/>
                </a:path>
              </a:pathLst>
            </a:custGeom>
            <a:solidFill>
              <a:srgbClr val="C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Freeform 113" descr="D:\51PPT模板网\51pptmoban.com\图片.jpg">
            <a:extLst>
              <a:ext uri="{FF2B5EF4-FFF2-40B4-BE49-F238E27FC236}">
                <a16:creationId xmlns:a16="http://schemas.microsoft.com/office/drawing/2014/main" id="{77DB5CC5-881D-7EAE-C272-8E9DE6CFB631}"/>
              </a:ext>
            </a:extLst>
          </p:cNvPr>
          <p:cNvSpPr>
            <a:spLocks noEditPoints="1"/>
          </p:cNvSpPr>
          <p:nvPr/>
        </p:nvSpPr>
        <p:spPr bwMode="auto">
          <a:xfrm>
            <a:off x="9173061" y="3211563"/>
            <a:ext cx="383202" cy="433383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</a:endParaRPr>
          </a:p>
        </p:txBody>
      </p:sp>
      <p:sp>
        <p:nvSpPr>
          <p:cNvPr id="34" name="Freeform 196">
            <a:extLst>
              <a:ext uri="{FF2B5EF4-FFF2-40B4-BE49-F238E27FC236}">
                <a16:creationId xmlns:a16="http://schemas.microsoft.com/office/drawing/2014/main" id="{18C64F3A-7D12-10A2-E5F9-F4154C891ED8}"/>
              </a:ext>
            </a:extLst>
          </p:cNvPr>
          <p:cNvSpPr>
            <a:spLocks noEditPoints="1"/>
          </p:cNvSpPr>
          <p:nvPr/>
        </p:nvSpPr>
        <p:spPr bwMode="auto">
          <a:xfrm>
            <a:off x="2631353" y="3191915"/>
            <a:ext cx="433382" cy="392325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</a:endParaRPr>
          </a:p>
        </p:txBody>
      </p:sp>
      <p:sp>
        <p:nvSpPr>
          <p:cNvPr id="35" name="Freeform 197">
            <a:extLst>
              <a:ext uri="{FF2B5EF4-FFF2-40B4-BE49-F238E27FC236}">
                <a16:creationId xmlns:a16="http://schemas.microsoft.com/office/drawing/2014/main" id="{DBD46F31-2DA9-2540-FB84-CA87A4B20AF6}"/>
              </a:ext>
            </a:extLst>
          </p:cNvPr>
          <p:cNvSpPr>
            <a:spLocks noEditPoints="1"/>
          </p:cNvSpPr>
          <p:nvPr/>
        </p:nvSpPr>
        <p:spPr bwMode="auto">
          <a:xfrm>
            <a:off x="5839393" y="3211563"/>
            <a:ext cx="513215" cy="394607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FCC4B43-A1FF-723B-D545-8F871D6241CF}"/>
              </a:ext>
            </a:extLst>
          </p:cNvPr>
          <p:cNvGrpSpPr/>
          <p:nvPr/>
        </p:nvGrpSpPr>
        <p:grpSpPr>
          <a:xfrm>
            <a:off x="777548" y="1866782"/>
            <a:ext cx="2966425" cy="816522"/>
            <a:chOff x="283598" y="1906534"/>
            <a:chExt cx="2966425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AA7384-3959-59F3-99CC-E5F828E921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8A5F4B-88F8-3119-05C5-9837A940AD8D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5CF488D-0B0C-487B-964F-94D020734642}"/>
              </a:ext>
            </a:extLst>
          </p:cNvPr>
          <p:cNvGrpSpPr/>
          <p:nvPr/>
        </p:nvGrpSpPr>
        <p:grpSpPr>
          <a:xfrm>
            <a:off x="8701586" y="1866782"/>
            <a:ext cx="2978693" cy="816522"/>
            <a:chOff x="271330" y="1906534"/>
            <a:chExt cx="2978693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C3059FB-644F-671B-DE94-6FF91893691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04894A1-2120-2448-AAF2-0DBB5F087279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A683A36-561F-8333-11AA-CBBB9891FBF4}"/>
              </a:ext>
            </a:extLst>
          </p:cNvPr>
          <p:cNvGrpSpPr/>
          <p:nvPr/>
        </p:nvGrpSpPr>
        <p:grpSpPr>
          <a:xfrm>
            <a:off x="4612787" y="1710636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667109-EC21-F103-6E24-B5A19180317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8DB7FD5-F065-92B1-7EF7-379764F15DC3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1BD78C7-97CE-AB87-EA8D-3D12EC9BB5A9}"/>
              </a:ext>
            </a:extLst>
          </p:cNvPr>
          <p:cNvGrpSpPr/>
          <p:nvPr/>
        </p:nvGrpSpPr>
        <p:grpSpPr>
          <a:xfrm>
            <a:off x="2950368" y="4915519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5C9B405-6D38-2B78-A27E-943F780709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426C21C-8BEA-E9EE-4FF1-0D85C6038791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430CC90-513A-6F72-E0E3-7305E34E95CE}"/>
              </a:ext>
            </a:extLst>
          </p:cNvPr>
          <p:cNvGrpSpPr/>
          <p:nvPr/>
        </p:nvGrpSpPr>
        <p:grpSpPr>
          <a:xfrm>
            <a:off x="6219031" y="4915519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B7DEC19-1406-890B-E7D9-1CC15EC36DF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ct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7A07896-BDC3-03F6-600A-0F05FF1AB3DA}"/>
                </a:ext>
              </a:extLst>
            </p:cNvPr>
            <p:cNvSpPr txBox="1"/>
            <p:nvPr/>
          </p:nvSpPr>
          <p:spPr>
            <a:xfrm>
              <a:off x="1068542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39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pic>
        <p:nvPicPr>
          <p:cNvPr id="2" name="图片 105" descr="D:\51PPT模板网\51pptmoban.com\图片.jpg">
            <a:extLst>
              <a:ext uri="{FF2B5EF4-FFF2-40B4-BE49-F238E27FC236}">
                <a16:creationId xmlns:a16="http://schemas.microsoft.com/office/drawing/2014/main" id="{8A255933-ED40-5958-F85B-53CDD5176F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87" y="1621653"/>
            <a:ext cx="5501155" cy="3614694"/>
          </a:xfrm>
          <a:custGeom>
            <a:avLst/>
            <a:gdLst>
              <a:gd name="connsiteX0" fmla="*/ 0 w 1705100"/>
              <a:gd name="connsiteY0" fmla="*/ 0 h 2100195"/>
              <a:gd name="connsiteX1" fmla="*/ 1705100 w 1705100"/>
              <a:gd name="connsiteY1" fmla="*/ 0 h 2100195"/>
              <a:gd name="connsiteX2" fmla="*/ 1705100 w 1705100"/>
              <a:gd name="connsiteY2" fmla="*/ 2100195 h 2100195"/>
              <a:gd name="connsiteX3" fmla="*/ 0 w 1705100"/>
              <a:gd name="connsiteY3" fmla="*/ 2100195 h 2100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05100" h="2100195">
                <a:moveTo>
                  <a:pt x="0" y="0"/>
                </a:moveTo>
                <a:lnTo>
                  <a:pt x="1705100" y="0"/>
                </a:lnTo>
                <a:lnTo>
                  <a:pt x="1705100" y="2100195"/>
                </a:lnTo>
                <a:lnTo>
                  <a:pt x="0" y="2100195"/>
                </a:lnTo>
                <a:close/>
              </a:path>
            </a:pathLst>
          </a:custGeom>
        </p:spPr>
      </p:pic>
      <p:sp>
        <p:nvSpPr>
          <p:cNvPr id="6" name="椭圆 35">
            <a:extLst>
              <a:ext uri="{FF2B5EF4-FFF2-40B4-BE49-F238E27FC236}">
                <a16:creationId xmlns:a16="http://schemas.microsoft.com/office/drawing/2014/main" id="{D3872A04-4513-013C-F503-201AF28FDEC6}"/>
              </a:ext>
            </a:extLst>
          </p:cNvPr>
          <p:cNvSpPr/>
          <p:nvPr/>
        </p:nvSpPr>
        <p:spPr>
          <a:xfrm>
            <a:off x="6619259" y="1862632"/>
            <a:ext cx="609441" cy="609441"/>
          </a:xfrm>
          <a:prstGeom prst="ellipse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grpSp>
        <p:nvGrpSpPr>
          <p:cNvPr id="8" name="组合 101" descr="D:\51PPT模板网\51pptmoban.com\图片.jpg">
            <a:extLst>
              <a:ext uri="{FF2B5EF4-FFF2-40B4-BE49-F238E27FC236}">
                <a16:creationId xmlns:a16="http://schemas.microsoft.com/office/drawing/2014/main" id="{C8660C09-778C-E5EB-54CD-8FF1C987DEFD}"/>
              </a:ext>
            </a:extLst>
          </p:cNvPr>
          <p:cNvGrpSpPr>
            <a:grpSpLocks noChangeAspect="1"/>
          </p:cNvGrpSpPr>
          <p:nvPr/>
        </p:nvGrpSpPr>
        <p:grpSpPr>
          <a:xfrm>
            <a:off x="6756359" y="2039464"/>
            <a:ext cx="345494" cy="265586"/>
            <a:chOff x="8204201" y="339725"/>
            <a:chExt cx="954087" cy="733425"/>
          </a:xfrm>
          <a:solidFill>
            <a:schemeClr val="bg1"/>
          </a:solidFill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C4AB0BF5-2DE1-D20F-239C-9198290C84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4201" y="438150"/>
              <a:ext cx="631825" cy="635000"/>
            </a:xfrm>
            <a:custGeom>
              <a:avLst/>
              <a:gdLst>
                <a:gd name="T0" fmla="*/ 168 w 168"/>
                <a:gd name="T1" fmla="*/ 95 h 167"/>
                <a:gd name="T2" fmla="*/ 168 w 168"/>
                <a:gd name="T3" fmla="*/ 73 h 167"/>
                <a:gd name="T4" fmla="*/ 151 w 168"/>
                <a:gd name="T5" fmla="*/ 69 h 167"/>
                <a:gd name="T6" fmla="*/ 147 w 168"/>
                <a:gd name="T7" fmla="*/ 56 h 167"/>
                <a:gd name="T8" fmla="*/ 158 w 168"/>
                <a:gd name="T9" fmla="*/ 43 h 167"/>
                <a:gd name="T10" fmla="*/ 146 w 168"/>
                <a:gd name="T11" fmla="*/ 25 h 167"/>
                <a:gd name="T12" fmla="*/ 130 w 168"/>
                <a:gd name="T13" fmla="*/ 32 h 167"/>
                <a:gd name="T14" fmla="*/ 119 w 168"/>
                <a:gd name="T15" fmla="*/ 24 h 167"/>
                <a:gd name="T16" fmla="*/ 120 w 168"/>
                <a:gd name="T17" fmla="*/ 7 h 167"/>
                <a:gd name="T18" fmla="*/ 99 w 168"/>
                <a:gd name="T19" fmla="*/ 0 h 167"/>
                <a:gd name="T20" fmla="*/ 91 w 168"/>
                <a:gd name="T21" fmla="*/ 15 h 167"/>
                <a:gd name="T22" fmla="*/ 84 w 168"/>
                <a:gd name="T23" fmla="*/ 15 h 167"/>
                <a:gd name="T24" fmla="*/ 77 w 168"/>
                <a:gd name="T25" fmla="*/ 15 h 167"/>
                <a:gd name="T26" fmla="*/ 69 w 168"/>
                <a:gd name="T27" fmla="*/ 0 h 167"/>
                <a:gd name="T28" fmla="*/ 48 w 168"/>
                <a:gd name="T29" fmla="*/ 7 h 167"/>
                <a:gd name="T30" fmla="*/ 49 w 168"/>
                <a:gd name="T31" fmla="*/ 24 h 167"/>
                <a:gd name="T32" fmla="*/ 38 w 168"/>
                <a:gd name="T33" fmla="*/ 32 h 167"/>
                <a:gd name="T34" fmla="*/ 23 w 168"/>
                <a:gd name="T35" fmla="*/ 25 h 167"/>
                <a:gd name="T36" fmla="*/ 10 w 168"/>
                <a:gd name="T37" fmla="*/ 43 h 167"/>
                <a:gd name="T38" fmla="*/ 21 w 168"/>
                <a:gd name="T39" fmla="*/ 56 h 167"/>
                <a:gd name="T40" fmla="*/ 17 w 168"/>
                <a:gd name="T41" fmla="*/ 69 h 167"/>
                <a:gd name="T42" fmla="*/ 0 w 168"/>
                <a:gd name="T43" fmla="*/ 73 h 167"/>
                <a:gd name="T44" fmla="*/ 0 w 168"/>
                <a:gd name="T45" fmla="*/ 95 h 167"/>
                <a:gd name="T46" fmla="*/ 17 w 168"/>
                <a:gd name="T47" fmla="*/ 98 h 167"/>
                <a:gd name="T48" fmla="*/ 21 w 168"/>
                <a:gd name="T49" fmla="*/ 111 h 167"/>
                <a:gd name="T50" fmla="*/ 10 w 168"/>
                <a:gd name="T51" fmla="*/ 124 h 167"/>
                <a:gd name="T52" fmla="*/ 23 w 168"/>
                <a:gd name="T53" fmla="*/ 142 h 167"/>
                <a:gd name="T54" fmla="*/ 38 w 168"/>
                <a:gd name="T55" fmla="*/ 135 h 167"/>
                <a:gd name="T56" fmla="*/ 49 w 168"/>
                <a:gd name="T57" fmla="*/ 143 h 167"/>
                <a:gd name="T58" fmla="*/ 48 w 168"/>
                <a:gd name="T59" fmla="*/ 160 h 167"/>
                <a:gd name="T60" fmla="*/ 69 w 168"/>
                <a:gd name="T61" fmla="*/ 167 h 167"/>
                <a:gd name="T62" fmla="*/ 77 w 168"/>
                <a:gd name="T63" fmla="*/ 152 h 167"/>
                <a:gd name="T64" fmla="*/ 84 w 168"/>
                <a:gd name="T65" fmla="*/ 152 h 167"/>
                <a:gd name="T66" fmla="*/ 91 w 168"/>
                <a:gd name="T67" fmla="*/ 152 h 167"/>
                <a:gd name="T68" fmla="*/ 100 w 168"/>
                <a:gd name="T69" fmla="*/ 167 h 167"/>
                <a:gd name="T70" fmla="*/ 121 w 168"/>
                <a:gd name="T71" fmla="*/ 160 h 167"/>
                <a:gd name="T72" fmla="*/ 119 w 168"/>
                <a:gd name="T73" fmla="*/ 143 h 167"/>
                <a:gd name="T74" fmla="*/ 130 w 168"/>
                <a:gd name="T75" fmla="*/ 135 h 167"/>
                <a:gd name="T76" fmla="*/ 146 w 168"/>
                <a:gd name="T77" fmla="*/ 142 h 167"/>
                <a:gd name="T78" fmla="*/ 158 w 168"/>
                <a:gd name="T79" fmla="*/ 124 h 167"/>
                <a:gd name="T80" fmla="*/ 147 w 168"/>
                <a:gd name="T81" fmla="*/ 111 h 167"/>
                <a:gd name="T82" fmla="*/ 151 w 168"/>
                <a:gd name="T83" fmla="*/ 98 h 167"/>
                <a:gd name="T84" fmla="*/ 168 w 168"/>
                <a:gd name="T85" fmla="*/ 95 h 167"/>
                <a:gd name="T86" fmla="*/ 84 w 168"/>
                <a:gd name="T87" fmla="*/ 133 h 167"/>
                <a:gd name="T88" fmla="*/ 35 w 168"/>
                <a:gd name="T89" fmla="*/ 84 h 167"/>
                <a:gd name="T90" fmla="*/ 84 w 168"/>
                <a:gd name="T91" fmla="*/ 34 h 167"/>
                <a:gd name="T92" fmla="*/ 133 w 168"/>
                <a:gd name="T93" fmla="*/ 84 h 167"/>
                <a:gd name="T94" fmla="*/ 84 w 168"/>
                <a:gd name="T95" fmla="*/ 13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8" h="167">
                  <a:moveTo>
                    <a:pt x="168" y="95"/>
                  </a:moveTo>
                  <a:cubicBezTo>
                    <a:pt x="168" y="73"/>
                    <a:pt x="168" y="73"/>
                    <a:pt x="168" y="73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0" y="64"/>
                    <a:pt x="149" y="60"/>
                    <a:pt x="147" y="56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26" y="29"/>
                    <a:pt x="123" y="27"/>
                    <a:pt x="119" y="24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9" y="15"/>
                    <a:pt x="86" y="15"/>
                    <a:pt x="84" y="15"/>
                  </a:cubicBezTo>
                  <a:cubicBezTo>
                    <a:pt x="82" y="15"/>
                    <a:pt x="79" y="15"/>
                    <a:pt x="77" y="1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5" y="27"/>
                    <a:pt x="42" y="29"/>
                    <a:pt x="38" y="32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60"/>
                    <a:pt x="18" y="65"/>
                    <a:pt x="17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8" y="103"/>
                    <a:pt x="19" y="107"/>
                    <a:pt x="21" y="111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38" y="135"/>
                    <a:pt x="38" y="135"/>
                    <a:pt x="38" y="135"/>
                  </a:cubicBezTo>
                  <a:cubicBezTo>
                    <a:pt x="42" y="138"/>
                    <a:pt x="46" y="141"/>
                    <a:pt x="49" y="143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80" y="152"/>
                    <a:pt x="82" y="152"/>
                    <a:pt x="84" y="152"/>
                  </a:cubicBezTo>
                  <a:cubicBezTo>
                    <a:pt x="86" y="152"/>
                    <a:pt x="89" y="152"/>
                    <a:pt x="91" y="152"/>
                  </a:cubicBezTo>
                  <a:cubicBezTo>
                    <a:pt x="100" y="167"/>
                    <a:pt x="100" y="167"/>
                    <a:pt x="100" y="167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3" y="141"/>
                    <a:pt x="126" y="138"/>
                    <a:pt x="130" y="135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58" y="124"/>
                    <a:pt x="158" y="124"/>
                    <a:pt x="158" y="124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9" y="107"/>
                    <a:pt x="150" y="103"/>
                    <a:pt x="151" y="98"/>
                  </a:cubicBezTo>
                  <a:lnTo>
                    <a:pt x="168" y="95"/>
                  </a:lnTo>
                  <a:close/>
                  <a:moveTo>
                    <a:pt x="84" y="133"/>
                  </a:moveTo>
                  <a:cubicBezTo>
                    <a:pt x="57" y="133"/>
                    <a:pt x="35" y="111"/>
                    <a:pt x="35" y="84"/>
                  </a:cubicBezTo>
                  <a:cubicBezTo>
                    <a:pt x="35" y="56"/>
                    <a:pt x="57" y="34"/>
                    <a:pt x="84" y="34"/>
                  </a:cubicBezTo>
                  <a:cubicBezTo>
                    <a:pt x="111" y="34"/>
                    <a:pt x="133" y="56"/>
                    <a:pt x="133" y="84"/>
                  </a:cubicBezTo>
                  <a:cubicBezTo>
                    <a:pt x="133" y="111"/>
                    <a:pt x="111" y="133"/>
                    <a:pt x="84" y="133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4E895AC6-C84D-E119-30DD-A7D76903C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83638" y="339725"/>
              <a:ext cx="374650" cy="379413"/>
            </a:xfrm>
            <a:custGeom>
              <a:avLst/>
              <a:gdLst>
                <a:gd name="T0" fmla="*/ 100 w 100"/>
                <a:gd name="T1" fmla="*/ 57 h 100"/>
                <a:gd name="T2" fmla="*/ 100 w 100"/>
                <a:gd name="T3" fmla="*/ 43 h 100"/>
                <a:gd name="T4" fmla="*/ 90 w 100"/>
                <a:gd name="T5" fmla="*/ 41 h 100"/>
                <a:gd name="T6" fmla="*/ 87 w 100"/>
                <a:gd name="T7" fmla="*/ 34 h 100"/>
                <a:gd name="T8" fmla="*/ 94 w 100"/>
                <a:gd name="T9" fmla="*/ 26 h 100"/>
                <a:gd name="T10" fmla="*/ 86 w 100"/>
                <a:gd name="T11" fmla="*/ 15 h 100"/>
                <a:gd name="T12" fmla="*/ 77 w 100"/>
                <a:gd name="T13" fmla="*/ 20 h 100"/>
                <a:gd name="T14" fmla="*/ 70 w 100"/>
                <a:gd name="T15" fmla="*/ 15 h 100"/>
                <a:gd name="T16" fmla="*/ 72 w 100"/>
                <a:gd name="T17" fmla="*/ 5 h 100"/>
                <a:gd name="T18" fmla="*/ 59 w 100"/>
                <a:gd name="T19" fmla="*/ 0 h 100"/>
                <a:gd name="T20" fmla="*/ 54 w 100"/>
                <a:gd name="T21" fmla="*/ 9 h 100"/>
                <a:gd name="T22" fmla="*/ 50 w 100"/>
                <a:gd name="T23" fmla="*/ 9 h 100"/>
                <a:gd name="T24" fmla="*/ 46 w 100"/>
                <a:gd name="T25" fmla="*/ 9 h 100"/>
                <a:gd name="T26" fmla="*/ 41 w 100"/>
                <a:gd name="T27" fmla="*/ 1 h 100"/>
                <a:gd name="T28" fmla="*/ 28 w 100"/>
                <a:gd name="T29" fmla="*/ 5 h 100"/>
                <a:gd name="T30" fmla="*/ 29 w 100"/>
                <a:gd name="T31" fmla="*/ 15 h 100"/>
                <a:gd name="T32" fmla="*/ 23 w 100"/>
                <a:gd name="T33" fmla="*/ 20 h 100"/>
                <a:gd name="T34" fmla="*/ 13 w 100"/>
                <a:gd name="T35" fmla="*/ 15 h 100"/>
                <a:gd name="T36" fmla="*/ 6 w 100"/>
                <a:gd name="T37" fmla="*/ 26 h 100"/>
                <a:gd name="T38" fmla="*/ 13 w 100"/>
                <a:gd name="T39" fmla="*/ 34 h 100"/>
                <a:gd name="T40" fmla="*/ 10 w 100"/>
                <a:gd name="T41" fmla="*/ 41 h 100"/>
                <a:gd name="T42" fmla="*/ 0 w 100"/>
                <a:gd name="T43" fmla="*/ 43 h 100"/>
                <a:gd name="T44" fmla="*/ 0 w 100"/>
                <a:gd name="T45" fmla="*/ 57 h 100"/>
                <a:gd name="T46" fmla="*/ 10 w 100"/>
                <a:gd name="T47" fmla="*/ 59 h 100"/>
                <a:gd name="T48" fmla="*/ 13 w 100"/>
                <a:gd name="T49" fmla="*/ 66 h 100"/>
                <a:gd name="T50" fmla="*/ 6 w 100"/>
                <a:gd name="T51" fmla="*/ 74 h 100"/>
                <a:gd name="T52" fmla="*/ 13 w 100"/>
                <a:gd name="T53" fmla="*/ 85 h 100"/>
                <a:gd name="T54" fmla="*/ 23 w 100"/>
                <a:gd name="T55" fmla="*/ 80 h 100"/>
                <a:gd name="T56" fmla="*/ 29 w 100"/>
                <a:gd name="T57" fmla="*/ 85 h 100"/>
                <a:gd name="T58" fmla="*/ 28 w 100"/>
                <a:gd name="T59" fmla="*/ 95 h 100"/>
                <a:gd name="T60" fmla="*/ 41 w 100"/>
                <a:gd name="T61" fmla="*/ 100 h 100"/>
                <a:gd name="T62" fmla="*/ 46 w 100"/>
                <a:gd name="T63" fmla="*/ 91 h 100"/>
                <a:gd name="T64" fmla="*/ 50 w 100"/>
                <a:gd name="T65" fmla="*/ 91 h 100"/>
                <a:gd name="T66" fmla="*/ 54 w 100"/>
                <a:gd name="T67" fmla="*/ 91 h 100"/>
                <a:gd name="T68" fmla="*/ 59 w 100"/>
                <a:gd name="T69" fmla="*/ 99 h 100"/>
                <a:gd name="T70" fmla="*/ 72 w 100"/>
                <a:gd name="T71" fmla="*/ 95 h 100"/>
                <a:gd name="T72" fmla="*/ 71 w 100"/>
                <a:gd name="T73" fmla="*/ 85 h 100"/>
                <a:gd name="T74" fmla="*/ 77 w 100"/>
                <a:gd name="T75" fmla="*/ 80 h 100"/>
                <a:gd name="T76" fmla="*/ 86 w 100"/>
                <a:gd name="T77" fmla="*/ 85 h 100"/>
                <a:gd name="T78" fmla="*/ 94 w 100"/>
                <a:gd name="T79" fmla="*/ 74 h 100"/>
                <a:gd name="T80" fmla="*/ 87 w 100"/>
                <a:gd name="T81" fmla="*/ 66 h 100"/>
                <a:gd name="T82" fmla="*/ 90 w 100"/>
                <a:gd name="T83" fmla="*/ 59 h 100"/>
                <a:gd name="T84" fmla="*/ 100 w 100"/>
                <a:gd name="T85" fmla="*/ 57 h 100"/>
                <a:gd name="T86" fmla="*/ 50 w 100"/>
                <a:gd name="T87" fmla="*/ 79 h 100"/>
                <a:gd name="T88" fmla="*/ 21 w 100"/>
                <a:gd name="T89" fmla="*/ 50 h 100"/>
                <a:gd name="T90" fmla="*/ 50 w 100"/>
                <a:gd name="T91" fmla="*/ 21 h 100"/>
                <a:gd name="T92" fmla="*/ 79 w 100"/>
                <a:gd name="T93" fmla="*/ 50 h 100"/>
                <a:gd name="T94" fmla="*/ 50 w 100"/>
                <a:gd name="T95" fmla="*/ 7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0">
                  <a:moveTo>
                    <a:pt x="100" y="57"/>
                  </a:moveTo>
                  <a:cubicBezTo>
                    <a:pt x="100" y="43"/>
                    <a:pt x="100" y="43"/>
                    <a:pt x="100" y="43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89" y="39"/>
                    <a:pt x="88" y="36"/>
                    <a:pt x="87" y="34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18"/>
                    <a:pt x="73" y="16"/>
                    <a:pt x="70" y="1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7" y="9"/>
                    <a:pt x="46" y="9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7" y="16"/>
                    <a:pt x="25" y="18"/>
                    <a:pt x="23" y="2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6"/>
                    <a:pt x="11" y="39"/>
                    <a:pt x="1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1" y="64"/>
                    <a:pt x="13" y="6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5" y="82"/>
                    <a:pt x="27" y="84"/>
                    <a:pt x="29" y="8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9" y="91"/>
                    <a:pt x="50" y="91"/>
                  </a:cubicBezTo>
                  <a:cubicBezTo>
                    <a:pt x="51" y="91"/>
                    <a:pt x="53" y="91"/>
                    <a:pt x="54" y="91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3" y="84"/>
                    <a:pt x="75" y="82"/>
                    <a:pt x="77" y="80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4"/>
                    <a:pt x="89" y="61"/>
                    <a:pt x="90" y="59"/>
                  </a:cubicBezTo>
                  <a:lnTo>
                    <a:pt x="100" y="57"/>
                  </a:lnTo>
                  <a:close/>
                  <a:moveTo>
                    <a:pt x="50" y="79"/>
                  </a:moveTo>
                  <a:cubicBezTo>
                    <a:pt x="34" y="79"/>
                    <a:pt x="21" y="66"/>
                    <a:pt x="21" y="50"/>
                  </a:cubicBezTo>
                  <a:cubicBezTo>
                    <a:pt x="21" y="34"/>
                    <a:pt x="34" y="21"/>
                    <a:pt x="50" y="21"/>
                  </a:cubicBezTo>
                  <a:cubicBezTo>
                    <a:pt x="66" y="21"/>
                    <a:pt x="79" y="34"/>
                    <a:pt x="79" y="50"/>
                  </a:cubicBezTo>
                  <a:cubicBezTo>
                    <a:pt x="79" y="66"/>
                    <a:pt x="66" y="79"/>
                    <a:pt x="50" y="7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椭圆 35">
            <a:extLst>
              <a:ext uri="{FF2B5EF4-FFF2-40B4-BE49-F238E27FC236}">
                <a16:creationId xmlns:a16="http://schemas.microsoft.com/office/drawing/2014/main" id="{212120DF-E966-947A-49C4-0AC3A716A874}"/>
              </a:ext>
            </a:extLst>
          </p:cNvPr>
          <p:cNvSpPr/>
          <p:nvPr/>
        </p:nvSpPr>
        <p:spPr>
          <a:xfrm>
            <a:off x="6724593" y="3638628"/>
            <a:ext cx="609441" cy="60944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15" name="组合 98">
            <a:extLst>
              <a:ext uri="{FF2B5EF4-FFF2-40B4-BE49-F238E27FC236}">
                <a16:creationId xmlns:a16="http://schemas.microsoft.com/office/drawing/2014/main" id="{81289F71-4DD1-F514-E4F0-C7FD97D38C73}"/>
              </a:ext>
            </a:extLst>
          </p:cNvPr>
          <p:cNvGrpSpPr/>
          <p:nvPr/>
        </p:nvGrpSpPr>
        <p:grpSpPr>
          <a:xfrm>
            <a:off x="6893160" y="3823960"/>
            <a:ext cx="272306" cy="238776"/>
            <a:chOff x="1123950" y="3781426"/>
            <a:chExt cx="850900" cy="746125"/>
          </a:xfrm>
          <a:solidFill>
            <a:srgbClr val="C30101"/>
          </a:solidFill>
        </p:grpSpPr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5C5D54F-EB17-7FFB-7079-F30D10EB6AF0}"/>
                </a:ext>
              </a:extLst>
            </p:cNvPr>
            <p:cNvSpPr/>
            <p:nvPr/>
          </p:nvSpPr>
          <p:spPr bwMode="auto">
            <a:xfrm>
              <a:off x="1123950" y="3897313"/>
              <a:ext cx="850900" cy="630238"/>
            </a:xfrm>
            <a:custGeom>
              <a:avLst/>
              <a:gdLst>
                <a:gd name="T0" fmla="*/ 377 w 377"/>
                <a:gd name="T1" fmla="*/ 258 h 280"/>
                <a:gd name="T2" fmla="*/ 356 w 377"/>
                <a:gd name="T3" fmla="*/ 280 h 280"/>
                <a:gd name="T4" fmla="*/ 22 w 377"/>
                <a:gd name="T5" fmla="*/ 280 h 280"/>
                <a:gd name="T6" fmla="*/ 0 w 377"/>
                <a:gd name="T7" fmla="*/ 258 h 280"/>
                <a:gd name="T8" fmla="*/ 0 w 377"/>
                <a:gd name="T9" fmla="*/ 22 h 280"/>
                <a:gd name="T10" fmla="*/ 22 w 377"/>
                <a:gd name="T11" fmla="*/ 0 h 280"/>
                <a:gd name="T12" fmla="*/ 356 w 377"/>
                <a:gd name="T13" fmla="*/ 0 h 280"/>
                <a:gd name="T14" fmla="*/ 377 w 377"/>
                <a:gd name="T15" fmla="*/ 22 h 280"/>
                <a:gd name="T16" fmla="*/ 377 w 377"/>
                <a:gd name="T17" fmla="*/ 25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280">
                  <a:moveTo>
                    <a:pt x="377" y="258"/>
                  </a:moveTo>
                  <a:cubicBezTo>
                    <a:pt x="377" y="270"/>
                    <a:pt x="368" y="280"/>
                    <a:pt x="356" y="280"/>
                  </a:cubicBezTo>
                  <a:cubicBezTo>
                    <a:pt x="22" y="280"/>
                    <a:pt x="22" y="280"/>
                    <a:pt x="22" y="280"/>
                  </a:cubicBezTo>
                  <a:cubicBezTo>
                    <a:pt x="10" y="280"/>
                    <a:pt x="0" y="270"/>
                    <a:pt x="0" y="25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68" y="0"/>
                    <a:pt x="377" y="10"/>
                    <a:pt x="377" y="22"/>
                  </a:cubicBezTo>
                  <a:lnTo>
                    <a:pt x="377" y="2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2119037F-FD6C-91B4-FD99-957156AC4489}"/>
                </a:ext>
              </a:extLst>
            </p:cNvPr>
            <p:cNvSpPr/>
            <p:nvPr/>
          </p:nvSpPr>
          <p:spPr bwMode="auto">
            <a:xfrm>
              <a:off x="1341438" y="3781426"/>
              <a:ext cx="415925" cy="95250"/>
            </a:xfrm>
            <a:custGeom>
              <a:avLst/>
              <a:gdLst>
                <a:gd name="T0" fmla="*/ 13 w 185"/>
                <a:gd name="T1" fmla="*/ 43 h 43"/>
                <a:gd name="T2" fmla="*/ 13 w 185"/>
                <a:gd name="T3" fmla="*/ 34 h 43"/>
                <a:gd name="T4" fmla="*/ 32 w 185"/>
                <a:gd name="T5" fmla="*/ 16 h 43"/>
                <a:gd name="T6" fmla="*/ 150 w 185"/>
                <a:gd name="T7" fmla="*/ 16 h 43"/>
                <a:gd name="T8" fmla="*/ 168 w 185"/>
                <a:gd name="T9" fmla="*/ 34 h 43"/>
                <a:gd name="T10" fmla="*/ 168 w 185"/>
                <a:gd name="T11" fmla="*/ 43 h 43"/>
                <a:gd name="T12" fmla="*/ 185 w 185"/>
                <a:gd name="T13" fmla="*/ 43 h 43"/>
                <a:gd name="T14" fmla="*/ 185 w 185"/>
                <a:gd name="T15" fmla="*/ 22 h 43"/>
                <a:gd name="T16" fmla="*/ 163 w 185"/>
                <a:gd name="T17" fmla="*/ 0 h 43"/>
                <a:gd name="T18" fmla="*/ 22 w 185"/>
                <a:gd name="T19" fmla="*/ 0 h 43"/>
                <a:gd name="T20" fmla="*/ 0 w 185"/>
                <a:gd name="T21" fmla="*/ 22 h 43"/>
                <a:gd name="T22" fmla="*/ 0 w 185"/>
                <a:gd name="T23" fmla="*/ 43 h 43"/>
                <a:gd name="T24" fmla="*/ 13 w 185"/>
                <a:gd name="T2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43">
                  <a:moveTo>
                    <a:pt x="13" y="43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4"/>
                    <a:pt x="22" y="16"/>
                    <a:pt x="32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60" y="16"/>
                    <a:pt x="168" y="24"/>
                    <a:pt x="168" y="34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22"/>
                    <a:pt x="185" y="22"/>
                    <a:pt x="185" y="22"/>
                  </a:cubicBezTo>
                  <a:cubicBezTo>
                    <a:pt x="185" y="10"/>
                    <a:pt x="175" y="0"/>
                    <a:pt x="16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1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椭圆 35">
            <a:extLst>
              <a:ext uri="{FF2B5EF4-FFF2-40B4-BE49-F238E27FC236}">
                <a16:creationId xmlns:a16="http://schemas.microsoft.com/office/drawing/2014/main" id="{0C8C1D0F-41DA-CAE4-31A7-D1BC20E19739}"/>
              </a:ext>
            </a:extLst>
          </p:cNvPr>
          <p:cNvSpPr/>
          <p:nvPr/>
        </p:nvSpPr>
        <p:spPr>
          <a:xfrm>
            <a:off x="9171586" y="1873666"/>
            <a:ext cx="609441" cy="609441"/>
          </a:xfrm>
          <a:prstGeom prst="ellipse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7F1FEEC5-59A9-3706-B7C8-0805F1C3DB42}"/>
              </a:ext>
            </a:extLst>
          </p:cNvPr>
          <p:cNvSpPr>
            <a:spLocks noEditPoints="1"/>
          </p:cNvSpPr>
          <p:nvPr/>
        </p:nvSpPr>
        <p:spPr bwMode="auto">
          <a:xfrm>
            <a:off x="9378614" y="2016920"/>
            <a:ext cx="195384" cy="322934"/>
          </a:xfrm>
          <a:custGeom>
            <a:avLst/>
            <a:gdLst>
              <a:gd name="T0" fmla="*/ 220 w 237"/>
              <a:gd name="T1" fmla="*/ 0 h 393"/>
              <a:gd name="T2" fmla="*/ 16 w 237"/>
              <a:gd name="T3" fmla="*/ 0 h 393"/>
              <a:gd name="T4" fmla="*/ 0 w 237"/>
              <a:gd name="T5" fmla="*/ 17 h 393"/>
              <a:gd name="T6" fmla="*/ 0 w 237"/>
              <a:gd name="T7" fmla="*/ 377 h 393"/>
              <a:gd name="T8" fmla="*/ 16 w 237"/>
              <a:gd name="T9" fmla="*/ 393 h 393"/>
              <a:gd name="T10" fmla="*/ 220 w 237"/>
              <a:gd name="T11" fmla="*/ 393 h 393"/>
              <a:gd name="T12" fmla="*/ 237 w 237"/>
              <a:gd name="T13" fmla="*/ 377 h 393"/>
              <a:gd name="T14" fmla="*/ 237 w 237"/>
              <a:gd name="T15" fmla="*/ 17 h 393"/>
              <a:gd name="T16" fmla="*/ 220 w 237"/>
              <a:gd name="T17" fmla="*/ 0 h 393"/>
              <a:gd name="T18" fmla="*/ 99 w 237"/>
              <a:gd name="T19" fmla="*/ 11 h 393"/>
              <a:gd name="T20" fmla="*/ 138 w 237"/>
              <a:gd name="T21" fmla="*/ 11 h 393"/>
              <a:gd name="T22" fmla="*/ 143 w 237"/>
              <a:gd name="T23" fmla="*/ 16 h 393"/>
              <a:gd name="T24" fmla="*/ 138 w 237"/>
              <a:gd name="T25" fmla="*/ 21 h 393"/>
              <a:gd name="T26" fmla="*/ 99 w 237"/>
              <a:gd name="T27" fmla="*/ 21 h 393"/>
              <a:gd name="T28" fmla="*/ 94 w 237"/>
              <a:gd name="T29" fmla="*/ 16 h 393"/>
              <a:gd name="T30" fmla="*/ 99 w 237"/>
              <a:gd name="T31" fmla="*/ 11 h 393"/>
              <a:gd name="T32" fmla="*/ 118 w 237"/>
              <a:gd name="T33" fmla="*/ 383 h 393"/>
              <a:gd name="T34" fmla="*/ 96 w 237"/>
              <a:gd name="T35" fmla="*/ 360 h 393"/>
              <a:gd name="T36" fmla="*/ 118 w 237"/>
              <a:gd name="T37" fmla="*/ 338 h 393"/>
              <a:gd name="T38" fmla="*/ 141 w 237"/>
              <a:gd name="T39" fmla="*/ 360 h 393"/>
              <a:gd name="T40" fmla="*/ 118 w 237"/>
              <a:gd name="T41" fmla="*/ 383 h 393"/>
              <a:gd name="T42" fmla="*/ 227 w 237"/>
              <a:gd name="T43" fmla="*/ 311 h 393"/>
              <a:gd name="T44" fmla="*/ 209 w 237"/>
              <a:gd name="T45" fmla="*/ 327 h 393"/>
              <a:gd name="T46" fmla="*/ 27 w 237"/>
              <a:gd name="T47" fmla="*/ 327 h 393"/>
              <a:gd name="T48" fmla="*/ 10 w 237"/>
              <a:gd name="T49" fmla="*/ 311 h 393"/>
              <a:gd name="T50" fmla="*/ 10 w 237"/>
              <a:gd name="T51" fmla="*/ 53 h 393"/>
              <a:gd name="T52" fmla="*/ 27 w 237"/>
              <a:gd name="T53" fmla="*/ 37 h 393"/>
              <a:gd name="T54" fmla="*/ 209 w 237"/>
              <a:gd name="T55" fmla="*/ 37 h 393"/>
              <a:gd name="T56" fmla="*/ 227 w 237"/>
              <a:gd name="T57" fmla="*/ 53 h 393"/>
              <a:gd name="T58" fmla="*/ 227 w 237"/>
              <a:gd name="T59" fmla="*/ 311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7" h="393">
                <a:moveTo>
                  <a:pt x="22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86"/>
                  <a:pt x="7" y="393"/>
                  <a:pt x="16" y="393"/>
                </a:cubicBezTo>
                <a:cubicBezTo>
                  <a:pt x="220" y="393"/>
                  <a:pt x="220" y="393"/>
                  <a:pt x="220" y="393"/>
                </a:cubicBezTo>
                <a:cubicBezTo>
                  <a:pt x="229" y="393"/>
                  <a:pt x="237" y="386"/>
                  <a:pt x="237" y="37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7" y="8"/>
                  <a:pt x="229" y="0"/>
                  <a:pt x="220" y="0"/>
                </a:cubicBezTo>
                <a:close/>
                <a:moveTo>
                  <a:pt x="99" y="11"/>
                </a:moveTo>
                <a:cubicBezTo>
                  <a:pt x="138" y="11"/>
                  <a:pt x="138" y="11"/>
                  <a:pt x="138" y="11"/>
                </a:cubicBezTo>
                <a:cubicBezTo>
                  <a:pt x="140" y="11"/>
                  <a:pt x="143" y="13"/>
                  <a:pt x="143" y="16"/>
                </a:cubicBezTo>
                <a:cubicBezTo>
                  <a:pt x="143" y="19"/>
                  <a:pt x="140" y="21"/>
                  <a:pt x="138" y="21"/>
                </a:cubicBezTo>
                <a:cubicBezTo>
                  <a:pt x="99" y="21"/>
                  <a:pt x="99" y="21"/>
                  <a:pt x="99" y="21"/>
                </a:cubicBezTo>
                <a:cubicBezTo>
                  <a:pt x="96" y="21"/>
                  <a:pt x="94" y="19"/>
                  <a:pt x="94" y="16"/>
                </a:cubicBezTo>
                <a:cubicBezTo>
                  <a:pt x="94" y="13"/>
                  <a:pt x="96" y="11"/>
                  <a:pt x="99" y="11"/>
                </a:cubicBezTo>
                <a:close/>
                <a:moveTo>
                  <a:pt x="118" y="383"/>
                </a:moveTo>
                <a:cubicBezTo>
                  <a:pt x="106" y="383"/>
                  <a:pt x="96" y="373"/>
                  <a:pt x="96" y="360"/>
                </a:cubicBezTo>
                <a:cubicBezTo>
                  <a:pt x="96" y="348"/>
                  <a:pt x="106" y="338"/>
                  <a:pt x="118" y="338"/>
                </a:cubicBezTo>
                <a:cubicBezTo>
                  <a:pt x="131" y="338"/>
                  <a:pt x="141" y="348"/>
                  <a:pt x="141" y="360"/>
                </a:cubicBezTo>
                <a:cubicBezTo>
                  <a:pt x="141" y="373"/>
                  <a:pt x="131" y="383"/>
                  <a:pt x="118" y="383"/>
                </a:cubicBezTo>
                <a:close/>
                <a:moveTo>
                  <a:pt x="227" y="311"/>
                </a:moveTo>
                <a:cubicBezTo>
                  <a:pt x="227" y="320"/>
                  <a:pt x="219" y="327"/>
                  <a:pt x="209" y="327"/>
                </a:cubicBezTo>
                <a:cubicBezTo>
                  <a:pt x="27" y="327"/>
                  <a:pt x="27" y="327"/>
                  <a:pt x="27" y="327"/>
                </a:cubicBezTo>
                <a:cubicBezTo>
                  <a:pt x="17" y="327"/>
                  <a:pt x="10" y="320"/>
                  <a:pt x="10" y="311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44"/>
                  <a:pt x="17" y="37"/>
                  <a:pt x="27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19" y="37"/>
                  <a:pt x="227" y="44"/>
                  <a:pt x="227" y="53"/>
                </a:cubicBezTo>
                <a:lnTo>
                  <a:pt x="227" y="311"/>
                </a:lnTo>
                <a:close/>
              </a:path>
            </a:pathLst>
          </a:custGeom>
          <a:solidFill>
            <a:srgbClr val="C30101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3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椭圆 35">
            <a:extLst>
              <a:ext uri="{FF2B5EF4-FFF2-40B4-BE49-F238E27FC236}">
                <a16:creationId xmlns:a16="http://schemas.microsoft.com/office/drawing/2014/main" id="{30361419-570E-78E5-6C09-04C4BE6E6BD2}"/>
              </a:ext>
            </a:extLst>
          </p:cNvPr>
          <p:cNvSpPr/>
          <p:nvPr/>
        </p:nvSpPr>
        <p:spPr>
          <a:xfrm>
            <a:off x="9209676" y="3638628"/>
            <a:ext cx="609441" cy="609441"/>
          </a:xfrm>
          <a:prstGeom prst="ellipse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Light" panose="020B0300000000000000" pitchFamily="34" charset="-122"/>
              <a:sym typeface="+mn-lt"/>
            </a:endParaRPr>
          </a:p>
        </p:txBody>
      </p:sp>
      <p:grpSp>
        <p:nvGrpSpPr>
          <p:cNvPr id="28" name="组合 78" descr="D:\51PPT模板网\51pptmoban.com\图片.jpg">
            <a:extLst>
              <a:ext uri="{FF2B5EF4-FFF2-40B4-BE49-F238E27FC236}">
                <a16:creationId xmlns:a16="http://schemas.microsoft.com/office/drawing/2014/main" id="{1DA6B410-2740-4D10-A23C-80EA4E2CE3DE}"/>
              </a:ext>
            </a:extLst>
          </p:cNvPr>
          <p:cNvGrpSpPr>
            <a:grpSpLocks noChangeAspect="1"/>
          </p:cNvGrpSpPr>
          <p:nvPr/>
        </p:nvGrpSpPr>
        <p:grpSpPr>
          <a:xfrm>
            <a:off x="9363475" y="3804304"/>
            <a:ext cx="301842" cy="258432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9" name="Freeform 3767">
              <a:extLst>
                <a:ext uri="{FF2B5EF4-FFF2-40B4-BE49-F238E27FC236}">
                  <a16:creationId xmlns:a16="http://schemas.microsoft.com/office/drawing/2014/main" id="{1AAB6A30-D74D-1ED9-98F5-CF09C2F031A5}"/>
                </a:ext>
              </a:extLst>
            </p:cNvPr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768">
              <a:extLst>
                <a:ext uri="{FF2B5EF4-FFF2-40B4-BE49-F238E27FC236}">
                  <a16:creationId xmlns:a16="http://schemas.microsoft.com/office/drawing/2014/main" id="{F6B24028-38A5-DAC8-9724-5A2B333A7EA3}"/>
                </a:ext>
              </a:extLst>
            </p:cNvPr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2AF980-02F8-CF51-9F9A-CDD4FB430748}"/>
              </a:ext>
            </a:extLst>
          </p:cNvPr>
          <p:cNvGrpSpPr/>
          <p:nvPr/>
        </p:nvGrpSpPr>
        <p:grpSpPr>
          <a:xfrm>
            <a:off x="6547972" y="2142289"/>
            <a:ext cx="2244126" cy="1073070"/>
            <a:chOff x="-409397" y="2186191"/>
            <a:chExt cx="2244126" cy="107307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DC98E0C-9452-9305-60F7-CC28D17C28CD}"/>
                </a:ext>
              </a:extLst>
            </p:cNvPr>
            <p:cNvSpPr txBox="1"/>
            <p:nvPr/>
          </p:nvSpPr>
          <p:spPr>
            <a:xfrm>
              <a:off x="-409397" y="2495975"/>
              <a:ext cx="22441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CF15F3C-6E2D-DE04-3B60-F56848E6FB99}"/>
                </a:ext>
              </a:extLst>
            </p:cNvPr>
            <p:cNvSpPr txBox="1"/>
            <p:nvPr/>
          </p:nvSpPr>
          <p:spPr>
            <a:xfrm>
              <a:off x="271330" y="2186191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0E0049C-5F5C-100E-504A-02CAB9DAB15E}"/>
              </a:ext>
            </a:extLst>
          </p:cNvPr>
          <p:cNvGrpSpPr/>
          <p:nvPr/>
        </p:nvGrpSpPr>
        <p:grpSpPr>
          <a:xfrm>
            <a:off x="9108086" y="2142289"/>
            <a:ext cx="2244126" cy="1073070"/>
            <a:chOff x="-409397" y="2186191"/>
            <a:chExt cx="2244126" cy="107307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D77C498-E9E6-E79E-C04E-505D6D1CE721}"/>
                </a:ext>
              </a:extLst>
            </p:cNvPr>
            <p:cNvSpPr txBox="1"/>
            <p:nvPr/>
          </p:nvSpPr>
          <p:spPr>
            <a:xfrm>
              <a:off x="-409397" y="2495975"/>
              <a:ext cx="22441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0D2CE1D-BB57-C754-7A2E-70DA7801B1BD}"/>
                </a:ext>
              </a:extLst>
            </p:cNvPr>
            <p:cNvSpPr txBox="1"/>
            <p:nvPr/>
          </p:nvSpPr>
          <p:spPr>
            <a:xfrm>
              <a:off x="271330" y="2186191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BFB4DA3-127E-1CB1-A4B7-39E0BE8DA6F3}"/>
              </a:ext>
            </a:extLst>
          </p:cNvPr>
          <p:cNvGrpSpPr/>
          <p:nvPr/>
        </p:nvGrpSpPr>
        <p:grpSpPr>
          <a:xfrm>
            <a:off x="6547972" y="3931565"/>
            <a:ext cx="2244126" cy="1073070"/>
            <a:chOff x="-409397" y="2186191"/>
            <a:chExt cx="2244126" cy="107307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4C81E24-823B-4848-0300-C3B2B0D219F9}"/>
                </a:ext>
              </a:extLst>
            </p:cNvPr>
            <p:cNvSpPr txBox="1"/>
            <p:nvPr/>
          </p:nvSpPr>
          <p:spPr>
            <a:xfrm>
              <a:off x="-409397" y="2495975"/>
              <a:ext cx="22441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4CC253A-5DD8-1BE1-9479-F7A4EF8EE92A}"/>
                </a:ext>
              </a:extLst>
            </p:cNvPr>
            <p:cNvSpPr txBox="1"/>
            <p:nvPr/>
          </p:nvSpPr>
          <p:spPr>
            <a:xfrm>
              <a:off x="271330" y="2186191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81860E4-39F0-7ABD-8B35-468AEE2ACEAB}"/>
              </a:ext>
            </a:extLst>
          </p:cNvPr>
          <p:cNvGrpSpPr/>
          <p:nvPr/>
        </p:nvGrpSpPr>
        <p:grpSpPr>
          <a:xfrm>
            <a:off x="9108086" y="3931565"/>
            <a:ext cx="2244126" cy="1073070"/>
            <a:chOff x="-409397" y="2186191"/>
            <a:chExt cx="2244126" cy="107307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C153B95-9CAB-B9C6-D498-60B6250D21CF}"/>
                </a:ext>
              </a:extLst>
            </p:cNvPr>
            <p:cNvSpPr txBox="1"/>
            <p:nvPr/>
          </p:nvSpPr>
          <p:spPr>
            <a:xfrm>
              <a:off x="-409397" y="2495975"/>
              <a:ext cx="224412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13F4BFB-A2A3-AF85-328A-755EA4D722E6}"/>
                </a:ext>
              </a:extLst>
            </p:cNvPr>
            <p:cNvSpPr txBox="1"/>
            <p:nvPr/>
          </p:nvSpPr>
          <p:spPr>
            <a:xfrm>
              <a:off x="271330" y="2186191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105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Freeform: Shape 23">
            <a:extLst>
              <a:ext uri="{FF2B5EF4-FFF2-40B4-BE49-F238E27FC236}">
                <a16:creationId xmlns:a16="http://schemas.microsoft.com/office/drawing/2014/main" id="{35979C37-DDA8-4562-9876-F99D83B4A00A}"/>
              </a:ext>
            </a:extLst>
          </p:cNvPr>
          <p:cNvSpPr/>
          <p:nvPr/>
        </p:nvSpPr>
        <p:spPr>
          <a:xfrm rot="3600000">
            <a:off x="6432383" y="3185118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4" name="Freeform: Shape 25">
            <a:extLst>
              <a:ext uri="{FF2B5EF4-FFF2-40B4-BE49-F238E27FC236}">
                <a16:creationId xmlns:a16="http://schemas.microsoft.com/office/drawing/2014/main" id="{7C2C3FAE-A2E5-4E93-BDF3-477ABF062603}"/>
              </a:ext>
            </a:extLst>
          </p:cNvPr>
          <p:cNvSpPr/>
          <p:nvPr/>
        </p:nvSpPr>
        <p:spPr>
          <a:xfrm>
            <a:off x="5807579" y="4346578"/>
            <a:ext cx="666173" cy="487765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497989" y="291698"/>
                </a:moveTo>
                <a:lnTo>
                  <a:pt x="182311" y="291698"/>
                </a:lnTo>
                <a:lnTo>
                  <a:pt x="182311" y="364623"/>
                </a:lnTo>
                <a:lnTo>
                  <a:pt x="0" y="182311"/>
                </a:lnTo>
                <a:lnTo>
                  <a:pt x="182311" y="0"/>
                </a:lnTo>
                <a:lnTo>
                  <a:pt x="182311" y="72925"/>
                </a:lnTo>
                <a:lnTo>
                  <a:pt x="497989" y="72925"/>
                </a:lnTo>
                <a:lnTo>
                  <a:pt x="497989" y="291698"/>
                </a:ln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Freeform: Shape 27">
            <a:extLst>
              <a:ext uri="{FF2B5EF4-FFF2-40B4-BE49-F238E27FC236}">
                <a16:creationId xmlns:a16="http://schemas.microsoft.com/office/drawing/2014/main" id="{999D835E-5090-458C-A58A-53AE25F9D782}"/>
              </a:ext>
            </a:extLst>
          </p:cNvPr>
          <p:cNvSpPr/>
          <p:nvPr/>
        </p:nvSpPr>
        <p:spPr>
          <a:xfrm rot="18000000">
            <a:off x="5114123" y="3224752"/>
            <a:ext cx="666171" cy="487764"/>
          </a:xfrm>
          <a:custGeom>
            <a:avLst/>
            <a:gdLst>
              <a:gd name="connsiteX0" fmla="*/ 0 w 497989"/>
              <a:gd name="connsiteY0" fmla="*/ 72925 h 364623"/>
              <a:gd name="connsiteX1" fmla="*/ 315678 w 497989"/>
              <a:gd name="connsiteY1" fmla="*/ 72925 h 364623"/>
              <a:gd name="connsiteX2" fmla="*/ 315678 w 497989"/>
              <a:gd name="connsiteY2" fmla="*/ 0 h 364623"/>
              <a:gd name="connsiteX3" fmla="*/ 497989 w 497989"/>
              <a:gd name="connsiteY3" fmla="*/ 182312 h 364623"/>
              <a:gd name="connsiteX4" fmla="*/ 315678 w 497989"/>
              <a:gd name="connsiteY4" fmla="*/ 364623 h 364623"/>
              <a:gd name="connsiteX5" fmla="*/ 315678 w 497989"/>
              <a:gd name="connsiteY5" fmla="*/ 291698 h 364623"/>
              <a:gd name="connsiteX6" fmla="*/ 0 w 497989"/>
              <a:gd name="connsiteY6" fmla="*/ 291698 h 364623"/>
              <a:gd name="connsiteX7" fmla="*/ 0 w 497989"/>
              <a:gd name="connsiteY7" fmla="*/ 72925 h 36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7989" h="364623">
                <a:moveTo>
                  <a:pt x="0" y="72925"/>
                </a:moveTo>
                <a:lnTo>
                  <a:pt x="315678" y="72925"/>
                </a:lnTo>
                <a:lnTo>
                  <a:pt x="315678" y="0"/>
                </a:lnTo>
                <a:lnTo>
                  <a:pt x="497989" y="182312"/>
                </a:lnTo>
                <a:lnTo>
                  <a:pt x="315678" y="364623"/>
                </a:lnTo>
                <a:lnTo>
                  <a:pt x="315678" y="291698"/>
                </a:lnTo>
                <a:lnTo>
                  <a:pt x="0" y="291698"/>
                </a:lnTo>
                <a:lnTo>
                  <a:pt x="0" y="72925"/>
                </a:lnTo>
                <a:close/>
              </a:path>
            </a:pathLst>
          </a:cu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>
              <a:solidFill>
                <a:schemeClr val="lt1"/>
              </a:solidFill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33" name="Freeform: Shape 26">
            <a:extLst>
              <a:ext uri="{FF2B5EF4-FFF2-40B4-BE49-F238E27FC236}">
                <a16:creationId xmlns:a16="http://schemas.microsoft.com/office/drawing/2014/main" id="{3896DAF3-95A6-43FF-9741-BA101C45246B}"/>
              </a:ext>
            </a:extLst>
          </p:cNvPr>
          <p:cNvSpPr/>
          <p:nvPr/>
        </p:nvSpPr>
        <p:spPr>
          <a:xfrm>
            <a:off x="4244014" y="4034957"/>
            <a:ext cx="1111011" cy="1111011"/>
          </a:xfrm>
          <a:custGeom>
            <a:avLst/>
            <a:gdLst>
              <a:gd name="connsiteX0" fmla="*/ 0 w 830525"/>
              <a:gd name="connsiteY0" fmla="*/ 415263 h 830525"/>
              <a:gd name="connsiteX1" fmla="*/ 415263 w 830525"/>
              <a:gd name="connsiteY1" fmla="*/ 0 h 830525"/>
              <a:gd name="connsiteX2" fmla="*/ 830526 w 830525"/>
              <a:gd name="connsiteY2" fmla="*/ 415263 h 830525"/>
              <a:gd name="connsiteX3" fmla="*/ 415263 w 830525"/>
              <a:gd name="connsiteY3" fmla="*/ 830526 h 830525"/>
              <a:gd name="connsiteX4" fmla="*/ 0 w 830525"/>
              <a:gd name="connsiteY4" fmla="*/ 415263 h 8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525" h="830525">
                <a:moveTo>
                  <a:pt x="0" y="415263"/>
                </a:moveTo>
                <a:cubicBezTo>
                  <a:pt x="0" y="185920"/>
                  <a:pt x="185920" y="0"/>
                  <a:pt x="415263" y="0"/>
                </a:cubicBezTo>
                <a:cubicBezTo>
                  <a:pt x="644606" y="0"/>
                  <a:pt x="830526" y="185920"/>
                  <a:pt x="830526" y="415263"/>
                </a:cubicBezTo>
                <a:cubicBezTo>
                  <a:pt x="830526" y="644606"/>
                  <a:pt x="644606" y="830526"/>
                  <a:pt x="415263" y="830526"/>
                </a:cubicBezTo>
                <a:cubicBezTo>
                  <a:pt x="185920" y="830526"/>
                  <a:pt x="0" y="644606"/>
                  <a:pt x="0" y="41526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34" name="Freeform: Shape 28">
            <a:extLst>
              <a:ext uri="{FF2B5EF4-FFF2-40B4-BE49-F238E27FC236}">
                <a16:creationId xmlns:a16="http://schemas.microsoft.com/office/drawing/2014/main" id="{25ED5201-4C48-4F5E-88F5-23BAD572D630}"/>
              </a:ext>
            </a:extLst>
          </p:cNvPr>
          <p:cNvSpPr>
            <a:spLocks/>
          </p:cNvSpPr>
          <p:nvPr/>
        </p:nvSpPr>
        <p:spPr bwMode="auto">
          <a:xfrm>
            <a:off x="4536480" y="4345735"/>
            <a:ext cx="526083" cy="48945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C3010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28" name="Freeform: Shape 24">
            <a:extLst>
              <a:ext uri="{FF2B5EF4-FFF2-40B4-BE49-F238E27FC236}">
                <a16:creationId xmlns:a16="http://schemas.microsoft.com/office/drawing/2014/main" id="{214A94AD-3BBD-406A-AEE7-6CBB5A0315F1}"/>
              </a:ext>
            </a:extLst>
          </p:cNvPr>
          <p:cNvSpPr/>
          <p:nvPr/>
        </p:nvSpPr>
        <p:spPr>
          <a:xfrm>
            <a:off x="6880535" y="4034957"/>
            <a:ext cx="1111011" cy="1111011"/>
          </a:xfrm>
          <a:custGeom>
            <a:avLst/>
            <a:gdLst>
              <a:gd name="connsiteX0" fmla="*/ 0 w 830525"/>
              <a:gd name="connsiteY0" fmla="*/ 415263 h 830525"/>
              <a:gd name="connsiteX1" fmla="*/ 415263 w 830525"/>
              <a:gd name="connsiteY1" fmla="*/ 0 h 830525"/>
              <a:gd name="connsiteX2" fmla="*/ 830526 w 830525"/>
              <a:gd name="connsiteY2" fmla="*/ 415263 h 830525"/>
              <a:gd name="connsiteX3" fmla="*/ 415263 w 830525"/>
              <a:gd name="connsiteY3" fmla="*/ 830526 h 830525"/>
              <a:gd name="connsiteX4" fmla="*/ 0 w 830525"/>
              <a:gd name="connsiteY4" fmla="*/ 415263 h 8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525" h="830525">
                <a:moveTo>
                  <a:pt x="0" y="415263"/>
                </a:moveTo>
                <a:cubicBezTo>
                  <a:pt x="0" y="185920"/>
                  <a:pt x="185920" y="0"/>
                  <a:pt x="415263" y="0"/>
                </a:cubicBezTo>
                <a:cubicBezTo>
                  <a:pt x="644606" y="0"/>
                  <a:pt x="830526" y="185920"/>
                  <a:pt x="830526" y="415263"/>
                </a:cubicBezTo>
                <a:cubicBezTo>
                  <a:pt x="830526" y="644606"/>
                  <a:pt x="644606" y="830526"/>
                  <a:pt x="415263" y="830526"/>
                </a:cubicBezTo>
                <a:cubicBezTo>
                  <a:pt x="185920" y="830526"/>
                  <a:pt x="0" y="644606"/>
                  <a:pt x="0" y="41526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29" name="Group 29" descr="D:\51PPT模板网\51pptmoban.com\图片.jpg">
            <a:extLst>
              <a:ext uri="{FF2B5EF4-FFF2-40B4-BE49-F238E27FC236}">
                <a16:creationId xmlns:a16="http://schemas.microsoft.com/office/drawing/2014/main" id="{2837C906-5104-41BE-B010-EBE7E5C554BA}"/>
              </a:ext>
            </a:extLst>
          </p:cNvPr>
          <p:cNvGrpSpPr/>
          <p:nvPr/>
        </p:nvGrpSpPr>
        <p:grpSpPr>
          <a:xfrm>
            <a:off x="7191890" y="4300775"/>
            <a:ext cx="488267" cy="579343"/>
            <a:chOff x="4394201" y="3717926"/>
            <a:chExt cx="306388" cy="363538"/>
          </a:xfrm>
          <a:solidFill>
            <a:srgbClr val="C30101"/>
          </a:solidFill>
        </p:grpSpPr>
        <p:sp>
          <p:nvSpPr>
            <p:cNvPr id="30" name="Freeform: Shape 30">
              <a:extLst>
                <a:ext uri="{FF2B5EF4-FFF2-40B4-BE49-F238E27FC236}">
                  <a16:creationId xmlns:a16="http://schemas.microsoft.com/office/drawing/2014/main" id="{208CDEF4-1BC0-40AF-8978-7E72DE8FA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563" y="3883026"/>
              <a:ext cx="88900" cy="90488"/>
            </a:xfrm>
            <a:custGeom>
              <a:avLst/>
              <a:gdLst/>
              <a:ahLst/>
              <a:cxnLst>
                <a:cxn ang="0">
                  <a:pos x="35" y="34"/>
                </a:cxn>
                <a:cxn ang="0">
                  <a:pos x="35" y="7"/>
                </a:cxn>
                <a:cxn ang="0">
                  <a:pos x="8" y="8"/>
                </a:cxn>
                <a:cxn ang="0">
                  <a:pos x="8" y="35"/>
                </a:cxn>
                <a:cxn ang="0">
                  <a:pos x="35" y="34"/>
                </a:cxn>
                <a:cxn ang="0">
                  <a:pos x="22" y="23"/>
                </a:cxn>
                <a:cxn ang="0">
                  <a:pos x="14" y="23"/>
                </a:cxn>
                <a:cxn ang="0">
                  <a:pos x="14" y="16"/>
                </a:cxn>
                <a:cxn ang="0">
                  <a:pos x="12" y="14"/>
                </a:cxn>
                <a:cxn ang="0">
                  <a:pos x="14" y="12"/>
                </a:cxn>
                <a:cxn ang="0">
                  <a:pos x="16" y="14"/>
                </a:cxn>
                <a:cxn ang="0">
                  <a:pos x="19" y="11"/>
                </a:cxn>
                <a:cxn ang="0">
                  <a:pos x="21" y="14"/>
                </a:cxn>
                <a:cxn ang="0">
                  <a:pos x="18" y="16"/>
                </a:cxn>
                <a:cxn ang="0">
                  <a:pos x="17" y="19"/>
                </a:cxn>
                <a:cxn ang="0">
                  <a:pos x="21" y="19"/>
                </a:cxn>
                <a:cxn ang="0">
                  <a:pos x="28" y="19"/>
                </a:cxn>
                <a:cxn ang="0">
                  <a:pos x="29" y="26"/>
                </a:cxn>
                <a:cxn ang="0">
                  <a:pos x="31" y="28"/>
                </a:cxn>
                <a:cxn ang="0">
                  <a:pos x="29" y="30"/>
                </a:cxn>
                <a:cxn ang="0">
                  <a:pos x="27" y="28"/>
                </a:cxn>
                <a:cxn ang="0">
                  <a:pos x="22" y="31"/>
                </a:cxn>
                <a:cxn ang="0">
                  <a:pos x="21" y="28"/>
                </a:cxn>
                <a:cxn ang="0">
                  <a:pos x="25" y="26"/>
                </a:cxn>
                <a:cxn ang="0">
                  <a:pos x="26" y="22"/>
                </a:cxn>
                <a:cxn ang="0">
                  <a:pos x="22" y="23"/>
                </a:cxn>
              </a:cxnLst>
              <a:rect l="0" t="0" r="r" b="b"/>
              <a:pathLst>
                <a:path w="42" h="42">
                  <a:moveTo>
                    <a:pt x="35" y="34"/>
                  </a:moveTo>
                  <a:cubicBezTo>
                    <a:pt x="42" y="27"/>
                    <a:pt x="42" y="15"/>
                    <a:pt x="35" y="7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8"/>
                    <a:pt x="8" y="35"/>
                  </a:cubicBezTo>
                  <a:cubicBezTo>
                    <a:pt x="15" y="42"/>
                    <a:pt x="28" y="42"/>
                    <a:pt x="35" y="34"/>
                  </a:cubicBezTo>
                  <a:close/>
                  <a:moveTo>
                    <a:pt x="22" y="23"/>
                  </a:moveTo>
                  <a:cubicBezTo>
                    <a:pt x="19" y="24"/>
                    <a:pt x="16" y="25"/>
                    <a:pt x="14" y="23"/>
                  </a:cubicBezTo>
                  <a:cubicBezTo>
                    <a:pt x="12" y="21"/>
                    <a:pt x="12" y="18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2"/>
                    <a:pt x="18" y="12"/>
                    <a:pt x="19" y="11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19" y="15"/>
                    <a:pt x="18" y="16"/>
                  </a:cubicBezTo>
                  <a:cubicBezTo>
                    <a:pt x="16" y="18"/>
                    <a:pt x="16" y="19"/>
                    <a:pt x="17" y="19"/>
                  </a:cubicBezTo>
                  <a:cubicBezTo>
                    <a:pt x="18" y="20"/>
                    <a:pt x="19" y="20"/>
                    <a:pt x="21" y="19"/>
                  </a:cubicBezTo>
                  <a:cubicBezTo>
                    <a:pt x="24" y="17"/>
                    <a:pt x="26" y="17"/>
                    <a:pt x="28" y="19"/>
                  </a:cubicBezTo>
                  <a:cubicBezTo>
                    <a:pt x="30" y="21"/>
                    <a:pt x="30" y="24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30"/>
                    <a:pt x="24" y="31"/>
                    <a:pt x="22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8"/>
                    <a:pt x="24" y="27"/>
                    <a:pt x="25" y="26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2"/>
                    <a:pt x="24" y="22"/>
                    <a:pt x="22" y="23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: Shape 31">
              <a:extLst>
                <a:ext uri="{FF2B5EF4-FFF2-40B4-BE49-F238E27FC236}">
                  <a16:creationId xmlns:a16="http://schemas.microsoft.com/office/drawing/2014/main" id="{C7E730E7-164E-42BE-98C5-E2AFA6366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201" y="3776664"/>
              <a:ext cx="304800" cy="304800"/>
            </a:xfrm>
            <a:custGeom>
              <a:avLst/>
              <a:gdLst/>
              <a:ahLst/>
              <a:cxnLst>
                <a:cxn ang="0">
                  <a:pos x="55" y="143"/>
                </a:cxn>
                <a:cxn ang="0">
                  <a:pos x="143" y="53"/>
                </a:cxn>
                <a:cxn ang="0">
                  <a:pos x="88" y="0"/>
                </a:cxn>
                <a:cxn ang="0">
                  <a:pos x="0" y="90"/>
                </a:cxn>
                <a:cxn ang="0">
                  <a:pos x="55" y="143"/>
                </a:cxn>
                <a:cxn ang="0">
                  <a:pos x="88" y="17"/>
                </a:cxn>
                <a:cxn ang="0">
                  <a:pos x="126" y="53"/>
                </a:cxn>
                <a:cxn ang="0">
                  <a:pos x="97" y="83"/>
                </a:cxn>
                <a:cxn ang="0">
                  <a:pos x="91" y="51"/>
                </a:cxn>
                <a:cxn ang="0">
                  <a:pos x="61" y="46"/>
                </a:cxn>
                <a:cxn ang="0">
                  <a:pos x="88" y="17"/>
                </a:cxn>
                <a:cxn ang="0">
                  <a:pos x="88" y="54"/>
                </a:cxn>
                <a:cxn ang="0">
                  <a:pos x="88" y="88"/>
                </a:cxn>
                <a:cxn ang="0">
                  <a:pos x="55" y="89"/>
                </a:cxn>
                <a:cxn ang="0">
                  <a:pos x="55" y="55"/>
                </a:cxn>
                <a:cxn ang="0">
                  <a:pos x="88" y="54"/>
                </a:cxn>
                <a:cxn ang="0">
                  <a:pos x="18" y="90"/>
                </a:cxn>
                <a:cxn ang="0">
                  <a:pos x="45" y="62"/>
                </a:cxn>
                <a:cxn ang="0">
                  <a:pos x="51" y="92"/>
                </a:cxn>
                <a:cxn ang="0">
                  <a:pos x="83" y="97"/>
                </a:cxn>
                <a:cxn ang="0">
                  <a:pos x="55" y="126"/>
                </a:cxn>
                <a:cxn ang="0">
                  <a:pos x="18" y="90"/>
                </a:cxn>
              </a:cxnLst>
              <a:rect l="0" t="0" r="r" b="b"/>
              <a:pathLst>
                <a:path w="143" h="143">
                  <a:moveTo>
                    <a:pt x="55" y="143"/>
                  </a:moveTo>
                  <a:cubicBezTo>
                    <a:pt x="143" y="53"/>
                    <a:pt x="143" y="53"/>
                    <a:pt x="143" y="5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55" y="143"/>
                  </a:lnTo>
                  <a:close/>
                  <a:moveTo>
                    <a:pt x="88" y="17"/>
                  </a:moveTo>
                  <a:cubicBezTo>
                    <a:pt x="126" y="53"/>
                    <a:pt x="126" y="53"/>
                    <a:pt x="126" y="53"/>
                  </a:cubicBezTo>
                  <a:cubicBezTo>
                    <a:pt x="97" y="83"/>
                    <a:pt x="97" y="83"/>
                    <a:pt x="97" y="83"/>
                  </a:cubicBezTo>
                  <a:cubicBezTo>
                    <a:pt x="102" y="72"/>
                    <a:pt x="100" y="59"/>
                    <a:pt x="91" y="51"/>
                  </a:cubicBezTo>
                  <a:cubicBezTo>
                    <a:pt x="83" y="43"/>
                    <a:pt x="71" y="41"/>
                    <a:pt x="61" y="46"/>
                  </a:cubicBezTo>
                  <a:lnTo>
                    <a:pt x="88" y="17"/>
                  </a:lnTo>
                  <a:close/>
                  <a:moveTo>
                    <a:pt x="88" y="54"/>
                  </a:moveTo>
                  <a:cubicBezTo>
                    <a:pt x="97" y="63"/>
                    <a:pt x="97" y="78"/>
                    <a:pt x="88" y="88"/>
                  </a:cubicBezTo>
                  <a:cubicBezTo>
                    <a:pt x="79" y="97"/>
                    <a:pt x="64" y="98"/>
                    <a:pt x="55" y="89"/>
                  </a:cubicBezTo>
                  <a:cubicBezTo>
                    <a:pt x="45" y="80"/>
                    <a:pt x="45" y="65"/>
                    <a:pt x="55" y="55"/>
                  </a:cubicBezTo>
                  <a:cubicBezTo>
                    <a:pt x="64" y="46"/>
                    <a:pt x="79" y="45"/>
                    <a:pt x="88" y="54"/>
                  </a:cubicBezTo>
                  <a:close/>
                  <a:moveTo>
                    <a:pt x="18" y="90"/>
                  </a:moveTo>
                  <a:cubicBezTo>
                    <a:pt x="45" y="62"/>
                    <a:pt x="45" y="62"/>
                    <a:pt x="45" y="62"/>
                  </a:cubicBezTo>
                  <a:cubicBezTo>
                    <a:pt x="41" y="72"/>
                    <a:pt x="43" y="84"/>
                    <a:pt x="51" y="92"/>
                  </a:cubicBezTo>
                  <a:cubicBezTo>
                    <a:pt x="60" y="100"/>
                    <a:pt x="73" y="102"/>
                    <a:pt x="83" y="97"/>
                  </a:cubicBezTo>
                  <a:cubicBezTo>
                    <a:pt x="55" y="126"/>
                    <a:pt x="55" y="126"/>
                    <a:pt x="55" y="126"/>
                  </a:cubicBezTo>
                  <a:lnTo>
                    <a:pt x="18" y="90"/>
                  </a:ln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: Shape 34">
              <a:extLst>
                <a:ext uri="{FF2B5EF4-FFF2-40B4-BE49-F238E27FC236}">
                  <a16:creationId xmlns:a16="http://schemas.microsoft.com/office/drawing/2014/main" id="{A9264C7F-FC41-406B-B897-9D58F13B9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376" y="3717926"/>
              <a:ext cx="303213" cy="209550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13" y="132"/>
                </a:cxn>
                <a:cxn ang="0">
                  <a:pos x="20" y="124"/>
                </a:cxn>
                <a:cxn ang="0">
                  <a:pos x="16" y="120"/>
                </a:cxn>
                <a:cxn ang="0">
                  <a:pos x="117" y="16"/>
                </a:cxn>
                <a:cxn ang="0">
                  <a:pos x="174" y="71"/>
                </a:cxn>
                <a:cxn ang="0">
                  <a:pos x="167" y="79"/>
                </a:cxn>
                <a:cxn ang="0">
                  <a:pos x="175" y="87"/>
                </a:cxn>
                <a:cxn ang="0">
                  <a:pos x="191" y="71"/>
                </a:cxn>
                <a:cxn ang="0">
                  <a:pos x="117" y="0"/>
                </a:cxn>
                <a:cxn ang="0">
                  <a:pos x="0" y="120"/>
                </a:cxn>
              </a:cxnLst>
              <a:rect l="0" t="0" r="r" b="b"/>
              <a:pathLst>
                <a:path w="191" h="132">
                  <a:moveTo>
                    <a:pt x="0" y="120"/>
                  </a:moveTo>
                  <a:lnTo>
                    <a:pt x="13" y="132"/>
                  </a:lnTo>
                  <a:lnTo>
                    <a:pt x="20" y="124"/>
                  </a:lnTo>
                  <a:lnTo>
                    <a:pt x="16" y="120"/>
                  </a:lnTo>
                  <a:lnTo>
                    <a:pt x="117" y="16"/>
                  </a:lnTo>
                  <a:lnTo>
                    <a:pt x="174" y="71"/>
                  </a:lnTo>
                  <a:lnTo>
                    <a:pt x="167" y="79"/>
                  </a:lnTo>
                  <a:lnTo>
                    <a:pt x="175" y="87"/>
                  </a:lnTo>
                  <a:lnTo>
                    <a:pt x="191" y="71"/>
                  </a:lnTo>
                  <a:lnTo>
                    <a:pt x="117" y="0"/>
                  </a:lnTo>
                  <a:lnTo>
                    <a:pt x="0" y="120"/>
                  </a:ln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Freeform: Shape 22">
            <a:extLst>
              <a:ext uri="{FF2B5EF4-FFF2-40B4-BE49-F238E27FC236}">
                <a16:creationId xmlns:a16="http://schemas.microsoft.com/office/drawing/2014/main" id="{D5FBF7D4-ECDC-4BE4-B787-325E83989199}"/>
              </a:ext>
            </a:extLst>
          </p:cNvPr>
          <p:cNvSpPr/>
          <p:nvPr/>
        </p:nvSpPr>
        <p:spPr>
          <a:xfrm>
            <a:off x="5562274" y="1751663"/>
            <a:ext cx="1111011" cy="1111011"/>
          </a:xfrm>
          <a:custGeom>
            <a:avLst/>
            <a:gdLst>
              <a:gd name="connsiteX0" fmla="*/ 0 w 830525"/>
              <a:gd name="connsiteY0" fmla="*/ 415263 h 830525"/>
              <a:gd name="connsiteX1" fmla="*/ 415263 w 830525"/>
              <a:gd name="connsiteY1" fmla="*/ 0 h 830525"/>
              <a:gd name="connsiteX2" fmla="*/ 830526 w 830525"/>
              <a:gd name="connsiteY2" fmla="*/ 415263 h 830525"/>
              <a:gd name="connsiteX3" fmla="*/ 415263 w 830525"/>
              <a:gd name="connsiteY3" fmla="*/ 830526 h 830525"/>
              <a:gd name="connsiteX4" fmla="*/ 0 w 830525"/>
              <a:gd name="connsiteY4" fmla="*/ 415263 h 83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525" h="830525">
                <a:moveTo>
                  <a:pt x="0" y="415263"/>
                </a:moveTo>
                <a:cubicBezTo>
                  <a:pt x="0" y="185920"/>
                  <a:pt x="185920" y="0"/>
                  <a:pt x="415263" y="0"/>
                </a:cubicBezTo>
                <a:cubicBezTo>
                  <a:pt x="644606" y="0"/>
                  <a:pt x="830526" y="185920"/>
                  <a:pt x="830526" y="415263"/>
                </a:cubicBezTo>
                <a:cubicBezTo>
                  <a:pt x="830526" y="644606"/>
                  <a:pt x="644606" y="830526"/>
                  <a:pt x="415263" y="830526"/>
                </a:cubicBezTo>
                <a:cubicBezTo>
                  <a:pt x="185920" y="830526"/>
                  <a:pt x="0" y="644606"/>
                  <a:pt x="0" y="415263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19" name="Group 37" descr="D:\51PPT模板网\51pptmoban.com\图片.jpg">
            <a:extLst>
              <a:ext uri="{FF2B5EF4-FFF2-40B4-BE49-F238E27FC236}">
                <a16:creationId xmlns:a16="http://schemas.microsoft.com/office/drawing/2014/main" id="{7DD48DE8-43DA-47A3-84C5-F63F27E168D2}"/>
              </a:ext>
            </a:extLst>
          </p:cNvPr>
          <p:cNvGrpSpPr/>
          <p:nvPr/>
        </p:nvGrpSpPr>
        <p:grpSpPr>
          <a:xfrm>
            <a:off x="5838336" y="2039756"/>
            <a:ext cx="558773" cy="534793"/>
            <a:chOff x="3876675" y="1376363"/>
            <a:chExt cx="369888" cy="354012"/>
          </a:xfrm>
          <a:solidFill>
            <a:srgbClr val="C30101"/>
          </a:solidFill>
        </p:grpSpPr>
        <p:sp>
          <p:nvSpPr>
            <p:cNvPr id="20" name="Freeform: Shape 47">
              <a:extLst>
                <a:ext uri="{FF2B5EF4-FFF2-40B4-BE49-F238E27FC236}">
                  <a16:creationId xmlns:a16="http://schemas.microsoft.com/office/drawing/2014/main" id="{50DF74CF-9FC4-4C1F-8951-D38CFB4E2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4488" y="1401763"/>
              <a:ext cx="63500" cy="87313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2" y="8"/>
                </a:cxn>
                <a:cxn ang="0">
                  <a:pos x="18" y="24"/>
                </a:cxn>
                <a:cxn ang="0">
                  <a:pos x="27" y="46"/>
                </a:cxn>
                <a:cxn ang="0">
                  <a:pos x="30" y="49"/>
                </a:cxn>
                <a:cxn ang="0">
                  <a:pos x="31" y="49"/>
                </a:cxn>
                <a:cxn ang="0">
                  <a:pos x="35" y="44"/>
                </a:cxn>
                <a:cxn ang="0">
                  <a:pos x="24" y="19"/>
                </a:cxn>
                <a:cxn ang="0">
                  <a:pos x="7" y="1"/>
                </a:cxn>
                <a:cxn ang="0">
                  <a:pos x="1" y="2"/>
                </a:cxn>
              </a:cxnLst>
              <a:rect l="0" t="0" r="r" b="b"/>
              <a:pathLst>
                <a:path w="35" h="49">
                  <a:moveTo>
                    <a:pt x="1" y="2"/>
                  </a:moveTo>
                  <a:cubicBezTo>
                    <a:pt x="0" y="4"/>
                    <a:pt x="0" y="7"/>
                    <a:pt x="2" y="8"/>
                  </a:cubicBezTo>
                  <a:cubicBezTo>
                    <a:pt x="8" y="12"/>
                    <a:pt x="13" y="17"/>
                    <a:pt x="18" y="24"/>
                  </a:cubicBezTo>
                  <a:cubicBezTo>
                    <a:pt x="22" y="31"/>
                    <a:pt x="25" y="39"/>
                    <a:pt x="27" y="46"/>
                  </a:cubicBezTo>
                  <a:cubicBezTo>
                    <a:pt x="27" y="47"/>
                    <a:pt x="28" y="49"/>
                    <a:pt x="30" y="49"/>
                  </a:cubicBezTo>
                  <a:cubicBezTo>
                    <a:pt x="30" y="49"/>
                    <a:pt x="31" y="49"/>
                    <a:pt x="31" y="49"/>
                  </a:cubicBezTo>
                  <a:cubicBezTo>
                    <a:pt x="33" y="49"/>
                    <a:pt x="35" y="47"/>
                    <a:pt x="35" y="44"/>
                  </a:cubicBezTo>
                  <a:cubicBezTo>
                    <a:pt x="33" y="36"/>
                    <a:pt x="30" y="27"/>
                    <a:pt x="24" y="19"/>
                  </a:cubicBezTo>
                  <a:cubicBezTo>
                    <a:pt x="19" y="12"/>
                    <a:pt x="13" y="6"/>
                    <a:pt x="7" y="1"/>
                  </a:cubicBezTo>
                  <a:cubicBezTo>
                    <a:pt x="5" y="0"/>
                    <a:pt x="2" y="1"/>
                    <a:pt x="1" y="2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: Shape 50">
              <a:extLst>
                <a:ext uri="{FF2B5EF4-FFF2-40B4-BE49-F238E27FC236}">
                  <a16:creationId xmlns:a16="http://schemas.microsoft.com/office/drawing/2014/main" id="{3D9F0B24-2FAB-4202-A3C2-4C3099098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8775" y="1376363"/>
              <a:ext cx="77788" cy="1127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1" y="2"/>
                </a:cxn>
                <a:cxn ang="0">
                  <a:pos x="2" y="8"/>
                </a:cxn>
                <a:cxn ang="0">
                  <a:pos x="22" y="29"/>
                </a:cxn>
                <a:cxn ang="0">
                  <a:pos x="35" y="59"/>
                </a:cxn>
                <a:cxn ang="0">
                  <a:pos x="38" y="62"/>
                </a:cxn>
                <a:cxn ang="0">
                  <a:pos x="40" y="62"/>
                </a:cxn>
                <a:cxn ang="0">
                  <a:pos x="43" y="58"/>
                </a:cxn>
                <a:cxn ang="0">
                  <a:pos x="29" y="25"/>
                </a:cxn>
                <a:cxn ang="0">
                  <a:pos x="7" y="1"/>
                </a:cxn>
              </a:cxnLst>
              <a:rect l="0" t="0" r="r" b="b"/>
              <a:pathLst>
                <a:path w="44" h="63">
                  <a:moveTo>
                    <a:pt x="7" y="1"/>
                  </a:moveTo>
                  <a:cubicBezTo>
                    <a:pt x="5" y="0"/>
                    <a:pt x="2" y="0"/>
                    <a:pt x="1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9" y="13"/>
                    <a:pt x="16" y="21"/>
                    <a:pt x="22" y="29"/>
                  </a:cubicBezTo>
                  <a:cubicBezTo>
                    <a:pt x="29" y="39"/>
                    <a:pt x="33" y="49"/>
                    <a:pt x="35" y="59"/>
                  </a:cubicBezTo>
                  <a:cubicBezTo>
                    <a:pt x="36" y="61"/>
                    <a:pt x="37" y="62"/>
                    <a:pt x="38" y="62"/>
                  </a:cubicBezTo>
                  <a:cubicBezTo>
                    <a:pt x="39" y="63"/>
                    <a:pt x="39" y="63"/>
                    <a:pt x="40" y="62"/>
                  </a:cubicBezTo>
                  <a:cubicBezTo>
                    <a:pt x="42" y="62"/>
                    <a:pt x="44" y="60"/>
                    <a:pt x="43" y="58"/>
                  </a:cubicBezTo>
                  <a:cubicBezTo>
                    <a:pt x="41" y="47"/>
                    <a:pt x="36" y="35"/>
                    <a:pt x="29" y="25"/>
                  </a:cubicBezTo>
                  <a:cubicBezTo>
                    <a:pt x="23" y="15"/>
                    <a:pt x="15" y="7"/>
                    <a:pt x="7" y="1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: Shape 53">
              <a:extLst>
                <a:ext uri="{FF2B5EF4-FFF2-40B4-BE49-F238E27FC236}">
                  <a16:creationId xmlns:a16="http://schemas.microsoft.com/office/drawing/2014/main" id="{543A6C00-43B6-4C66-85AD-9792A6D67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88" y="1425575"/>
              <a:ext cx="46038" cy="65088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3" y="9"/>
                </a:cxn>
                <a:cxn ang="0">
                  <a:pos x="13" y="18"/>
                </a:cxn>
                <a:cxn ang="0">
                  <a:pos x="18" y="32"/>
                </a:cxn>
                <a:cxn ang="0">
                  <a:pos x="21" y="36"/>
                </a:cxn>
                <a:cxn ang="0">
                  <a:pos x="22" y="36"/>
                </a:cxn>
                <a:cxn ang="0">
                  <a:pos x="26" y="31"/>
                </a:cxn>
                <a:cxn ang="0">
                  <a:pos x="20" y="14"/>
                </a:cxn>
                <a:cxn ang="0">
                  <a:pos x="7" y="1"/>
                </a:cxn>
                <a:cxn ang="0">
                  <a:pos x="1" y="3"/>
                </a:cxn>
              </a:cxnLst>
              <a:rect l="0" t="0" r="r" b="b"/>
              <a:pathLst>
                <a:path w="26" h="36">
                  <a:moveTo>
                    <a:pt x="1" y="3"/>
                  </a:moveTo>
                  <a:cubicBezTo>
                    <a:pt x="0" y="5"/>
                    <a:pt x="1" y="7"/>
                    <a:pt x="3" y="9"/>
                  </a:cubicBezTo>
                  <a:cubicBezTo>
                    <a:pt x="7" y="10"/>
                    <a:pt x="10" y="14"/>
                    <a:pt x="13" y="18"/>
                  </a:cubicBezTo>
                  <a:cubicBezTo>
                    <a:pt x="16" y="23"/>
                    <a:pt x="18" y="28"/>
                    <a:pt x="18" y="32"/>
                  </a:cubicBezTo>
                  <a:cubicBezTo>
                    <a:pt x="18" y="34"/>
                    <a:pt x="20" y="35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5" y="36"/>
                    <a:pt x="26" y="34"/>
                    <a:pt x="26" y="31"/>
                  </a:cubicBezTo>
                  <a:cubicBezTo>
                    <a:pt x="26" y="26"/>
                    <a:pt x="23" y="19"/>
                    <a:pt x="20" y="14"/>
                  </a:cubicBezTo>
                  <a:cubicBezTo>
                    <a:pt x="16" y="8"/>
                    <a:pt x="11" y="4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: Shape 54">
              <a:extLst>
                <a:ext uri="{FF2B5EF4-FFF2-40B4-BE49-F238E27FC236}">
                  <a16:creationId xmlns:a16="http://schemas.microsoft.com/office/drawing/2014/main" id="{15B702F3-8D85-46F0-B5D8-765078787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638" y="1430338"/>
              <a:ext cx="201613" cy="184150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49" y="11"/>
                </a:cxn>
                <a:cxn ang="0">
                  <a:pos x="8" y="65"/>
                </a:cxn>
                <a:cxn ang="0">
                  <a:pos x="1" y="73"/>
                </a:cxn>
                <a:cxn ang="0">
                  <a:pos x="1" y="78"/>
                </a:cxn>
                <a:cxn ang="0">
                  <a:pos x="8" y="87"/>
                </a:cxn>
                <a:cxn ang="0">
                  <a:pos x="11" y="92"/>
                </a:cxn>
                <a:cxn ang="0">
                  <a:pos x="18" y="102"/>
                </a:cxn>
                <a:cxn ang="0">
                  <a:pos x="22" y="104"/>
                </a:cxn>
                <a:cxn ang="0">
                  <a:pos x="33" y="102"/>
                </a:cxn>
                <a:cxn ang="0">
                  <a:pos x="100" y="87"/>
                </a:cxn>
                <a:cxn ang="0">
                  <a:pos x="111" y="84"/>
                </a:cxn>
                <a:cxn ang="0">
                  <a:pos x="113" y="80"/>
                </a:cxn>
                <a:cxn ang="0">
                  <a:pos x="106" y="69"/>
                </a:cxn>
                <a:cxn ang="0">
                  <a:pos x="67" y="11"/>
                </a:cxn>
                <a:cxn ang="0">
                  <a:pos x="60" y="1"/>
                </a:cxn>
                <a:cxn ang="0">
                  <a:pos x="56" y="1"/>
                </a:cxn>
                <a:cxn ang="0">
                  <a:pos x="91" y="66"/>
                </a:cxn>
                <a:cxn ang="0">
                  <a:pos x="95" y="72"/>
                </a:cxn>
                <a:cxn ang="0">
                  <a:pos x="93" y="74"/>
                </a:cxn>
                <a:cxn ang="0">
                  <a:pos x="82" y="78"/>
                </a:cxn>
                <a:cxn ang="0">
                  <a:pos x="35" y="91"/>
                </a:cxn>
                <a:cxn ang="0">
                  <a:pos x="24" y="94"/>
                </a:cxn>
                <a:cxn ang="0">
                  <a:pos x="23" y="94"/>
                </a:cxn>
                <a:cxn ang="0">
                  <a:pos x="33" y="88"/>
                </a:cxn>
                <a:cxn ang="0">
                  <a:pos x="74" y="65"/>
                </a:cxn>
                <a:cxn ang="0">
                  <a:pos x="84" y="60"/>
                </a:cxn>
                <a:cxn ang="0">
                  <a:pos x="87" y="60"/>
                </a:cxn>
                <a:cxn ang="0">
                  <a:pos x="91" y="66"/>
                </a:cxn>
              </a:cxnLst>
              <a:rect l="0" t="0" r="r" b="b"/>
              <a:pathLst>
                <a:path w="114" h="104">
                  <a:moveTo>
                    <a:pt x="56" y="1"/>
                  </a:moveTo>
                  <a:cubicBezTo>
                    <a:pt x="55" y="3"/>
                    <a:pt x="52" y="7"/>
                    <a:pt x="49" y="11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5" y="68"/>
                    <a:pt x="2" y="72"/>
                    <a:pt x="1" y="73"/>
                  </a:cubicBezTo>
                  <a:cubicBezTo>
                    <a:pt x="0" y="74"/>
                    <a:pt x="1" y="76"/>
                    <a:pt x="1" y="78"/>
                  </a:cubicBezTo>
                  <a:cubicBezTo>
                    <a:pt x="2" y="79"/>
                    <a:pt x="5" y="83"/>
                    <a:pt x="8" y="87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14" y="96"/>
                    <a:pt x="17" y="101"/>
                    <a:pt x="18" y="102"/>
                  </a:cubicBezTo>
                  <a:cubicBezTo>
                    <a:pt x="19" y="103"/>
                    <a:pt x="21" y="104"/>
                    <a:pt x="22" y="104"/>
                  </a:cubicBezTo>
                  <a:cubicBezTo>
                    <a:pt x="24" y="104"/>
                    <a:pt x="28" y="103"/>
                    <a:pt x="33" y="102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6"/>
                    <a:pt x="110" y="85"/>
                    <a:pt x="111" y="84"/>
                  </a:cubicBezTo>
                  <a:cubicBezTo>
                    <a:pt x="113" y="84"/>
                    <a:pt x="114" y="82"/>
                    <a:pt x="113" y="80"/>
                  </a:cubicBezTo>
                  <a:cubicBezTo>
                    <a:pt x="111" y="78"/>
                    <a:pt x="108" y="73"/>
                    <a:pt x="106" y="69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4" y="7"/>
                    <a:pt x="61" y="3"/>
                    <a:pt x="60" y="1"/>
                  </a:cubicBezTo>
                  <a:cubicBezTo>
                    <a:pt x="59" y="0"/>
                    <a:pt x="57" y="0"/>
                    <a:pt x="56" y="1"/>
                  </a:cubicBezTo>
                  <a:close/>
                  <a:moveTo>
                    <a:pt x="91" y="66"/>
                  </a:moveTo>
                  <a:cubicBezTo>
                    <a:pt x="93" y="68"/>
                    <a:pt x="94" y="70"/>
                    <a:pt x="95" y="72"/>
                  </a:cubicBezTo>
                  <a:cubicBezTo>
                    <a:pt x="96" y="73"/>
                    <a:pt x="95" y="74"/>
                    <a:pt x="93" y="74"/>
                  </a:cubicBezTo>
                  <a:cubicBezTo>
                    <a:pt x="92" y="75"/>
                    <a:pt x="87" y="76"/>
                    <a:pt x="82" y="78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0" y="92"/>
                    <a:pt x="25" y="94"/>
                    <a:pt x="24" y="94"/>
                  </a:cubicBezTo>
                  <a:cubicBezTo>
                    <a:pt x="22" y="95"/>
                    <a:pt x="22" y="94"/>
                    <a:pt x="23" y="94"/>
                  </a:cubicBezTo>
                  <a:cubicBezTo>
                    <a:pt x="25" y="93"/>
                    <a:pt x="29" y="90"/>
                    <a:pt x="33" y="88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8" y="63"/>
                    <a:pt x="82" y="61"/>
                    <a:pt x="84" y="60"/>
                  </a:cubicBezTo>
                  <a:cubicBezTo>
                    <a:pt x="85" y="59"/>
                    <a:pt x="87" y="59"/>
                    <a:pt x="87" y="60"/>
                  </a:cubicBezTo>
                  <a:cubicBezTo>
                    <a:pt x="88" y="61"/>
                    <a:pt x="90" y="64"/>
                    <a:pt x="91" y="66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: Shape 55">
              <a:extLst>
                <a:ext uri="{FF2B5EF4-FFF2-40B4-BE49-F238E27FC236}">
                  <a16:creationId xmlns:a16="http://schemas.microsoft.com/office/drawing/2014/main" id="{9F0462DD-C2C0-407F-9EE1-E20503657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6675" y="1570038"/>
              <a:ext cx="106363" cy="98425"/>
            </a:xfrm>
            <a:custGeom>
              <a:avLst/>
              <a:gdLst/>
              <a:ahLst/>
              <a:cxnLst>
                <a:cxn ang="0">
                  <a:pos x="38" y="1"/>
                </a:cxn>
                <a:cxn ang="0">
                  <a:pos x="29" y="7"/>
                </a:cxn>
                <a:cxn ang="0">
                  <a:pos x="11" y="19"/>
                </a:cxn>
                <a:cxn ang="0">
                  <a:pos x="1" y="25"/>
                </a:cxn>
                <a:cxn ang="0">
                  <a:pos x="0" y="30"/>
                </a:cxn>
                <a:cxn ang="0">
                  <a:pos x="7" y="39"/>
                </a:cxn>
                <a:cxn ang="0">
                  <a:pos x="11" y="45"/>
                </a:cxn>
                <a:cxn ang="0">
                  <a:pos x="17" y="54"/>
                </a:cxn>
                <a:cxn ang="0">
                  <a:pos x="21" y="55"/>
                </a:cxn>
                <a:cxn ang="0">
                  <a:pos x="31" y="48"/>
                </a:cxn>
                <a:cxn ang="0">
                  <a:pos x="49" y="36"/>
                </a:cxn>
                <a:cxn ang="0">
                  <a:pos x="58" y="30"/>
                </a:cxn>
                <a:cxn ang="0">
                  <a:pos x="59" y="26"/>
                </a:cxn>
                <a:cxn ang="0">
                  <a:pos x="52" y="16"/>
                </a:cxn>
                <a:cxn ang="0">
                  <a:pos x="48" y="10"/>
                </a:cxn>
                <a:cxn ang="0">
                  <a:pos x="42" y="1"/>
                </a:cxn>
                <a:cxn ang="0">
                  <a:pos x="38" y="1"/>
                </a:cxn>
              </a:cxnLst>
              <a:rect l="0" t="0" r="r" b="b"/>
              <a:pathLst>
                <a:path w="60" h="56">
                  <a:moveTo>
                    <a:pt x="38" y="1"/>
                  </a:moveTo>
                  <a:cubicBezTo>
                    <a:pt x="37" y="1"/>
                    <a:pt x="33" y="4"/>
                    <a:pt x="29" y="7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7" y="22"/>
                    <a:pt x="3" y="24"/>
                    <a:pt x="1" y="25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1" y="31"/>
                    <a:pt x="4" y="35"/>
                    <a:pt x="7" y="39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6" y="53"/>
                    <a:pt x="17" y="54"/>
                  </a:cubicBezTo>
                  <a:cubicBezTo>
                    <a:pt x="18" y="55"/>
                    <a:pt x="20" y="56"/>
                    <a:pt x="21" y="55"/>
                  </a:cubicBezTo>
                  <a:cubicBezTo>
                    <a:pt x="22" y="54"/>
                    <a:pt x="27" y="51"/>
                    <a:pt x="31" y="4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34"/>
                    <a:pt x="57" y="31"/>
                    <a:pt x="58" y="30"/>
                  </a:cubicBezTo>
                  <a:cubicBezTo>
                    <a:pt x="59" y="29"/>
                    <a:pt x="60" y="27"/>
                    <a:pt x="59" y="26"/>
                  </a:cubicBezTo>
                  <a:cubicBezTo>
                    <a:pt x="58" y="24"/>
                    <a:pt x="55" y="20"/>
                    <a:pt x="52" y="16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6" y="7"/>
                    <a:pt x="43" y="2"/>
                    <a:pt x="42" y="1"/>
                  </a:cubicBezTo>
                  <a:cubicBezTo>
                    <a:pt x="41" y="0"/>
                    <a:pt x="40" y="0"/>
                    <a:pt x="38" y="1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: Shape 56">
              <a:extLst>
                <a:ext uri="{FF2B5EF4-FFF2-40B4-BE49-F238E27FC236}">
                  <a16:creationId xmlns:a16="http://schemas.microsoft.com/office/drawing/2014/main" id="{5D4ABDCE-6012-4840-9434-0A761714F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7950" y="1660525"/>
              <a:ext cx="74613" cy="69850"/>
            </a:xfrm>
            <a:custGeom>
              <a:avLst/>
              <a:gdLst/>
              <a:ahLst/>
              <a:cxnLst>
                <a:cxn ang="0">
                  <a:pos x="22" y="9"/>
                </a:cxn>
                <a:cxn ang="0">
                  <a:pos x="14" y="1"/>
                </a:cxn>
                <a:cxn ang="0">
                  <a:pos x="9" y="2"/>
                </a:cxn>
                <a:cxn ang="0">
                  <a:pos x="2" y="6"/>
                </a:cxn>
                <a:cxn ang="0">
                  <a:pos x="1" y="10"/>
                </a:cxn>
                <a:cxn ang="0">
                  <a:pos x="9" y="19"/>
                </a:cxn>
                <a:cxn ang="0">
                  <a:pos x="22" y="31"/>
                </a:cxn>
                <a:cxn ang="0">
                  <a:pos x="29" y="39"/>
                </a:cxn>
                <a:cxn ang="0">
                  <a:pos x="35" y="38"/>
                </a:cxn>
                <a:cxn ang="0">
                  <a:pos x="40" y="33"/>
                </a:cxn>
                <a:cxn ang="0">
                  <a:pos x="40" y="28"/>
                </a:cxn>
                <a:cxn ang="0">
                  <a:pos x="32" y="20"/>
                </a:cxn>
                <a:cxn ang="0">
                  <a:pos x="22" y="9"/>
                </a:cxn>
              </a:cxnLst>
              <a:rect l="0" t="0" r="r" b="b"/>
              <a:pathLst>
                <a:path w="42" h="40">
                  <a:moveTo>
                    <a:pt x="22" y="9"/>
                  </a:moveTo>
                  <a:cubicBezTo>
                    <a:pt x="19" y="6"/>
                    <a:pt x="15" y="2"/>
                    <a:pt x="14" y="1"/>
                  </a:cubicBezTo>
                  <a:cubicBezTo>
                    <a:pt x="13" y="0"/>
                    <a:pt x="11" y="0"/>
                    <a:pt x="9" y="2"/>
                  </a:cubicBezTo>
                  <a:cubicBezTo>
                    <a:pt x="7" y="3"/>
                    <a:pt x="4" y="5"/>
                    <a:pt x="2" y="6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3" y="12"/>
                    <a:pt x="6" y="15"/>
                    <a:pt x="9" y="19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5" y="34"/>
                    <a:pt x="28" y="38"/>
                    <a:pt x="29" y="39"/>
                  </a:cubicBezTo>
                  <a:cubicBezTo>
                    <a:pt x="31" y="40"/>
                    <a:pt x="33" y="40"/>
                    <a:pt x="35" y="38"/>
                  </a:cubicBezTo>
                  <a:cubicBezTo>
                    <a:pt x="36" y="37"/>
                    <a:pt x="39" y="34"/>
                    <a:pt x="40" y="33"/>
                  </a:cubicBezTo>
                  <a:cubicBezTo>
                    <a:pt x="42" y="32"/>
                    <a:pt x="42" y="29"/>
                    <a:pt x="40" y="28"/>
                  </a:cubicBezTo>
                  <a:cubicBezTo>
                    <a:pt x="39" y="27"/>
                    <a:pt x="35" y="23"/>
                    <a:pt x="32" y="20"/>
                  </a:cubicBezTo>
                  <a:lnTo>
                    <a:pt x="22" y="9"/>
                  </a:ln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: Shape 57">
              <a:extLst>
                <a:ext uri="{FF2B5EF4-FFF2-40B4-BE49-F238E27FC236}">
                  <a16:creationId xmlns:a16="http://schemas.microsoft.com/office/drawing/2014/main" id="{27C23E60-ADCF-48DC-AC17-50B6685C3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8113" y="1641475"/>
              <a:ext cx="25400" cy="3175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2" y="6"/>
                </a:cxn>
                <a:cxn ang="0">
                  <a:pos x="2" y="11"/>
                </a:cxn>
                <a:cxn ang="0">
                  <a:pos x="7" y="16"/>
                </a:cxn>
                <a:cxn ang="0">
                  <a:pos x="12" y="16"/>
                </a:cxn>
                <a:cxn ang="0">
                  <a:pos x="12" y="15"/>
                </a:cxn>
                <a:cxn ang="0">
                  <a:pos x="13" y="9"/>
                </a:cxn>
                <a:cxn ang="0">
                  <a:pos x="13" y="4"/>
                </a:cxn>
                <a:cxn ang="0">
                  <a:pos x="13" y="2"/>
                </a:cxn>
                <a:cxn ang="0">
                  <a:pos x="8" y="2"/>
                </a:cxn>
              </a:cxnLst>
              <a:rect l="0" t="0" r="r" b="b"/>
              <a:pathLst>
                <a:path w="14" h="18">
                  <a:moveTo>
                    <a:pt x="8" y="2"/>
                  </a:moveTo>
                  <a:cubicBezTo>
                    <a:pt x="6" y="3"/>
                    <a:pt x="3" y="5"/>
                    <a:pt x="2" y="6"/>
                  </a:cubicBezTo>
                  <a:cubicBezTo>
                    <a:pt x="0" y="7"/>
                    <a:pt x="0" y="9"/>
                    <a:pt x="2" y="11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9" y="18"/>
                    <a:pt x="11" y="18"/>
                    <a:pt x="12" y="16"/>
                  </a:cubicBezTo>
                  <a:cubicBezTo>
                    <a:pt x="12" y="16"/>
                    <a:pt x="12" y="16"/>
                    <a:pt x="12" y="15"/>
                  </a:cubicBezTo>
                  <a:cubicBezTo>
                    <a:pt x="13" y="13"/>
                    <a:pt x="13" y="11"/>
                    <a:pt x="13" y="9"/>
                  </a:cubicBezTo>
                  <a:cubicBezTo>
                    <a:pt x="14" y="7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0" y="0"/>
                    <a:pt x="8" y="2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: Shape 58">
              <a:extLst>
                <a:ext uri="{FF2B5EF4-FFF2-40B4-BE49-F238E27FC236}">
                  <a16:creationId xmlns:a16="http://schemas.microsoft.com/office/drawing/2014/main" id="{45653DC0-7D50-4E9A-BAF9-7B7559F296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2100" y="1465263"/>
              <a:ext cx="42863" cy="49213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4"/>
                </a:cxn>
                <a:cxn ang="0">
                  <a:pos x="2" y="8"/>
                </a:cxn>
                <a:cxn ang="0">
                  <a:pos x="8" y="16"/>
                </a:cxn>
                <a:cxn ang="0">
                  <a:pos x="14" y="25"/>
                </a:cxn>
                <a:cxn ang="0">
                  <a:pos x="17" y="28"/>
                </a:cxn>
                <a:cxn ang="0">
                  <a:pos x="20" y="26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3" y="2"/>
                </a:cxn>
              </a:cxnLst>
              <a:rect l="0" t="0" r="r" b="b"/>
              <a:pathLst>
                <a:path w="24" h="28">
                  <a:moveTo>
                    <a:pt x="3" y="2"/>
                  </a:moveTo>
                  <a:cubicBezTo>
                    <a:pt x="3" y="2"/>
                    <a:pt x="1" y="3"/>
                    <a:pt x="0" y="4"/>
                  </a:cubicBezTo>
                  <a:cubicBezTo>
                    <a:pt x="0" y="6"/>
                    <a:pt x="2" y="8"/>
                    <a:pt x="2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5" y="28"/>
                    <a:pt x="17" y="28"/>
                  </a:cubicBezTo>
                  <a:cubicBezTo>
                    <a:pt x="18" y="28"/>
                    <a:pt x="19" y="27"/>
                    <a:pt x="20" y="26"/>
                  </a:cubicBezTo>
                  <a:cubicBezTo>
                    <a:pt x="24" y="21"/>
                    <a:pt x="24" y="14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6" y="2"/>
                    <a:pt x="10" y="0"/>
                    <a:pt x="3" y="2"/>
                  </a:cubicBezTo>
                  <a:close/>
                </a:path>
              </a:pathLst>
            </a:custGeom>
            <a:grp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771B35-7A09-DF11-5592-20B25FA1ADBA}"/>
              </a:ext>
            </a:extLst>
          </p:cNvPr>
          <p:cNvGrpSpPr/>
          <p:nvPr/>
        </p:nvGrpSpPr>
        <p:grpSpPr>
          <a:xfrm>
            <a:off x="1146179" y="4226458"/>
            <a:ext cx="2966425" cy="816522"/>
            <a:chOff x="283598" y="1906534"/>
            <a:chExt cx="296642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AF2A0E1-12A4-D041-4B4F-D237DE7A88B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3CF6CBA-AA10-BDDD-7835-3EEB49D4EBC5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BD4309A-3139-3092-F264-61FC922053B0}"/>
              </a:ext>
            </a:extLst>
          </p:cNvPr>
          <p:cNvGrpSpPr/>
          <p:nvPr/>
        </p:nvGrpSpPr>
        <p:grpSpPr>
          <a:xfrm>
            <a:off x="6795592" y="1797075"/>
            <a:ext cx="2978693" cy="816522"/>
            <a:chOff x="271330" y="1906534"/>
            <a:chExt cx="2978693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E45954F-C153-F6B4-AF76-1147FFA8ED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0BFE25E-3A6F-0409-3407-F4F1F4EAFB67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FCC08C1-9DF8-7365-9698-145EFE2B404D}"/>
              </a:ext>
            </a:extLst>
          </p:cNvPr>
          <p:cNvGrpSpPr/>
          <p:nvPr/>
        </p:nvGrpSpPr>
        <p:grpSpPr>
          <a:xfrm>
            <a:off x="8147085" y="4226458"/>
            <a:ext cx="2978693" cy="816522"/>
            <a:chOff x="271330" y="1906534"/>
            <a:chExt cx="2978693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0A349A5-51D6-9C8F-AC13-D019097DC4C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EB916C8-F3B7-3CCF-E7EB-8181DE2E24A5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280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3D3424FC-F0B7-720E-A646-1B04A1BDC366}"/>
              </a:ext>
            </a:extLst>
          </p:cNvPr>
          <p:cNvGrpSpPr/>
          <p:nvPr/>
        </p:nvGrpSpPr>
        <p:grpSpPr>
          <a:xfrm>
            <a:off x="87938" y="0"/>
            <a:ext cx="12016124" cy="5844946"/>
            <a:chOff x="-39229" y="0"/>
            <a:chExt cx="12016124" cy="5844946"/>
          </a:xfrm>
        </p:grpSpPr>
        <p:pic>
          <p:nvPicPr>
            <p:cNvPr id="138" name="图片 137">
              <a:extLst>
                <a:ext uri="{FF2B5EF4-FFF2-40B4-BE49-F238E27FC236}">
                  <a16:creationId xmlns:a16="http://schemas.microsoft.com/office/drawing/2014/main" id="{6E68549A-0D4E-E0CA-A442-7BAC5D7C2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60026" y="0"/>
              <a:ext cx="6416869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  <p:pic>
          <p:nvPicPr>
            <p:cNvPr id="139" name="图片 138">
              <a:extLst>
                <a:ext uri="{FF2B5EF4-FFF2-40B4-BE49-F238E27FC236}">
                  <a16:creationId xmlns:a16="http://schemas.microsoft.com/office/drawing/2014/main" id="{FC1D2ED1-A793-A9A2-CB2D-DC155FA52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39229" y="0"/>
              <a:ext cx="6416870" cy="5844946"/>
            </a:xfrm>
            <a:custGeom>
              <a:avLst/>
              <a:gdLst>
                <a:gd name="connsiteX0" fmla="*/ 0 w 6416869"/>
                <a:gd name="connsiteY0" fmla="*/ 0 h 5844946"/>
                <a:gd name="connsiteX1" fmla="*/ 6416869 w 6416869"/>
                <a:gd name="connsiteY1" fmla="*/ 0 h 5844946"/>
                <a:gd name="connsiteX2" fmla="*/ 6416869 w 6416869"/>
                <a:gd name="connsiteY2" fmla="*/ 5844946 h 5844946"/>
                <a:gd name="connsiteX3" fmla="*/ 0 w 6416869"/>
                <a:gd name="connsiteY3" fmla="*/ 5844946 h 5844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6869" h="5844946">
                  <a:moveTo>
                    <a:pt x="0" y="0"/>
                  </a:moveTo>
                  <a:lnTo>
                    <a:pt x="6416869" y="0"/>
                  </a:lnTo>
                  <a:lnTo>
                    <a:pt x="6416869" y="5844946"/>
                  </a:lnTo>
                  <a:lnTo>
                    <a:pt x="0" y="5844946"/>
                  </a:lnTo>
                  <a:close/>
                </a:path>
              </a:pathLst>
            </a:custGeom>
          </p:spPr>
        </p:pic>
      </p:grpSp>
      <p:sp>
        <p:nvSpPr>
          <p:cNvPr id="97" name="白色任意多边形">
            <a:extLst>
              <a:ext uri="{FF2B5EF4-FFF2-40B4-BE49-F238E27FC236}">
                <a16:creationId xmlns:a16="http://schemas.microsoft.com/office/drawing/2014/main" id="{5B5085FD-5325-4AB2-46BD-680158D74272}"/>
              </a:ext>
            </a:extLst>
          </p:cNvPr>
          <p:cNvSpPr/>
          <p:nvPr/>
        </p:nvSpPr>
        <p:spPr>
          <a:xfrm rot="10800000">
            <a:off x="1962148" y="3461672"/>
            <a:ext cx="8267702" cy="3365210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77000">
                <a:schemeClr val="accent4">
                  <a:lumMod val="60000"/>
                  <a:lumOff val="40000"/>
                  <a:alpha val="0"/>
                </a:schemeClr>
              </a:gs>
              <a:gs pos="100000">
                <a:schemeClr val="accent4">
                  <a:lumMod val="20000"/>
                  <a:lumOff val="80000"/>
                  <a:alpha val="43000"/>
                </a:schemeClr>
              </a:gs>
            </a:gsLst>
            <a:lin ang="5400000" scaled="1"/>
          </a:gradFill>
          <a:ln w="38100">
            <a:gradFill>
              <a:gsLst>
                <a:gs pos="7700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sp>
        <p:nvSpPr>
          <p:cNvPr id="68" name="图形 52">
            <a:extLst>
              <a:ext uri="{FF2B5EF4-FFF2-40B4-BE49-F238E27FC236}">
                <a16:creationId xmlns:a16="http://schemas.microsoft.com/office/drawing/2014/main" id="{31565B57-3E88-8581-5843-9DFD4931AB0A}"/>
              </a:ext>
            </a:extLst>
          </p:cNvPr>
          <p:cNvSpPr/>
          <p:nvPr/>
        </p:nvSpPr>
        <p:spPr>
          <a:xfrm flipH="1">
            <a:off x="8662586" y="814794"/>
            <a:ext cx="2888457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8100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图形 52">
            <a:extLst>
              <a:ext uri="{FF2B5EF4-FFF2-40B4-BE49-F238E27FC236}">
                <a16:creationId xmlns:a16="http://schemas.microsoft.com/office/drawing/2014/main" id="{5F5DA627-7CA2-3ED7-CE62-3A91229D8100}"/>
              </a:ext>
            </a:extLst>
          </p:cNvPr>
          <p:cNvSpPr/>
          <p:nvPr/>
        </p:nvSpPr>
        <p:spPr>
          <a:xfrm>
            <a:off x="640957" y="814794"/>
            <a:ext cx="2888454" cy="5493802"/>
          </a:xfrm>
          <a:custGeom>
            <a:avLst/>
            <a:gdLst>
              <a:gd name="connsiteX0" fmla="*/ 2048944 w 3605707"/>
              <a:gd name="connsiteY0" fmla="*/ 6025413 h 6858000"/>
              <a:gd name="connsiteX1" fmla="*/ 1966553 w 3605707"/>
              <a:gd name="connsiteY1" fmla="*/ 6285597 h 6858000"/>
              <a:gd name="connsiteX2" fmla="*/ 2103149 w 3605707"/>
              <a:gd name="connsiteY2" fmla="*/ 6580471 h 6858000"/>
              <a:gd name="connsiteX3" fmla="*/ 2103149 w 3605707"/>
              <a:gd name="connsiteY3" fmla="*/ 6589144 h 6858000"/>
              <a:gd name="connsiteX4" fmla="*/ 1879825 w 3605707"/>
              <a:gd name="connsiteY4" fmla="*/ 6276924 h 6858000"/>
              <a:gd name="connsiteX5" fmla="*/ 1881993 w 3605707"/>
              <a:gd name="connsiteY5" fmla="*/ 6248738 h 6858000"/>
              <a:gd name="connsiteX6" fmla="*/ 1895002 w 3605707"/>
              <a:gd name="connsiteY6" fmla="*/ 6196701 h 6858000"/>
              <a:gd name="connsiteX7" fmla="*/ 1927525 w 3605707"/>
              <a:gd name="connsiteY7" fmla="*/ 6131655 h 6858000"/>
              <a:gd name="connsiteX8" fmla="*/ 1936198 w 3605707"/>
              <a:gd name="connsiteY8" fmla="*/ 6001563 h 6858000"/>
              <a:gd name="connsiteX9" fmla="*/ 1940534 w 3605707"/>
              <a:gd name="connsiteY9" fmla="*/ 6008068 h 6858000"/>
              <a:gd name="connsiteX10" fmla="*/ 1951375 w 3605707"/>
              <a:gd name="connsiteY10" fmla="*/ 6040591 h 6858000"/>
              <a:gd name="connsiteX11" fmla="*/ 1949207 w 3605707"/>
              <a:gd name="connsiteY11" fmla="*/ 6079618 h 6858000"/>
              <a:gd name="connsiteX12" fmla="*/ 1944871 w 3605707"/>
              <a:gd name="connsiteY12" fmla="*/ 6092628 h 6858000"/>
              <a:gd name="connsiteX13" fmla="*/ 1947039 w 3605707"/>
              <a:gd name="connsiteY13" fmla="*/ 6107805 h 6858000"/>
              <a:gd name="connsiteX14" fmla="*/ 1944871 w 3605707"/>
              <a:gd name="connsiteY14" fmla="*/ 6096964 h 6858000"/>
              <a:gd name="connsiteX15" fmla="*/ 1940534 w 3605707"/>
              <a:gd name="connsiteY15" fmla="*/ 6109973 h 6858000"/>
              <a:gd name="connsiteX16" fmla="*/ 1944871 w 3605707"/>
              <a:gd name="connsiteY16" fmla="*/ 6112141 h 6858000"/>
              <a:gd name="connsiteX17" fmla="*/ 1938366 w 3605707"/>
              <a:gd name="connsiteY17" fmla="*/ 6127319 h 6858000"/>
              <a:gd name="connsiteX18" fmla="*/ 1942703 w 3605707"/>
              <a:gd name="connsiteY18" fmla="*/ 6135991 h 6858000"/>
              <a:gd name="connsiteX19" fmla="*/ 1903675 w 3605707"/>
              <a:gd name="connsiteY19" fmla="*/ 6276924 h 6858000"/>
              <a:gd name="connsiteX20" fmla="*/ 1968721 w 3605707"/>
              <a:gd name="connsiteY20" fmla="*/ 6409184 h 6858000"/>
              <a:gd name="connsiteX21" fmla="*/ 1973057 w 3605707"/>
              <a:gd name="connsiteY21" fmla="*/ 6400511 h 6858000"/>
              <a:gd name="connsiteX22" fmla="*/ 1960048 w 3605707"/>
              <a:gd name="connsiteY22" fmla="*/ 6370156 h 6858000"/>
              <a:gd name="connsiteX23" fmla="*/ 1944871 w 3605707"/>
              <a:gd name="connsiteY23" fmla="*/ 6287765 h 6858000"/>
              <a:gd name="connsiteX24" fmla="*/ 2031599 w 3605707"/>
              <a:gd name="connsiteY24" fmla="*/ 6005900 h 6858000"/>
              <a:gd name="connsiteX25" fmla="*/ 2027262 w 3605707"/>
              <a:gd name="connsiteY25" fmla="*/ 5969040 h 6858000"/>
              <a:gd name="connsiteX26" fmla="*/ 1999076 w 3605707"/>
              <a:gd name="connsiteY26" fmla="*/ 5908331 h 6858000"/>
              <a:gd name="connsiteX27" fmla="*/ 1990403 w 3605707"/>
              <a:gd name="connsiteY27" fmla="*/ 5867135 h 6858000"/>
              <a:gd name="connsiteX28" fmla="*/ 1990403 w 3605707"/>
              <a:gd name="connsiteY28" fmla="*/ 5849790 h 6858000"/>
              <a:gd name="connsiteX29" fmla="*/ 2048944 w 3605707"/>
              <a:gd name="connsiteY29" fmla="*/ 6025413 h 6858000"/>
              <a:gd name="connsiteX30" fmla="*/ 1558932 w 3605707"/>
              <a:gd name="connsiteY30" fmla="*/ 6001563 h 6858000"/>
              <a:gd name="connsiteX31" fmla="*/ 1541587 w 3605707"/>
              <a:gd name="connsiteY31" fmla="*/ 6036254 h 6858000"/>
              <a:gd name="connsiteX32" fmla="*/ 1530746 w 3605707"/>
              <a:gd name="connsiteY32" fmla="*/ 6103468 h 6858000"/>
              <a:gd name="connsiteX33" fmla="*/ 1539418 w 3605707"/>
              <a:gd name="connsiteY33" fmla="*/ 6162010 h 6858000"/>
              <a:gd name="connsiteX34" fmla="*/ 1548091 w 3605707"/>
              <a:gd name="connsiteY34" fmla="*/ 6142496 h 6858000"/>
              <a:gd name="connsiteX35" fmla="*/ 1719379 w 3605707"/>
              <a:gd name="connsiteY35" fmla="*/ 5956031 h 6858000"/>
              <a:gd name="connsiteX36" fmla="*/ 1771415 w 3605707"/>
              <a:gd name="connsiteY36" fmla="*/ 5932181 h 6858000"/>
              <a:gd name="connsiteX37" fmla="*/ 1780088 w 3605707"/>
              <a:gd name="connsiteY37" fmla="*/ 5932181 h 6858000"/>
              <a:gd name="connsiteX38" fmla="*/ 1723715 w 3605707"/>
              <a:gd name="connsiteY38" fmla="*/ 5966872 h 6858000"/>
              <a:gd name="connsiteX39" fmla="*/ 1689024 w 3605707"/>
              <a:gd name="connsiteY39" fmla="*/ 5995059 h 6858000"/>
              <a:gd name="connsiteX40" fmla="*/ 1649996 w 3605707"/>
              <a:gd name="connsiteY40" fmla="*/ 6016741 h 6858000"/>
              <a:gd name="connsiteX41" fmla="*/ 1563269 w 3605707"/>
              <a:gd name="connsiteY41" fmla="*/ 6198869 h 6858000"/>
              <a:gd name="connsiteX42" fmla="*/ 1563269 w 3605707"/>
              <a:gd name="connsiteY42" fmla="*/ 6287765 h 6858000"/>
              <a:gd name="connsiteX43" fmla="*/ 1504727 w 3605707"/>
              <a:gd name="connsiteY43" fmla="*/ 6131655 h 6858000"/>
              <a:gd name="connsiteX44" fmla="*/ 1504727 w 3605707"/>
              <a:gd name="connsiteY44" fmla="*/ 6088291 h 6858000"/>
              <a:gd name="connsiteX45" fmla="*/ 1561100 w 3605707"/>
              <a:gd name="connsiteY45" fmla="*/ 5962536 h 6858000"/>
              <a:gd name="connsiteX46" fmla="*/ 1578446 w 3605707"/>
              <a:gd name="connsiteY46" fmla="*/ 5943022 h 6858000"/>
              <a:gd name="connsiteX47" fmla="*/ 1597960 w 3605707"/>
              <a:gd name="connsiteY47" fmla="*/ 5934349 h 6858000"/>
              <a:gd name="connsiteX48" fmla="*/ 1747565 w 3605707"/>
              <a:gd name="connsiteY48" fmla="*/ 5836781 h 6858000"/>
              <a:gd name="connsiteX49" fmla="*/ 1558932 w 3605707"/>
              <a:gd name="connsiteY49" fmla="*/ 6001563 h 6858000"/>
              <a:gd name="connsiteX50" fmla="*/ 1921021 w 3605707"/>
              <a:gd name="connsiteY50" fmla="*/ 5643811 h 6858000"/>
              <a:gd name="connsiteX51" fmla="*/ 1899339 w 3605707"/>
              <a:gd name="connsiteY51" fmla="*/ 5685007 h 6858000"/>
              <a:gd name="connsiteX52" fmla="*/ 1890666 w 3605707"/>
              <a:gd name="connsiteY52" fmla="*/ 5689343 h 6858000"/>
              <a:gd name="connsiteX53" fmla="*/ 1868984 w 3605707"/>
              <a:gd name="connsiteY53" fmla="*/ 5654652 h 6858000"/>
              <a:gd name="connsiteX54" fmla="*/ 1908012 w 3605707"/>
              <a:gd name="connsiteY54" fmla="*/ 5630802 h 6858000"/>
              <a:gd name="connsiteX55" fmla="*/ 1921021 w 3605707"/>
              <a:gd name="connsiteY55" fmla="*/ 5643811 h 6858000"/>
              <a:gd name="connsiteX56" fmla="*/ 1667342 w 3605707"/>
              <a:gd name="connsiteY56" fmla="*/ 5546242 h 6858000"/>
              <a:gd name="connsiteX57" fmla="*/ 1643492 w 3605707"/>
              <a:gd name="connsiteY57" fmla="*/ 5587438 h 6858000"/>
              <a:gd name="connsiteX58" fmla="*/ 1396318 w 3605707"/>
              <a:gd name="connsiteY58" fmla="*/ 5754389 h 6858000"/>
              <a:gd name="connsiteX59" fmla="*/ 1400654 w 3605707"/>
              <a:gd name="connsiteY59" fmla="*/ 5756557 h 6858000"/>
              <a:gd name="connsiteX60" fmla="*/ 1461363 w 3605707"/>
              <a:gd name="connsiteY60" fmla="*/ 5745716 h 6858000"/>
              <a:gd name="connsiteX61" fmla="*/ 1537250 w 3605707"/>
              <a:gd name="connsiteY61" fmla="*/ 5724034 h 6858000"/>
              <a:gd name="connsiteX62" fmla="*/ 1617473 w 3605707"/>
              <a:gd name="connsiteY62" fmla="*/ 5667661 h 6858000"/>
              <a:gd name="connsiteX63" fmla="*/ 1680351 w 3605707"/>
              <a:gd name="connsiteY63" fmla="*/ 5604784 h 6858000"/>
              <a:gd name="connsiteX64" fmla="*/ 1706369 w 3605707"/>
              <a:gd name="connsiteY64" fmla="*/ 5596111 h 6858000"/>
              <a:gd name="connsiteX65" fmla="*/ 1717210 w 3605707"/>
              <a:gd name="connsiteY65" fmla="*/ 5596111 h 6858000"/>
              <a:gd name="connsiteX66" fmla="*/ 1717210 w 3605707"/>
              <a:gd name="connsiteY66" fmla="*/ 5602615 h 6858000"/>
              <a:gd name="connsiteX67" fmla="*/ 1680351 w 3605707"/>
              <a:gd name="connsiteY67" fmla="*/ 5622129 h 6858000"/>
              <a:gd name="connsiteX68" fmla="*/ 1617473 w 3605707"/>
              <a:gd name="connsiteY68" fmla="*/ 5689343 h 6858000"/>
              <a:gd name="connsiteX69" fmla="*/ 1543755 w 3605707"/>
              <a:gd name="connsiteY69" fmla="*/ 5739212 h 6858000"/>
              <a:gd name="connsiteX70" fmla="*/ 1389813 w 3605707"/>
              <a:gd name="connsiteY70" fmla="*/ 5789080 h 6858000"/>
              <a:gd name="connsiteX71" fmla="*/ 1298749 w 3605707"/>
              <a:gd name="connsiteY71" fmla="*/ 5923508 h 6858000"/>
              <a:gd name="connsiteX72" fmla="*/ 1287908 w 3605707"/>
              <a:gd name="connsiteY72" fmla="*/ 5875808 h 6858000"/>
              <a:gd name="connsiteX73" fmla="*/ 1535082 w 3605707"/>
              <a:gd name="connsiteY73" fmla="*/ 5656820 h 6858000"/>
              <a:gd name="connsiteX74" fmla="*/ 1580614 w 3605707"/>
              <a:gd name="connsiteY74" fmla="*/ 5626466 h 6858000"/>
              <a:gd name="connsiteX75" fmla="*/ 1663005 w 3605707"/>
              <a:gd name="connsiteY75" fmla="*/ 5539738 h 6858000"/>
              <a:gd name="connsiteX76" fmla="*/ 1667342 w 3605707"/>
              <a:gd name="connsiteY76" fmla="*/ 5546242 h 6858000"/>
              <a:gd name="connsiteX77" fmla="*/ 1905843 w 3605707"/>
              <a:gd name="connsiteY77" fmla="*/ 5628634 h 6858000"/>
              <a:gd name="connsiteX78" fmla="*/ 1868984 w 3605707"/>
              <a:gd name="connsiteY78" fmla="*/ 5596111 h 6858000"/>
              <a:gd name="connsiteX79" fmla="*/ 1871152 w 3605707"/>
              <a:gd name="connsiteY79" fmla="*/ 5576597 h 6858000"/>
              <a:gd name="connsiteX80" fmla="*/ 1897171 w 3605707"/>
              <a:gd name="connsiteY80" fmla="*/ 5561420 h 6858000"/>
              <a:gd name="connsiteX81" fmla="*/ 1953544 w 3605707"/>
              <a:gd name="connsiteY81" fmla="*/ 5528897 h 6858000"/>
              <a:gd name="connsiteX82" fmla="*/ 1905843 w 3605707"/>
              <a:gd name="connsiteY82" fmla="*/ 5628634 h 6858000"/>
              <a:gd name="connsiteX83" fmla="*/ 2140008 w 3605707"/>
              <a:gd name="connsiteY83" fmla="*/ 5526729 h 6858000"/>
              <a:gd name="connsiteX84" fmla="*/ 2146513 w 3605707"/>
              <a:gd name="connsiteY84" fmla="*/ 5576597 h 6858000"/>
              <a:gd name="connsiteX85" fmla="*/ 2241914 w 3605707"/>
              <a:gd name="connsiteY85" fmla="*/ 5728371 h 6858000"/>
              <a:gd name="connsiteX86" fmla="*/ 2291782 w 3605707"/>
              <a:gd name="connsiteY86" fmla="*/ 5888817 h 6858000"/>
              <a:gd name="connsiteX87" fmla="*/ 2291782 w 3605707"/>
              <a:gd name="connsiteY87" fmla="*/ 5999395 h 6858000"/>
              <a:gd name="connsiteX88" fmla="*/ 2324305 w 3605707"/>
              <a:gd name="connsiteY88" fmla="*/ 6133823 h 6858000"/>
              <a:gd name="connsiteX89" fmla="*/ 2220232 w 3605707"/>
              <a:gd name="connsiteY89" fmla="*/ 5802089 h 6858000"/>
              <a:gd name="connsiteX90" fmla="*/ 2189877 w 3605707"/>
              <a:gd name="connsiteY90" fmla="*/ 5745716 h 6858000"/>
              <a:gd name="connsiteX91" fmla="*/ 2155186 w 3605707"/>
              <a:gd name="connsiteY91" fmla="*/ 5704521 h 6858000"/>
              <a:gd name="connsiteX92" fmla="*/ 2161690 w 3605707"/>
              <a:gd name="connsiteY92" fmla="*/ 5700184 h 6858000"/>
              <a:gd name="connsiteX93" fmla="*/ 2181204 w 3605707"/>
              <a:gd name="connsiteY93" fmla="*/ 5711025 h 6858000"/>
              <a:gd name="connsiteX94" fmla="*/ 2261427 w 3605707"/>
              <a:gd name="connsiteY94" fmla="*/ 5890985 h 6858000"/>
              <a:gd name="connsiteX95" fmla="*/ 2265764 w 3605707"/>
              <a:gd name="connsiteY95" fmla="*/ 5860631 h 6858000"/>
              <a:gd name="connsiteX96" fmla="*/ 2196381 w 3605707"/>
              <a:gd name="connsiteY96" fmla="*/ 5698016 h 6858000"/>
              <a:gd name="connsiteX97" fmla="*/ 2170363 w 3605707"/>
              <a:gd name="connsiteY97" fmla="*/ 5650316 h 6858000"/>
              <a:gd name="connsiteX98" fmla="*/ 2122663 w 3605707"/>
              <a:gd name="connsiteY98" fmla="*/ 5537570 h 6858000"/>
              <a:gd name="connsiteX99" fmla="*/ 2131336 w 3605707"/>
              <a:gd name="connsiteY99" fmla="*/ 5526729 h 6858000"/>
              <a:gd name="connsiteX100" fmla="*/ 2140008 w 3605707"/>
              <a:gd name="connsiteY100" fmla="*/ 5526729 h 6858000"/>
              <a:gd name="connsiteX101" fmla="*/ 1949207 w 3605707"/>
              <a:gd name="connsiteY101" fmla="*/ 5505047 h 6858000"/>
              <a:gd name="connsiteX102" fmla="*/ 1918852 w 3605707"/>
              <a:gd name="connsiteY102" fmla="*/ 5522392 h 6858000"/>
              <a:gd name="connsiteX103" fmla="*/ 1890666 w 3605707"/>
              <a:gd name="connsiteY103" fmla="*/ 5500710 h 6858000"/>
              <a:gd name="connsiteX104" fmla="*/ 1925357 w 3605707"/>
              <a:gd name="connsiteY104" fmla="*/ 5453010 h 6858000"/>
              <a:gd name="connsiteX105" fmla="*/ 1949207 w 3605707"/>
              <a:gd name="connsiteY105" fmla="*/ 5505047 h 6858000"/>
              <a:gd name="connsiteX106" fmla="*/ 1990403 w 3605707"/>
              <a:gd name="connsiteY106" fmla="*/ 5435664 h 6858000"/>
              <a:gd name="connsiteX107" fmla="*/ 1966553 w 3605707"/>
              <a:gd name="connsiteY107" fmla="*/ 5494206 h 6858000"/>
              <a:gd name="connsiteX108" fmla="*/ 1944871 w 3605707"/>
              <a:gd name="connsiteY108" fmla="*/ 5455178 h 6858000"/>
              <a:gd name="connsiteX109" fmla="*/ 1966553 w 3605707"/>
              <a:gd name="connsiteY109" fmla="*/ 5433496 h 6858000"/>
              <a:gd name="connsiteX110" fmla="*/ 1990403 w 3605707"/>
              <a:gd name="connsiteY110" fmla="*/ 5435664 h 6858000"/>
              <a:gd name="connsiteX111" fmla="*/ 2009917 w 3605707"/>
              <a:gd name="connsiteY111" fmla="*/ 5374955 h 6858000"/>
              <a:gd name="connsiteX112" fmla="*/ 2009917 w 3605707"/>
              <a:gd name="connsiteY112" fmla="*/ 5390132 h 6858000"/>
              <a:gd name="connsiteX113" fmla="*/ 1960048 w 3605707"/>
              <a:gd name="connsiteY113" fmla="*/ 5422655 h 6858000"/>
              <a:gd name="connsiteX114" fmla="*/ 1918852 w 3605707"/>
              <a:gd name="connsiteY114" fmla="*/ 5400973 h 6858000"/>
              <a:gd name="connsiteX115" fmla="*/ 1981730 w 3605707"/>
              <a:gd name="connsiteY115" fmla="*/ 5333759 h 6858000"/>
              <a:gd name="connsiteX116" fmla="*/ 2009917 w 3605707"/>
              <a:gd name="connsiteY116" fmla="*/ 5374955 h 6858000"/>
              <a:gd name="connsiteX117" fmla="*/ 2051112 w 3605707"/>
              <a:gd name="connsiteY117" fmla="*/ 5320750 h 6858000"/>
              <a:gd name="connsiteX118" fmla="*/ 2014253 w 3605707"/>
              <a:gd name="connsiteY118" fmla="*/ 5372787 h 6858000"/>
              <a:gd name="connsiteX119" fmla="*/ 2001244 w 3605707"/>
              <a:gd name="connsiteY119" fmla="*/ 5331591 h 6858000"/>
              <a:gd name="connsiteX120" fmla="*/ 2016421 w 3605707"/>
              <a:gd name="connsiteY120" fmla="*/ 5320750 h 6858000"/>
              <a:gd name="connsiteX121" fmla="*/ 2051112 w 3605707"/>
              <a:gd name="connsiteY121" fmla="*/ 5320750 h 6858000"/>
              <a:gd name="connsiteX122" fmla="*/ 2289614 w 3605707"/>
              <a:gd name="connsiteY122" fmla="*/ 5307741 h 6858000"/>
              <a:gd name="connsiteX123" fmla="*/ 2345987 w 3605707"/>
              <a:gd name="connsiteY123" fmla="*/ 5370619 h 6858000"/>
              <a:gd name="connsiteX124" fmla="*/ 2374173 w 3605707"/>
              <a:gd name="connsiteY124" fmla="*/ 5435664 h 6858000"/>
              <a:gd name="connsiteX125" fmla="*/ 2374173 w 3605707"/>
              <a:gd name="connsiteY125" fmla="*/ 5591775 h 6858000"/>
              <a:gd name="connsiteX126" fmla="*/ 2395855 w 3605707"/>
              <a:gd name="connsiteY126" fmla="*/ 5645979 h 6858000"/>
              <a:gd name="connsiteX127" fmla="*/ 2430547 w 3605707"/>
              <a:gd name="connsiteY127" fmla="*/ 5689343 h 6858000"/>
              <a:gd name="connsiteX128" fmla="*/ 2413201 w 3605707"/>
              <a:gd name="connsiteY128" fmla="*/ 5682839 h 6858000"/>
              <a:gd name="connsiteX129" fmla="*/ 2328641 w 3605707"/>
              <a:gd name="connsiteY129" fmla="*/ 5541906 h 6858000"/>
              <a:gd name="connsiteX130" fmla="*/ 2304791 w 3605707"/>
              <a:gd name="connsiteY130" fmla="*/ 5431328 h 6858000"/>
              <a:gd name="connsiteX131" fmla="*/ 2237577 w 3605707"/>
              <a:gd name="connsiteY131" fmla="*/ 5370619 h 6858000"/>
              <a:gd name="connsiteX132" fmla="*/ 2280941 w 3605707"/>
              <a:gd name="connsiteY132" fmla="*/ 5381460 h 6858000"/>
              <a:gd name="connsiteX133" fmla="*/ 2341651 w 3605707"/>
              <a:gd name="connsiteY133" fmla="*/ 5483365 h 6858000"/>
              <a:gd name="connsiteX134" fmla="*/ 2350323 w 3605707"/>
              <a:gd name="connsiteY134" fmla="*/ 5440001 h 6858000"/>
              <a:gd name="connsiteX135" fmla="*/ 2254923 w 3605707"/>
              <a:gd name="connsiteY135" fmla="*/ 5288227 h 6858000"/>
              <a:gd name="connsiteX136" fmla="*/ 2289614 w 3605707"/>
              <a:gd name="connsiteY136" fmla="*/ 5307741 h 6858000"/>
              <a:gd name="connsiteX137" fmla="*/ 2118326 w 3605707"/>
              <a:gd name="connsiteY137" fmla="*/ 5199331 h 6858000"/>
              <a:gd name="connsiteX138" fmla="*/ 2077131 w 3605707"/>
              <a:gd name="connsiteY138" fmla="*/ 5240527 h 6858000"/>
              <a:gd name="connsiteX139" fmla="*/ 2074963 w 3605707"/>
              <a:gd name="connsiteY139" fmla="*/ 5244863 h 6858000"/>
              <a:gd name="connsiteX140" fmla="*/ 2079299 w 3605707"/>
              <a:gd name="connsiteY140" fmla="*/ 5262209 h 6858000"/>
              <a:gd name="connsiteX141" fmla="*/ 2016421 w 3605707"/>
              <a:gd name="connsiteY141" fmla="*/ 5305573 h 6858000"/>
              <a:gd name="connsiteX142" fmla="*/ 1960048 w 3605707"/>
              <a:gd name="connsiteY142" fmla="*/ 5268713 h 6858000"/>
              <a:gd name="connsiteX143" fmla="*/ 1996907 w 3605707"/>
              <a:gd name="connsiteY143" fmla="*/ 5216677 h 6858000"/>
              <a:gd name="connsiteX144" fmla="*/ 2022926 w 3605707"/>
              <a:gd name="connsiteY144" fmla="*/ 5212340 h 6858000"/>
              <a:gd name="connsiteX145" fmla="*/ 2053281 w 3605707"/>
              <a:gd name="connsiteY145" fmla="*/ 5216677 h 6858000"/>
              <a:gd name="connsiteX146" fmla="*/ 2081467 w 3605707"/>
              <a:gd name="connsiteY146" fmla="*/ 5197163 h 6858000"/>
              <a:gd name="connsiteX147" fmla="*/ 2118326 w 3605707"/>
              <a:gd name="connsiteY147" fmla="*/ 5199331 h 6858000"/>
              <a:gd name="connsiteX148" fmla="*/ 1860311 w 3605707"/>
              <a:gd name="connsiteY148" fmla="*/ 5168977 h 6858000"/>
              <a:gd name="connsiteX149" fmla="*/ 1836461 w 3605707"/>
              <a:gd name="connsiteY149" fmla="*/ 5179818 h 6858000"/>
              <a:gd name="connsiteX150" fmla="*/ 1780088 w 3605707"/>
              <a:gd name="connsiteY150" fmla="*/ 5190658 h 6858000"/>
              <a:gd name="connsiteX151" fmla="*/ 1493886 w 3605707"/>
              <a:gd name="connsiteY151" fmla="*/ 5325087 h 6858000"/>
              <a:gd name="connsiteX152" fmla="*/ 1472204 w 3605707"/>
              <a:gd name="connsiteY152" fmla="*/ 5353273 h 6858000"/>
              <a:gd name="connsiteX153" fmla="*/ 1476541 w 3605707"/>
              <a:gd name="connsiteY153" fmla="*/ 5357609 h 6858000"/>
              <a:gd name="connsiteX154" fmla="*/ 1628314 w 3605707"/>
              <a:gd name="connsiteY154" fmla="*/ 5307741 h 6858000"/>
              <a:gd name="connsiteX155" fmla="*/ 1671678 w 3605707"/>
              <a:gd name="connsiteY155" fmla="*/ 5312077 h 6858000"/>
              <a:gd name="connsiteX156" fmla="*/ 1610969 w 3605707"/>
              <a:gd name="connsiteY156" fmla="*/ 5322918 h 6858000"/>
              <a:gd name="connsiteX157" fmla="*/ 1450522 w 3605707"/>
              <a:gd name="connsiteY157" fmla="*/ 5416151 h 6858000"/>
              <a:gd name="connsiteX158" fmla="*/ 1428840 w 3605707"/>
              <a:gd name="connsiteY158" fmla="*/ 5446505 h 6858000"/>
              <a:gd name="connsiteX159" fmla="*/ 1387645 w 3605707"/>
              <a:gd name="connsiteY159" fmla="*/ 5505047 h 6858000"/>
              <a:gd name="connsiteX160" fmla="*/ 1402822 w 3605707"/>
              <a:gd name="connsiteY160" fmla="*/ 5437833 h 6858000"/>
              <a:gd name="connsiteX161" fmla="*/ 1476541 w 3605707"/>
              <a:gd name="connsiteY161" fmla="*/ 5301236 h 6858000"/>
              <a:gd name="connsiteX162" fmla="*/ 1829956 w 3605707"/>
              <a:gd name="connsiteY162" fmla="*/ 5166808 h 6858000"/>
              <a:gd name="connsiteX163" fmla="*/ 1860311 w 3605707"/>
              <a:gd name="connsiteY163" fmla="*/ 5168977 h 6858000"/>
              <a:gd name="connsiteX164" fmla="*/ 2035935 w 3605707"/>
              <a:gd name="connsiteY164" fmla="*/ 5179818 h 6858000"/>
              <a:gd name="connsiteX165" fmla="*/ 2035935 w 3605707"/>
              <a:gd name="connsiteY165" fmla="*/ 5188490 h 6858000"/>
              <a:gd name="connsiteX166" fmla="*/ 2018589 w 3605707"/>
              <a:gd name="connsiteY166" fmla="*/ 5203668 h 6858000"/>
              <a:gd name="connsiteX167" fmla="*/ 1994739 w 3605707"/>
              <a:gd name="connsiteY167" fmla="*/ 5203668 h 6858000"/>
              <a:gd name="connsiteX168" fmla="*/ 1992571 w 3605707"/>
              <a:gd name="connsiteY168" fmla="*/ 5192827 h 6858000"/>
              <a:gd name="connsiteX169" fmla="*/ 2009917 w 3605707"/>
              <a:gd name="connsiteY169" fmla="*/ 5164640 h 6858000"/>
              <a:gd name="connsiteX170" fmla="*/ 2035935 w 3605707"/>
              <a:gd name="connsiteY170" fmla="*/ 5179818 h 6858000"/>
              <a:gd name="connsiteX171" fmla="*/ 2107485 w 3605707"/>
              <a:gd name="connsiteY171" fmla="*/ 5119108 h 6858000"/>
              <a:gd name="connsiteX172" fmla="*/ 2111822 w 3605707"/>
              <a:gd name="connsiteY172" fmla="*/ 5134285 h 6858000"/>
              <a:gd name="connsiteX173" fmla="*/ 2131336 w 3605707"/>
              <a:gd name="connsiteY173" fmla="*/ 5162472 h 6858000"/>
              <a:gd name="connsiteX174" fmla="*/ 2090140 w 3605707"/>
              <a:gd name="connsiteY174" fmla="*/ 5186322 h 6858000"/>
              <a:gd name="connsiteX175" fmla="*/ 2038103 w 3605707"/>
              <a:gd name="connsiteY175" fmla="*/ 5173313 h 6858000"/>
              <a:gd name="connsiteX176" fmla="*/ 2016421 w 3605707"/>
              <a:gd name="connsiteY176" fmla="*/ 5142958 h 6858000"/>
              <a:gd name="connsiteX177" fmla="*/ 2016421 w 3605707"/>
              <a:gd name="connsiteY177" fmla="*/ 5136454 h 6858000"/>
              <a:gd name="connsiteX178" fmla="*/ 2020758 w 3605707"/>
              <a:gd name="connsiteY178" fmla="*/ 5123444 h 6858000"/>
              <a:gd name="connsiteX179" fmla="*/ 2087972 w 3605707"/>
              <a:gd name="connsiteY179" fmla="*/ 5116940 h 6858000"/>
              <a:gd name="connsiteX180" fmla="*/ 2107485 w 3605707"/>
              <a:gd name="connsiteY180" fmla="*/ 5119108 h 6858000"/>
              <a:gd name="connsiteX181" fmla="*/ 2166027 w 3605707"/>
              <a:gd name="connsiteY181" fmla="*/ 5112603 h 6858000"/>
              <a:gd name="connsiteX182" fmla="*/ 2144345 w 3605707"/>
              <a:gd name="connsiteY182" fmla="*/ 5145126 h 6858000"/>
              <a:gd name="connsiteX183" fmla="*/ 2122663 w 3605707"/>
              <a:gd name="connsiteY183" fmla="*/ 5108267 h 6858000"/>
              <a:gd name="connsiteX184" fmla="*/ 2124831 w 3605707"/>
              <a:gd name="connsiteY184" fmla="*/ 5084417 h 6858000"/>
              <a:gd name="connsiteX185" fmla="*/ 2166027 w 3605707"/>
              <a:gd name="connsiteY185" fmla="*/ 5112603 h 6858000"/>
              <a:gd name="connsiteX186" fmla="*/ 2189877 w 3605707"/>
              <a:gd name="connsiteY186" fmla="*/ 5032380 h 6858000"/>
              <a:gd name="connsiteX187" fmla="*/ 2196381 w 3605707"/>
              <a:gd name="connsiteY187" fmla="*/ 5036717 h 6858000"/>
              <a:gd name="connsiteX188" fmla="*/ 2174700 w 3605707"/>
              <a:gd name="connsiteY188" fmla="*/ 5084417 h 6858000"/>
              <a:gd name="connsiteX189" fmla="*/ 2161690 w 3605707"/>
              <a:gd name="connsiteY189" fmla="*/ 5086585 h 6858000"/>
              <a:gd name="connsiteX190" fmla="*/ 2103149 w 3605707"/>
              <a:gd name="connsiteY190" fmla="*/ 5069240 h 6858000"/>
              <a:gd name="connsiteX191" fmla="*/ 2094476 w 3605707"/>
              <a:gd name="connsiteY191" fmla="*/ 5088753 h 6858000"/>
              <a:gd name="connsiteX192" fmla="*/ 2053281 w 3605707"/>
              <a:gd name="connsiteY192" fmla="*/ 5106099 h 6858000"/>
              <a:gd name="connsiteX193" fmla="*/ 2031599 w 3605707"/>
              <a:gd name="connsiteY193" fmla="*/ 5099594 h 6858000"/>
              <a:gd name="connsiteX194" fmla="*/ 2055449 w 3605707"/>
              <a:gd name="connsiteY194" fmla="*/ 5036717 h 6858000"/>
              <a:gd name="connsiteX195" fmla="*/ 2081467 w 3605707"/>
              <a:gd name="connsiteY195" fmla="*/ 5056230 h 6858000"/>
              <a:gd name="connsiteX196" fmla="*/ 2087972 w 3605707"/>
              <a:gd name="connsiteY196" fmla="*/ 5056230 h 6858000"/>
              <a:gd name="connsiteX197" fmla="*/ 2087972 w 3605707"/>
              <a:gd name="connsiteY197" fmla="*/ 5038885 h 6858000"/>
              <a:gd name="connsiteX198" fmla="*/ 2150849 w 3605707"/>
              <a:gd name="connsiteY198" fmla="*/ 5012867 h 6858000"/>
              <a:gd name="connsiteX199" fmla="*/ 2189877 w 3605707"/>
              <a:gd name="connsiteY199" fmla="*/ 5032380 h 6858000"/>
              <a:gd name="connsiteX200" fmla="*/ 2241914 w 3605707"/>
              <a:gd name="connsiteY200" fmla="*/ 4919634 h 6858000"/>
              <a:gd name="connsiteX201" fmla="*/ 2198550 w 3605707"/>
              <a:gd name="connsiteY201" fmla="*/ 4884943 h 6858000"/>
              <a:gd name="connsiteX202" fmla="*/ 2231073 w 3605707"/>
              <a:gd name="connsiteY202" fmla="*/ 4867597 h 6858000"/>
              <a:gd name="connsiteX203" fmla="*/ 2261427 w 3605707"/>
              <a:gd name="connsiteY203" fmla="*/ 4850252 h 6858000"/>
              <a:gd name="connsiteX204" fmla="*/ 2241914 w 3605707"/>
              <a:gd name="connsiteY204" fmla="*/ 4919634 h 6858000"/>
              <a:gd name="connsiteX205" fmla="*/ 2166027 w 3605707"/>
              <a:gd name="connsiteY205" fmla="*/ 4876270 h 6858000"/>
              <a:gd name="connsiteX206" fmla="*/ 2157354 w 3605707"/>
              <a:gd name="connsiteY206" fmla="*/ 4900120 h 6858000"/>
              <a:gd name="connsiteX207" fmla="*/ 2161690 w 3605707"/>
              <a:gd name="connsiteY207" fmla="*/ 4904457 h 6858000"/>
              <a:gd name="connsiteX208" fmla="*/ 2176868 w 3605707"/>
              <a:gd name="connsiteY208" fmla="*/ 4897952 h 6858000"/>
              <a:gd name="connsiteX209" fmla="*/ 2224568 w 3605707"/>
              <a:gd name="connsiteY209" fmla="*/ 4943484 h 6858000"/>
              <a:gd name="connsiteX210" fmla="*/ 2185541 w 3605707"/>
              <a:gd name="connsiteY210" fmla="*/ 4969503 h 6858000"/>
              <a:gd name="connsiteX211" fmla="*/ 2131336 w 3605707"/>
              <a:gd name="connsiteY211" fmla="*/ 4962998 h 6858000"/>
              <a:gd name="connsiteX212" fmla="*/ 2144345 w 3605707"/>
              <a:gd name="connsiteY212" fmla="*/ 4984680 h 6858000"/>
              <a:gd name="connsiteX213" fmla="*/ 2105317 w 3605707"/>
              <a:gd name="connsiteY213" fmla="*/ 5015035 h 6858000"/>
              <a:gd name="connsiteX214" fmla="*/ 2068458 w 3605707"/>
              <a:gd name="connsiteY214" fmla="*/ 5015035 h 6858000"/>
              <a:gd name="connsiteX215" fmla="*/ 2068458 w 3605707"/>
              <a:gd name="connsiteY215" fmla="*/ 4997689 h 6858000"/>
              <a:gd name="connsiteX216" fmla="*/ 2098813 w 3605707"/>
              <a:gd name="connsiteY216" fmla="*/ 4954325 h 6858000"/>
              <a:gd name="connsiteX217" fmla="*/ 2124831 w 3605707"/>
              <a:gd name="connsiteY217" fmla="*/ 4958662 h 6858000"/>
              <a:gd name="connsiteX218" fmla="*/ 2135672 w 3605707"/>
              <a:gd name="connsiteY218" fmla="*/ 4921802 h 6858000"/>
              <a:gd name="connsiteX219" fmla="*/ 2122663 w 3605707"/>
              <a:gd name="connsiteY219" fmla="*/ 4917466 h 6858000"/>
              <a:gd name="connsiteX220" fmla="*/ 2096644 w 3605707"/>
              <a:gd name="connsiteY220" fmla="*/ 4923971 h 6858000"/>
              <a:gd name="connsiteX221" fmla="*/ 2077131 w 3605707"/>
              <a:gd name="connsiteY221" fmla="*/ 4904457 h 6858000"/>
              <a:gd name="connsiteX222" fmla="*/ 2094476 w 3605707"/>
              <a:gd name="connsiteY222" fmla="*/ 4865429 h 6858000"/>
              <a:gd name="connsiteX223" fmla="*/ 2135672 w 3605707"/>
              <a:gd name="connsiteY223" fmla="*/ 4845916 h 6858000"/>
              <a:gd name="connsiteX224" fmla="*/ 2166027 w 3605707"/>
              <a:gd name="connsiteY224" fmla="*/ 4876270 h 6858000"/>
              <a:gd name="connsiteX225" fmla="*/ 2261427 w 3605707"/>
              <a:gd name="connsiteY225" fmla="*/ 4813393 h 6858000"/>
              <a:gd name="connsiteX226" fmla="*/ 2261427 w 3605707"/>
              <a:gd name="connsiteY226" fmla="*/ 4817729 h 6858000"/>
              <a:gd name="connsiteX227" fmla="*/ 2235409 w 3605707"/>
              <a:gd name="connsiteY227" fmla="*/ 4845916 h 6858000"/>
              <a:gd name="connsiteX228" fmla="*/ 2196381 w 3605707"/>
              <a:gd name="connsiteY228" fmla="*/ 4856756 h 6858000"/>
              <a:gd name="connsiteX229" fmla="*/ 2153018 w 3605707"/>
              <a:gd name="connsiteY229" fmla="*/ 4830738 h 6858000"/>
              <a:gd name="connsiteX230" fmla="*/ 2189877 w 3605707"/>
              <a:gd name="connsiteY230" fmla="*/ 4785206 h 6858000"/>
              <a:gd name="connsiteX231" fmla="*/ 2261427 w 3605707"/>
              <a:gd name="connsiteY231" fmla="*/ 4813393 h 6858000"/>
              <a:gd name="connsiteX232" fmla="*/ 2174700 w 3605707"/>
              <a:gd name="connsiteY232" fmla="*/ 4765692 h 6858000"/>
              <a:gd name="connsiteX233" fmla="*/ 2109654 w 3605707"/>
              <a:gd name="connsiteY233" fmla="*/ 4817729 h 6858000"/>
              <a:gd name="connsiteX234" fmla="*/ 2081467 w 3605707"/>
              <a:gd name="connsiteY234" fmla="*/ 4783038 h 6858000"/>
              <a:gd name="connsiteX235" fmla="*/ 2105317 w 3605707"/>
              <a:gd name="connsiteY235" fmla="*/ 4735338 h 6858000"/>
              <a:gd name="connsiteX236" fmla="*/ 2174700 w 3605707"/>
              <a:gd name="connsiteY236" fmla="*/ 4765692 h 6858000"/>
              <a:gd name="connsiteX237" fmla="*/ 2103149 w 3605707"/>
              <a:gd name="connsiteY237" fmla="*/ 4731001 h 6858000"/>
              <a:gd name="connsiteX238" fmla="*/ 2085803 w 3605707"/>
              <a:gd name="connsiteY238" fmla="*/ 4748347 h 6858000"/>
              <a:gd name="connsiteX239" fmla="*/ 2068458 w 3605707"/>
              <a:gd name="connsiteY239" fmla="*/ 4724497 h 6858000"/>
              <a:gd name="connsiteX240" fmla="*/ 2085803 w 3605707"/>
              <a:gd name="connsiteY240" fmla="*/ 4715824 h 6858000"/>
              <a:gd name="connsiteX241" fmla="*/ 2103149 w 3605707"/>
              <a:gd name="connsiteY241" fmla="*/ 4731001 h 6858000"/>
              <a:gd name="connsiteX242" fmla="*/ 2220232 w 3605707"/>
              <a:gd name="connsiteY242" fmla="*/ 4668124 h 6858000"/>
              <a:gd name="connsiteX243" fmla="*/ 2261427 w 3605707"/>
              <a:gd name="connsiteY243" fmla="*/ 4670292 h 6858000"/>
              <a:gd name="connsiteX244" fmla="*/ 2263596 w 3605707"/>
              <a:gd name="connsiteY244" fmla="*/ 4678965 h 6858000"/>
              <a:gd name="connsiteX245" fmla="*/ 2246250 w 3605707"/>
              <a:gd name="connsiteY245" fmla="*/ 4709319 h 6858000"/>
              <a:gd name="connsiteX246" fmla="*/ 2246250 w 3605707"/>
              <a:gd name="connsiteY246" fmla="*/ 4715824 h 6858000"/>
              <a:gd name="connsiteX247" fmla="*/ 2250586 w 3605707"/>
              <a:gd name="connsiteY247" fmla="*/ 4717992 h 6858000"/>
              <a:gd name="connsiteX248" fmla="*/ 2270100 w 3605707"/>
              <a:gd name="connsiteY248" fmla="*/ 4713656 h 6858000"/>
              <a:gd name="connsiteX249" fmla="*/ 2276605 w 3605707"/>
              <a:gd name="connsiteY249" fmla="*/ 4750515 h 6858000"/>
              <a:gd name="connsiteX250" fmla="*/ 2263596 w 3605707"/>
              <a:gd name="connsiteY250" fmla="*/ 4796047 h 6858000"/>
              <a:gd name="connsiteX251" fmla="*/ 2202886 w 3605707"/>
              <a:gd name="connsiteY251" fmla="*/ 4765692 h 6858000"/>
              <a:gd name="connsiteX252" fmla="*/ 2235409 w 3605707"/>
              <a:gd name="connsiteY252" fmla="*/ 4737506 h 6858000"/>
              <a:gd name="connsiteX253" fmla="*/ 2228904 w 3605707"/>
              <a:gd name="connsiteY253" fmla="*/ 4735338 h 6858000"/>
              <a:gd name="connsiteX254" fmla="*/ 2179036 w 3605707"/>
              <a:gd name="connsiteY254" fmla="*/ 4744010 h 6858000"/>
              <a:gd name="connsiteX255" fmla="*/ 2124831 w 3605707"/>
              <a:gd name="connsiteY255" fmla="*/ 4715824 h 6858000"/>
              <a:gd name="connsiteX256" fmla="*/ 2129167 w 3605707"/>
              <a:gd name="connsiteY256" fmla="*/ 4704983 h 6858000"/>
              <a:gd name="connsiteX257" fmla="*/ 2144345 w 3605707"/>
              <a:gd name="connsiteY257" fmla="*/ 4696310 h 6858000"/>
              <a:gd name="connsiteX258" fmla="*/ 2170363 w 3605707"/>
              <a:gd name="connsiteY258" fmla="*/ 4663787 h 6858000"/>
              <a:gd name="connsiteX259" fmla="*/ 2185541 w 3605707"/>
              <a:gd name="connsiteY259" fmla="*/ 4657283 h 6858000"/>
              <a:gd name="connsiteX260" fmla="*/ 2220232 w 3605707"/>
              <a:gd name="connsiteY260" fmla="*/ 4668124 h 6858000"/>
              <a:gd name="connsiteX261" fmla="*/ 2083635 w 3605707"/>
              <a:gd name="connsiteY261" fmla="*/ 4635601 h 6858000"/>
              <a:gd name="connsiteX262" fmla="*/ 2098813 w 3605707"/>
              <a:gd name="connsiteY262" fmla="*/ 4629096 h 6858000"/>
              <a:gd name="connsiteX263" fmla="*/ 2153018 w 3605707"/>
              <a:gd name="connsiteY263" fmla="*/ 4652946 h 6858000"/>
              <a:gd name="connsiteX264" fmla="*/ 2079299 w 3605707"/>
              <a:gd name="connsiteY264" fmla="*/ 4704983 h 6858000"/>
              <a:gd name="connsiteX265" fmla="*/ 2057617 w 3605707"/>
              <a:gd name="connsiteY265" fmla="*/ 4657283 h 6858000"/>
              <a:gd name="connsiteX266" fmla="*/ 2038103 w 3605707"/>
              <a:gd name="connsiteY266" fmla="*/ 4642105 h 6858000"/>
              <a:gd name="connsiteX267" fmla="*/ 2038103 w 3605707"/>
              <a:gd name="connsiteY267" fmla="*/ 4635601 h 6858000"/>
              <a:gd name="connsiteX268" fmla="*/ 2059785 w 3605707"/>
              <a:gd name="connsiteY268" fmla="*/ 4618255 h 6858000"/>
              <a:gd name="connsiteX269" fmla="*/ 2083635 w 3605707"/>
              <a:gd name="connsiteY269" fmla="*/ 4635601 h 6858000"/>
              <a:gd name="connsiteX270" fmla="*/ 2265764 w 3605707"/>
              <a:gd name="connsiteY270" fmla="*/ 4629096 h 6858000"/>
              <a:gd name="connsiteX271" fmla="*/ 2233241 w 3605707"/>
              <a:gd name="connsiteY271" fmla="*/ 4657283 h 6858000"/>
              <a:gd name="connsiteX272" fmla="*/ 2189877 w 3605707"/>
              <a:gd name="connsiteY272" fmla="*/ 4637769 h 6858000"/>
              <a:gd name="connsiteX273" fmla="*/ 2220232 w 3605707"/>
              <a:gd name="connsiteY273" fmla="*/ 4603078 h 6858000"/>
              <a:gd name="connsiteX274" fmla="*/ 2239745 w 3605707"/>
              <a:gd name="connsiteY274" fmla="*/ 4572723 h 6858000"/>
              <a:gd name="connsiteX275" fmla="*/ 2265764 w 3605707"/>
              <a:gd name="connsiteY275" fmla="*/ 4629096 h 6858000"/>
              <a:gd name="connsiteX276" fmla="*/ 1691192 w 3605707"/>
              <a:gd name="connsiteY276" fmla="*/ 4557546 h 6858000"/>
              <a:gd name="connsiteX277" fmla="*/ 1684687 w 3605707"/>
              <a:gd name="connsiteY277" fmla="*/ 4557546 h 6858000"/>
              <a:gd name="connsiteX278" fmla="*/ 1691192 w 3605707"/>
              <a:gd name="connsiteY278" fmla="*/ 4557546 h 6858000"/>
              <a:gd name="connsiteX279" fmla="*/ 2022926 w 3605707"/>
              <a:gd name="connsiteY279" fmla="*/ 4546705 h 6858000"/>
              <a:gd name="connsiteX280" fmla="*/ 2001244 w 3605707"/>
              <a:gd name="connsiteY280" fmla="*/ 4568387 h 6858000"/>
              <a:gd name="connsiteX281" fmla="*/ 1973057 w 3605707"/>
              <a:gd name="connsiteY281" fmla="*/ 4535864 h 6858000"/>
              <a:gd name="connsiteX282" fmla="*/ 2003412 w 3605707"/>
              <a:gd name="connsiteY282" fmla="*/ 4527191 h 6858000"/>
              <a:gd name="connsiteX283" fmla="*/ 2022926 w 3605707"/>
              <a:gd name="connsiteY283" fmla="*/ 4546705 h 6858000"/>
              <a:gd name="connsiteX284" fmla="*/ 1391981 w 3605707"/>
              <a:gd name="connsiteY284" fmla="*/ 4468650 h 6858000"/>
              <a:gd name="connsiteX285" fmla="*/ 1346449 w 3605707"/>
              <a:gd name="connsiteY285" fmla="*/ 4464313 h 6858000"/>
              <a:gd name="connsiteX286" fmla="*/ 1357290 w 3605707"/>
              <a:gd name="connsiteY286" fmla="*/ 4466481 h 6858000"/>
              <a:gd name="connsiteX287" fmla="*/ 1352954 w 3605707"/>
              <a:gd name="connsiteY287" fmla="*/ 4462145 h 6858000"/>
              <a:gd name="connsiteX288" fmla="*/ 1374636 w 3605707"/>
              <a:gd name="connsiteY288" fmla="*/ 4459977 h 6858000"/>
              <a:gd name="connsiteX289" fmla="*/ 1391981 w 3605707"/>
              <a:gd name="connsiteY289" fmla="*/ 4468650 h 6858000"/>
              <a:gd name="connsiteX290" fmla="*/ 2046776 w 3605707"/>
              <a:gd name="connsiteY290" fmla="*/ 4446968 h 6858000"/>
              <a:gd name="connsiteX291" fmla="*/ 1983898 w 3605707"/>
              <a:gd name="connsiteY291" fmla="*/ 4516350 h 6858000"/>
              <a:gd name="connsiteX292" fmla="*/ 1968721 w 3605707"/>
              <a:gd name="connsiteY292" fmla="*/ 4490332 h 6858000"/>
              <a:gd name="connsiteX293" fmla="*/ 1938366 w 3605707"/>
              <a:gd name="connsiteY293" fmla="*/ 4501173 h 6858000"/>
              <a:gd name="connsiteX294" fmla="*/ 1901507 w 3605707"/>
              <a:gd name="connsiteY294" fmla="*/ 4475154 h 6858000"/>
              <a:gd name="connsiteX295" fmla="*/ 1949207 w 3605707"/>
              <a:gd name="connsiteY295" fmla="*/ 4451304 h 6858000"/>
              <a:gd name="connsiteX296" fmla="*/ 1973057 w 3605707"/>
              <a:gd name="connsiteY296" fmla="*/ 4483827 h 6858000"/>
              <a:gd name="connsiteX297" fmla="*/ 2025094 w 3605707"/>
              <a:gd name="connsiteY297" fmla="*/ 4431790 h 6858000"/>
              <a:gd name="connsiteX298" fmla="*/ 2046776 w 3605707"/>
              <a:gd name="connsiteY298" fmla="*/ 4446968 h 6858000"/>
              <a:gd name="connsiteX299" fmla="*/ 2215895 w 3605707"/>
              <a:gd name="connsiteY299" fmla="*/ 4516350 h 6858000"/>
              <a:gd name="connsiteX300" fmla="*/ 2179036 w 3605707"/>
              <a:gd name="connsiteY300" fmla="*/ 4527191 h 6858000"/>
              <a:gd name="connsiteX301" fmla="*/ 2148681 w 3605707"/>
              <a:gd name="connsiteY301" fmla="*/ 4483827 h 6858000"/>
              <a:gd name="connsiteX302" fmla="*/ 2129167 w 3605707"/>
              <a:gd name="connsiteY302" fmla="*/ 4501173 h 6858000"/>
              <a:gd name="connsiteX303" fmla="*/ 2094476 w 3605707"/>
              <a:gd name="connsiteY303" fmla="*/ 4525023 h 6858000"/>
              <a:gd name="connsiteX304" fmla="*/ 2120495 w 3605707"/>
              <a:gd name="connsiteY304" fmla="*/ 4564050 h 6858000"/>
              <a:gd name="connsiteX305" fmla="*/ 2146513 w 3605707"/>
              <a:gd name="connsiteY305" fmla="*/ 4538032 h 6858000"/>
              <a:gd name="connsiteX306" fmla="*/ 2172531 w 3605707"/>
              <a:gd name="connsiteY306" fmla="*/ 4544536 h 6858000"/>
              <a:gd name="connsiteX307" fmla="*/ 2224568 w 3605707"/>
              <a:gd name="connsiteY307" fmla="*/ 4546705 h 6858000"/>
              <a:gd name="connsiteX308" fmla="*/ 2140008 w 3605707"/>
              <a:gd name="connsiteY308" fmla="*/ 4622591 h 6858000"/>
              <a:gd name="connsiteX309" fmla="*/ 2105317 w 3605707"/>
              <a:gd name="connsiteY309" fmla="*/ 4587900 h 6858000"/>
              <a:gd name="connsiteX310" fmla="*/ 2046776 w 3605707"/>
              <a:gd name="connsiteY310" fmla="*/ 4609582 h 6858000"/>
              <a:gd name="connsiteX311" fmla="*/ 2014253 w 3605707"/>
              <a:gd name="connsiteY311" fmla="*/ 4594405 h 6858000"/>
              <a:gd name="connsiteX312" fmla="*/ 2048944 w 3605707"/>
              <a:gd name="connsiteY312" fmla="*/ 4522855 h 6858000"/>
              <a:gd name="connsiteX313" fmla="*/ 2042440 w 3605707"/>
              <a:gd name="connsiteY313" fmla="*/ 4501173 h 6858000"/>
              <a:gd name="connsiteX314" fmla="*/ 2048944 w 3605707"/>
              <a:gd name="connsiteY314" fmla="*/ 4479491 h 6858000"/>
              <a:gd name="connsiteX315" fmla="*/ 2140008 w 3605707"/>
              <a:gd name="connsiteY315" fmla="*/ 4414445 h 6858000"/>
              <a:gd name="connsiteX316" fmla="*/ 2148681 w 3605707"/>
              <a:gd name="connsiteY316" fmla="*/ 4414445 h 6858000"/>
              <a:gd name="connsiteX317" fmla="*/ 2215895 w 3605707"/>
              <a:gd name="connsiteY317" fmla="*/ 4516350 h 6858000"/>
              <a:gd name="connsiteX318" fmla="*/ 1957880 w 3605707"/>
              <a:gd name="connsiteY318" fmla="*/ 4381922 h 6858000"/>
              <a:gd name="connsiteX319" fmla="*/ 1888498 w 3605707"/>
              <a:gd name="connsiteY319" fmla="*/ 4459977 h 6858000"/>
              <a:gd name="connsiteX320" fmla="*/ 1875489 w 3605707"/>
              <a:gd name="connsiteY320" fmla="*/ 4446968 h 6858000"/>
              <a:gd name="connsiteX321" fmla="*/ 1884161 w 3605707"/>
              <a:gd name="connsiteY321" fmla="*/ 4405772 h 6858000"/>
              <a:gd name="connsiteX322" fmla="*/ 1873320 w 3605707"/>
              <a:gd name="connsiteY322" fmla="*/ 4373249 h 6858000"/>
              <a:gd name="connsiteX323" fmla="*/ 1927525 w 3605707"/>
              <a:gd name="connsiteY323" fmla="*/ 4340726 h 6858000"/>
              <a:gd name="connsiteX324" fmla="*/ 1957880 w 3605707"/>
              <a:gd name="connsiteY324" fmla="*/ 4381922 h 6858000"/>
              <a:gd name="connsiteX325" fmla="*/ 2135672 w 3605707"/>
              <a:gd name="connsiteY325" fmla="*/ 4390595 h 6858000"/>
              <a:gd name="connsiteX326" fmla="*/ 2087972 w 3605707"/>
              <a:gd name="connsiteY326" fmla="*/ 4420949 h 6858000"/>
              <a:gd name="connsiteX327" fmla="*/ 2061953 w 3605707"/>
              <a:gd name="connsiteY327" fmla="*/ 4405772 h 6858000"/>
              <a:gd name="connsiteX328" fmla="*/ 2070626 w 3605707"/>
              <a:gd name="connsiteY328" fmla="*/ 4384090 h 6858000"/>
              <a:gd name="connsiteX329" fmla="*/ 2079299 w 3605707"/>
              <a:gd name="connsiteY329" fmla="*/ 4347231 h 6858000"/>
              <a:gd name="connsiteX330" fmla="*/ 2083635 w 3605707"/>
              <a:gd name="connsiteY330" fmla="*/ 4327717 h 6858000"/>
              <a:gd name="connsiteX331" fmla="*/ 2135672 w 3605707"/>
              <a:gd name="connsiteY331" fmla="*/ 4390595 h 6858000"/>
              <a:gd name="connsiteX332" fmla="*/ 1745397 w 3605707"/>
              <a:gd name="connsiteY332" fmla="*/ 4349399 h 6858000"/>
              <a:gd name="connsiteX333" fmla="*/ 1725883 w 3605707"/>
              <a:gd name="connsiteY333" fmla="*/ 4379754 h 6858000"/>
              <a:gd name="connsiteX334" fmla="*/ 1671678 w 3605707"/>
              <a:gd name="connsiteY334" fmla="*/ 4349399 h 6858000"/>
              <a:gd name="connsiteX335" fmla="*/ 1721547 w 3605707"/>
              <a:gd name="connsiteY335" fmla="*/ 4316876 h 6858000"/>
              <a:gd name="connsiteX336" fmla="*/ 1745397 w 3605707"/>
              <a:gd name="connsiteY336" fmla="*/ 4349399 h 6858000"/>
              <a:gd name="connsiteX337" fmla="*/ 1838629 w 3605707"/>
              <a:gd name="connsiteY337" fmla="*/ 4323381 h 6858000"/>
              <a:gd name="connsiteX338" fmla="*/ 1825620 w 3605707"/>
              <a:gd name="connsiteY338" fmla="*/ 4373249 h 6858000"/>
              <a:gd name="connsiteX339" fmla="*/ 1832125 w 3605707"/>
              <a:gd name="connsiteY339" fmla="*/ 4375417 h 6858000"/>
              <a:gd name="connsiteX340" fmla="*/ 1851638 w 3605707"/>
              <a:gd name="connsiteY340" fmla="*/ 4368913 h 6858000"/>
              <a:gd name="connsiteX341" fmla="*/ 1868984 w 3605707"/>
              <a:gd name="connsiteY341" fmla="*/ 4412277 h 6858000"/>
              <a:gd name="connsiteX342" fmla="*/ 1849470 w 3605707"/>
              <a:gd name="connsiteY342" fmla="*/ 4444799 h 6858000"/>
              <a:gd name="connsiteX343" fmla="*/ 1795265 w 3605707"/>
              <a:gd name="connsiteY343" fmla="*/ 4414445 h 6858000"/>
              <a:gd name="connsiteX344" fmla="*/ 1823452 w 3605707"/>
              <a:gd name="connsiteY344" fmla="*/ 4381922 h 6858000"/>
              <a:gd name="connsiteX345" fmla="*/ 1816947 w 3605707"/>
              <a:gd name="connsiteY345" fmla="*/ 4379754 h 6858000"/>
              <a:gd name="connsiteX346" fmla="*/ 1775752 w 3605707"/>
              <a:gd name="connsiteY346" fmla="*/ 4394931 h 6858000"/>
              <a:gd name="connsiteX347" fmla="*/ 1747565 w 3605707"/>
              <a:gd name="connsiteY347" fmla="*/ 4327717 h 6858000"/>
              <a:gd name="connsiteX348" fmla="*/ 1784424 w 3605707"/>
              <a:gd name="connsiteY348" fmla="*/ 4303867 h 6858000"/>
              <a:gd name="connsiteX349" fmla="*/ 1806106 w 3605707"/>
              <a:gd name="connsiteY349" fmla="*/ 4295194 h 6858000"/>
              <a:gd name="connsiteX350" fmla="*/ 1812611 w 3605707"/>
              <a:gd name="connsiteY350" fmla="*/ 4288689 h 6858000"/>
              <a:gd name="connsiteX351" fmla="*/ 1825620 w 3605707"/>
              <a:gd name="connsiteY351" fmla="*/ 4284353 h 6858000"/>
              <a:gd name="connsiteX352" fmla="*/ 1838629 w 3605707"/>
              <a:gd name="connsiteY352" fmla="*/ 4323381 h 6858000"/>
              <a:gd name="connsiteX353" fmla="*/ 1621810 w 3605707"/>
              <a:gd name="connsiteY353" fmla="*/ 4290858 h 6858000"/>
              <a:gd name="connsiteX354" fmla="*/ 1619642 w 3605707"/>
              <a:gd name="connsiteY354" fmla="*/ 4327717 h 6858000"/>
              <a:gd name="connsiteX355" fmla="*/ 1606632 w 3605707"/>
              <a:gd name="connsiteY355" fmla="*/ 4329885 h 6858000"/>
              <a:gd name="connsiteX356" fmla="*/ 1543755 w 3605707"/>
              <a:gd name="connsiteY356" fmla="*/ 4303867 h 6858000"/>
              <a:gd name="connsiteX357" fmla="*/ 1530746 w 3605707"/>
              <a:gd name="connsiteY357" fmla="*/ 4282185 h 6858000"/>
              <a:gd name="connsiteX358" fmla="*/ 1600128 w 3605707"/>
              <a:gd name="connsiteY358" fmla="*/ 4247494 h 6858000"/>
              <a:gd name="connsiteX359" fmla="*/ 1621810 w 3605707"/>
              <a:gd name="connsiteY359" fmla="*/ 4290858 h 6858000"/>
              <a:gd name="connsiteX360" fmla="*/ 2038103 w 3605707"/>
              <a:gd name="connsiteY360" fmla="*/ 4303867 h 6858000"/>
              <a:gd name="connsiteX361" fmla="*/ 2066290 w 3605707"/>
              <a:gd name="connsiteY361" fmla="*/ 4345063 h 6858000"/>
              <a:gd name="connsiteX362" fmla="*/ 1994739 w 3605707"/>
              <a:gd name="connsiteY362" fmla="*/ 4420949 h 6858000"/>
              <a:gd name="connsiteX363" fmla="*/ 1973057 w 3605707"/>
              <a:gd name="connsiteY363" fmla="*/ 4377585 h 6858000"/>
              <a:gd name="connsiteX364" fmla="*/ 1964385 w 3605707"/>
              <a:gd name="connsiteY364" fmla="*/ 4349399 h 6858000"/>
              <a:gd name="connsiteX365" fmla="*/ 1970889 w 3605707"/>
              <a:gd name="connsiteY365" fmla="*/ 4340726 h 6858000"/>
              <a:gd name="connsiteX366" fmla="*/ 2029430 w 3605707"/>
              <a:gd name="connsiteY366" fmla="*/ 4316876 h 6858000"/>
              <a:gd name="connsiteX367" fmla="*/ 2029430 w 3605707"/>
              <a:gd name="connsiteY367" fmla="*/ 4308203 h 6858000"/>
              <a:gd name="connsiteX368" fmla="*/ 1977394 w 3605707"/>
              <a:gd name="connsiteY368" fmla="*/ 4323381 h 6858000"/>
              <a:gd name="connsiteX369" fmla="*/ 1949207 w 3605707"/>
              <a:gd name="connsiteY369" fmla="*/ 4293026 h 6858000"/>
              <a:gd name="connsiteX370" fmla="*/ 1953544 w 3605707"/>
              <a:gd name="connsiteY370" fmla="*/ 4269176 h 6858000"/>
              <a:gd name="connsiteX371" fmla="*/ 1953544 w 3605707"/>
              <a:gd name="connsiteY371" fmla="*/ 4223644 h 6858000"/>
              <a:gd name="connsiteX372" fmla="*/ 2038103 w 3605707"/>
              <a:gd name="connsiteY372" fmla="*/ 4303867 h 6858000"/>
              <a:gd name="connsiteX373" fmla="*/ 1944871 w 3605707"/>
              <a:gd name="connsiteY373" fmla="*/ 4273512 h 6858000"/>
              <a:gd name="connsiteX374" fmla="*/ 1940534 w 3605707"/>
              <a:gd name="connsiteY374" fmla="*/ 4288689 h 6858000"/>
              <a:gd name="connsiteX375" fmla="*/ 1921021 w 3605707"/>
              <a:gd name="connsiteY375" fmla="*/ 4321212 h 6858000"/>
              <a:gd name="connsiteX376" fmla="*/ 1873320 w 3605707"/>
              <a:gd name="connsiteY376" fmla="*/ 4342894 h 6858000"/>
              <a:gd name="connsiteX377" fmla="*/ 1862479 w 3605707"/>
              <a:gd name="connsiteY377" fmla="*/ 4342894 h 6858000"/>
              <a:gd name="connsiteX378" fmla="*/ 1853807 w 3605707"/>
              <a:gd name="connsiteY378" fmla="*/ 4288689 h 6858000"/>
              <a:gd name="connsiteX379" fmla="*/ 1858143 w 3605707"/>
              <a:gd name="connsiteY379" fmla="*/ 4267008 h 6858000"/>
              <a:gd name="connsiteX380" fmla="*/ 1881993 w 3605707"/>
              <a:gd name="connsiteY380" fmla="*/ 4256167 h 6858000"/>
              <a:gd name="connsiteX381" fmla="*/ 1929693 w 3605707"/>
              <a:gd name="connsiteY381" fmla="*/ 4221475 h 6858000"/>
              <a:gd name="connsiteX382" fmla="*/ 1944871 w 3605707"/>
              <a:gd name="connsiteY382" fmla="*/ 4273512 h 6858000"/>
              <a:gd name="connsiteX383" fmla="*/ 1725883 w 3605707"/>
              <a:gd name="connsiteY383" fmla="*/ 4238821 h 6858000"/>
              <a:gd name="connsiteX384" fmla="*/ 1719379 w 3605707"/>
              <a:gd name="connsiteY384" fmla="*/ 4280017 h 6858000"/>
              <a:gd name="connsiteX385" fmla="*/ 1712874 w 3605707"/>
              <a:gd name="connsiteY385" fmla="*/ 4297362 h 6858000"/>
              <a:gd name="connsiteX386" fmla="*/ 1647828 w 3605707"/>
              <a:gd name="connsiteY386" fmla="*/ 4336390 h 6858000"/>
              <a:gd name="connsiteX387" fmla="*/ 1632651 w 3605707"/>
              <a:gd name="connsiteY387" fmla="*/ 4325549 h 6858000"/>
              <a:gd name="connsiteX388" fmla="*/ 1636987 w 3605707"/>
              <a:gd name="connsiteY388" fmla="*/ 4293026 h 6858000"/>
              <a:gd name="connsiteX389" fmla="*/ 1630483 w 3605707"/>
              <a:gd name="connsiteY389" fmla="*/ 4251830 h 6858000"/>
              <a:gd name="connsiteX390" fmla="*/ 1634819 w 3605707"/>
              <a:gd name="connsiteY390" fmla="*/ 4245326 h 6858000"/>
              <a:gd name="connsiteX391" fmla="*/ 1652165 w 3605707"/>
              <a:gd name="connsiteY391" fmla="*/ 4240989 h 6858000"/>
              <a:gd name="connsiteX392" fmla="*/ 1673846 w 3605707"/>
              <a:gd name="connsiteY392" fmla="*/ 4234485 h 6858000"/>
              <a:gd name="connsiteX393" fmla="*/ 1706369 w 3605707"/>
              <a:gd name="connsiteY393" fmla="*/ 4219307 h 6858000"/>
              <a:gd name="connsiteX394" fmla="*/ 1725883 w 3605707"/>
              <a:gd name="connsiteY394" fmla="*/ 4238821 h 6858000"/>
              <a:gd name="connsiteX395" fmla="*/ 2155186 w 3605707"/>
              <a:gd name="connsiteY395" fmla="*/ 4349399 h 6858000"/>
              <a:gd name="connsiteX396" fmla="*/ 2224568 w 3605707"/>
              <a:gd name="connsiteY396" fmla="*/ 4477322 h 6858000"/>
              <a:gd name="connsiteX397" fmla="*/ 2155186 w 3605707"/>
              <a:gd name="connsiteY397" fmla="*/ 4386258 h 6858000"/>
              <a:gd name="connsiteX398" fmla="*/ 2005580 w 3605707"/>
              <a:gd name="connsiteY398" fmla="*/ 4240989 h 6858000"/>
              <a:gd name="connsiteX399" fmla="*/ 1999076 w 3605707"/>
              <a:gd name="connsiteY399" fmla="*/ 4230148 h 6858000"/>
              <a:gd name="connsiteX400" fmla="*/ 2014253 w 3605707"/>
              <a:gd name="connsiteY400" fmla="*/ 4212803 h 6858000"/>
              <a:gd name="connsiteX401" fmla="*/ 2155186 w 3605707"/>
              <a:gd name="connsiteY401" fmla="*/ 4349399 h 6858000"/>
              <a:gd name="connsiteX402" fmla="*/ 1975226 w 3605707"/>
              <a:gd name="connsiteY402" fmla="*/ 4214971 h 6858000"/>
              <a:gd name="connsiteX403" fmla="*/ 1964385 w 3605707"/>
              <a:gd name="connsiteY403" fmla="*/ 4204130 h 6858000"/>
              <a:gd name="connsiteX404" fmla="*/ 1999076 w 3605707"/>
              <a:gd name="connsiteY404" fmla="*/ 4186784 h 6858000"/>
              <a:gd name="connsiteX405" fmla="*/ 1975226 w 3605707"/>
              <a:gd name="connsiteY405" fmla="*/ 4214971 h 6858000"/>
              <a:gd name="connsiteX406" fmla="*/ 1480877 w 3605707"/>
              <a:gd name="connsiteY406" fmla="*/ 4180280 h 6858000"/>
              <a:gd name="connsiteX407" fmla="*/ 1483045 w 3605707"/>
              <a:gd name="connsiteY407" fmla="*/ 4195457 h 6858000"/>
              <a:gd name="connsiteX408" fmla="*/ 1463532 w 3605707"/>
              <a:gd name="connsiteY408" fmla="*/ 4260503 h 6858000"/>
              <a:gd name="connsiteX409" fmla="*/ 1378972 w 3605707"/>
              <a:gd name="connsiteY409" fmla="*/ 4201962 h 6858000"/>
              <a:gd name="connsiteX410" fmla="*/ 1463532 w 3605707"/>
              <a:gd name="connsiteY410" fmla="*/ 4180280 h 6858000"/>
              <a:gd name="connsiteX411" fmla="*/ 1480877 w 3605707"/>
              <a:gd name="connsiteY411" fmla="*/ 4180280 h 6858000"/>
              <a:gd name="connsiteX412" fmla="*/ 1365963 w 3605707"/>
              <a:gd name="connsiteY412" fmla="*/ 4195457 h 6858000"/>
              <a:gd name="connsiteX413" fmla="*/ 1365963 w 3605707"/>
              <a:gd name="connsiteY413" fmla="*/ 4217139 h 6858000"/>
              <a:gd name="connsiteX414" fmla="*/ 1361626 w 3605707"/>
              <a:gd name="connsiteY414" fmla="*/ 4219307 h 6858000"/>
              <a:gd name="connsiteX415" fmla="*/ 1320431 w 3605707"/>
              <a:gd name="connsiteY415" fmla="*/ 4195457 h 6858000"/>
              <a:gd name="connsiteX416" fmla="*/ 1344281 w 3605707"/>
              <a:gd name="connsiteY416" fmla="*/ 4178111 h 6858000"/>
              <a:gd name="connsiteX417" fmla="*/ 1365963 w 3605707"/>
              <a:gd name="connsiteY417" fmla="*/ 4195457 h 6858000"/>
              <a:gd name="connsiteX418" fmla="*/ 1912348 w 3605707"/>
              <a:gd name="connsiteY418" fmla="*/ 4206298 h 6858000"/>
              <a:gd name="connsiteX419" fmla="*/ 1851638 w 3605707"/>
              <a:gd name="connsiteY419" fmla="*/ 4249662 h 6858000"/>
              <a:gd name="connsiteX420" fmla="*/ 1851638 w 3605707"/>
              <a:gd name="connsiteY420" fmla="*/ 4197625 h 6858000"/>
              <a:gd name="connsiteX421" fmla="*/ 1842966 w 3605707"/>
              <a:gd name="connsiteY421" fmla="*/ 4160766 h 6858000"/>
              <a:gd name="connsiteX422" fmla="*/ 1912348 w 3605707"/>
              <a:gd name="connsiteY422" fmla="*/ 4206298 h 6858000"/>
              <a:gd name="connsiteX423" fmla="*/ 1834293 w 3605707"/>
              <a:gd name="connsiteY423" fmla="*/ 4210634 h 6858000"/>
              <a:gd name="connsiteX424" fmla="*/ 1827788 w 3605707"/>
              <a:gd name="connsiteY424" fmla="*/ 4238821 h 6858000"/>
              <a:gd name="connsiteX425" fmla="*/ 1801770 w 3605707"/>
              <a:gd name="connsiteY425" fmla="*/ 4277848 h 6858000"/>
              <a:gd name="connsiteX426" fmla="*/ 1754070 w 3605707"/>
              <a:gd name="connsiteY426" fmla="*/ 4299530 h 6858000"/>
              <a:gd name="connsiteX427" fmla="*/ 1743229 w 3605707"/>
              <a:gd name="connsiteY427" fmla="*/ 4290858 h 6858000"/>
              <a:gd name="connsiteX428" fmla="*/ 1736724 w 3605707"/>
              <a:gd name="connsiteY428" fmla="*/ 4234485 h 6858000"/>
              <a:gd name="connsiteX429" fmla="*/ 1734556 w 3605707"/>
              <a:gd name="connsiteY429" fmla="*/ 4219307 h 6858000"/>
              <a:gd name="connsiteX430" fmla="*/ 1736724 w 3605707"/>
              <a:gd name="connsiteY430" fmla="*/ 4210634 h 6858000"/>
              <a:gd name="connsiteX431" fmla="*/ 1784424 w 3605707"/>
              <a:gd name="connsiteY431" fmla="*/ 4186784 h 6858000"/>
              <a:gd name="connsiteX432" fmla="*/ 1803938 w 3605707"/>
              <a:gd name="connsiteY432" fmla="*/ 4162934 h 6858000"/>
              <a:gd name="connsiteX433" fmla="*/ 1812611 w 3605707"/>
              <a:gd name="connsiteY433" fmla="*/ 4160766 h 6858000"/>
              <a:gd name="connsiteX434" fmla="*/ 1834293 w 3605707"/>
              <a:gd name="connsiteY434" fmla="*/ 4210634 h 6858000"/>
              <a:gd name="connsiteX435" fmla="*/ 1595791 w 3605707"/>
              <a:gd name="connsiteY435" fmla="*/ 4184616 h 6858000"/>
              <a:gd name="connsiteX436" fmla="*/ 1591455 w 3605707"/>
              <a:gd name="connsiteY436" fmla="*/ 4227980 h 6858000"/>
              <a:gd name="connsiteX437" fmla="*/ 1513400 w 3605707"/>
              <a:gd name="connsiteY437" fmla="*/ 4280017 h 6858000"/>
              <a:gd name="connsiteX438" fmla="*/ 1491718 w 3605707"/>
              <a:gd name="connsiteY438" fmla="*/ 4275680 h 6858000"/>
              <a:gd name="connsiteX439" fmla="*/ 1491718 w 3605707"/>
              <a:gd name="connsiteY439" fmla="*/ 4234485 h 6858000"/>
              <a:gd name="connsiteX440" fmla="*/ 1522073 w 3605707"/>
              <a:gd name="connsiteY440" fmla="*/ 4178111 h 6858000"/>
              <a:gd name="connsiteX441" fmla="*/ 1576278 w 3605707"/>
              <a:gd name="connsiteY441" fmla="*/ 4156429 h 6858000"/>
              <a:gd name="connsiteX442" fmla="*/ 1595791 w 3605707"/>
              <a:gd name="connsiteY442" fmla="*/ 4184616 h 6858000"/>
              <a:gd name="connsiteX443" fmla="*/ 1754070 w 3605707"/>
              <a:gd name="connsiteY443" fmla="*/ 4110897 h 6858000"/>
              <a:gd name="connsiteX444" fmla="*/ 1799602 w 3605707"/>
              <a:gd name="connsiteY444" fmla="*/ 4145588 h 6858000"/>
              <a:gd name="connsiteX445" fmla="*/ 1767079 w 3605707"/>
              <a:gd name="connsiteY445" fmla="*/ 4180280 h 6858000"/>
              <a:gd name="connsiteX446" fmla="*/ 1745397 w 3605707"/>
              <a:gd name="connsiteY446" fmla="*/ 4188952 h 6858000"/>
              <a:gd name="connsiteX447" fmla="*/ 1725883 w 3605707"/>
              <a:gd name="connsiteY447" fmla="*/ 4171607 h 6858000"/>
              <a:gd name="connsiteX448" fmla="*/ 1730220 w 3605707"/>
              <a:gd name="connsiteY448" fmla="*/ 4141252 h 6858000"/>
              <a:gd name="connsiteX449" fmla="*/ 1723715 w 3605707"/>
              <a:gd name="connsiteY449" fmla="*/ 4110897 h 6858000"/>
              <a:gd name="connsiteX450" fmla="*/ 1734556 w 3605707"/>
              <a:gd name="connsiteY450" fmla="*/ 4108729 h 6858000"/>
              <a:gd name="connsiteX451" fmla="*/ 1754070 w 3605707"/>
              <a:gd name="connsiteY451" fmla="*/ 4110897 h 6858000"/>
              <a:gd name="connsiteX452" fmla="*/ 1715042 w 3605707"/>
              <a:gd name="connsiteY452" fmla="*/ 4149925 h 6858000"/>
              <a:gd name="connsiteX453" fmla="*/ 1639155 w 3605707"/>
              <a:gd name="connsiteY453" fmla="*/ 4225812 h 6858000"/>
              <a:gd name="connsiteX454" fmla="*/ 1615305 w 3605707"/>
              <a:gd name="connsiteY454" fmla="*/ 4204130 h 6858000"/>
              <a:gd name="connsiteX455" fmla="*/ 1615305 w 3605707"/>
              <a:gd name="connsiteY455" fmla="*/ 4197625 h 6858000"/>
              <a:gd name="connsiteX456" fmla="*/ 1604464 w 3605707"/>
              <a:gd name="connsiteY456" fmla="*/ 4160766 h 6858000"/>
              <a:gd name="connsiteX457" fmla="*/ 1613137 w 3605707"/>
              <a:gd name="connsiteY457" fmla="*/ 4149925 h 6858000"/>
              <a:gd name="connsiteX458" fmla="*/ 1654333 w 3605707"/>
              <a:gd name="connsiteY458" fmla="*/ 4134748 h 6858000"/>
              <a:gd name="connsiteX459" fmla="*/ 1669510 w 3605707"/>
              <a:gd name="connsiteY459" fmla="*/ 4115234 h 6858000"/>
              <a:gd name="connsiteX460" fmla="*/ 1695528 w 3605707"/>
              <a:gd name="connsiteY460" fmla="*/ 4095720 h 6858000"/>
              <a:gd name="connsiteX461" fmla="*/ 1715042 w 3605707"/>
              <a:gd name="connsiteY461" fmla="*/ 4149925 h 6858000"/>
              <a:gd name="connsiteX462" fmla="*/ 1363795 w 3605707"/>
              <a:gd name="connsiteY462" fmla="*/ 4104393 h 6858000"/>
              <a:gd name="connsiteX463" fmla="*/ 1348617 w 3605707"/>
              <a:gd name="connsiteY463" fmla="*/ 4149925 h 6858000"/>
              <a:gd name="connsiteX464" fmla="*/ 1326935 w 3605707"/>
              <a:gd name="connsiteY464" fmla="*/ 4173775 h 6858000"/>
              <a:gd name="connsiteX465" fmla="*/ 1298749 w 3605707"/>
              <a:gd name="connsiteY465" fmla="*/ 4180280 h 6858000"/>
              <a:gd name="connsiteX466" fmla="*/ 1257553 w 3605707"/>
              <a:gd name="connsiteY466" fmla="*/ 4147757 h 6858000"/>
              <a:gd name="connsiteX467" fmla="*/ 1257553 w 3605707"/>
              <a:gd name="connsiteY467" fmla="*/ 4108729 h 6858000"/>
              <a:gd name="connsiteX468" fmla="*/ 1270562 w 3605707"/>
              <a:gd name="connsiteY468" fmla="*/ 4100056 h 6858000"/>
              <a:gd name="connsiteX469" fmla="*/ 1307422 w 3605707"/>
              <a:gd name="connsiteY469" fmla="*/ 4106561 h 6858000"/>
              <a:gd name="connsiteX470" fmla="*/ 1355122 w 3605707"/>
              <a:gd name="connsiteY470" fmla="*/ 4095720 h 6858000"/>
              <a:gd name="connsiteX471" fmla="*/ 1363795 w 3605707"/>
              <a:gd name="connsiteY471" fmla="*/ 4104393 h 6858000"/>
              <a:gd name="connsiteX472" fmla="*/ 1246712 w 3605707"/>
              <a:gd name="connsiteY472" fmla="*/ 4117402 h 6858000"/>
              <a:gd name="connsiteX473" fmla="*/ 1231535 w 3605707"/>
              <a:gd name="connsiteY473" fmla="*/ 4136916 h 6858000"/>
              <a:gd name="connsiteX474" fmla="*/ 1188171 w 3605707"/>
              <a:gd name="connsiteY474" fmla="*/ 4102225 h 6858000"/>
              <a:gd name="connsiteX475" fmla="*/ 1225030 w 3605707"/>
              <a:gd name="connsiteY475" fmla="*/ 4089215 h 6858000"/>
              <a:gd name="connsiteX476" fmla="*/ 1246712 w 3605707"/>
              <a:gd name="connsiteY476" fmla="*/ 4117402 h 6858000"/>
              <a:gd name="connsiteX477" fmla="*/ 1502559 w 3605707"/>
              <a:gd name="connsiteY477" fmla="*/ 4102225 h 6858000"/>
              <a:gd name="connsiteX478" fmla="*/ 1465700 w 3605707"/>
              <a:gd name="connsiteY478" fmla="*/ 4156429 h 6858000"/>
              <a:gd name="connsiteX479" fmla="*/ 1407159 w 3605707"/>
              <a:gd name="connsiteY479" fmla="*/ 4167270 h 6858000"/>
              <a:gd name="connsiteX480" fmla="*/ 1372467 w 3605707"/>
              <a:gd name="connsiteY480" fmla="*/ 4165102 h 6858000"/>
              <a:gd name="connsiteX481" fmla="*/ 1372467 w 3605707"/>
              <a:gd name="connsiteY481" fmla="*/ 4136916 h 6858000"/>
              <a:gd name="connsiteX482" fmla="*/ 1402822 w 3605707"/>
              <a:gd name="connsiteY482" fmla="*/ 4093552 h 6858000"/>
              <a:gd name="connsiteX483" fmla="*/ 1441850 w 3605707"/>
              <a:gd name="connsiteY483" fmla="*/ 4091384 h 6858000"/>
              <a:gd name="connsiteX484" fmla="*/ 1485214 w 3605707"/>
              <a:gd name="connsiteY484" fmla="*/ 4074038 h 6858000"/>
              <a:gd name="connsiteX485" fmla="*/ 1502559 w 3605707"/>
              <a:gd name="connsiteY485" fmla="*/ 4102225 h 6858000"/>
              <a:gd name="connsiteX486" fmla="*/ 1027724 w 3605707"/>
              <a:gd name="connsiteY486" fmla="*/ 4113066 h 6858000"/>
              <a:gd name="connsiteX487" fmla="*/ 1166489 w 3605707"/>
              <a:gd name="connsiteY487" fmla="*/ 4234485 h 6858000"/>
              <a:gd name="connsiteX488" fmla="*/ 1279235 w 3605707"/>
              <a:gd name="connsiteY488" fmla="*/ 4301699 h 6858000"/>
              <a:gd name="connsiteX489" fmla="*/ 1014715 w 3605707"/>
              <a:gd name="connsiteY489" fmla="*/ 4123907 h 6858000"/>
              <a:gd name="connsiteX490" fmla="*/ 1001706 w 3605707"/>
              <a:gd name="connsiteY490" fmla="*/ 4076206 h 6858000"/>
              <a:gd name="connsiteX491" fmla="*/ 1001706 w 3605707"/>
              <a:gd name="connsiteY491" fmla="*/ 4061029 h 6858000"/>
              <a:gd name="connsiteX492" fmla="*/ 1027724 w 3605707"/>
              <a:gd name="connsiteY492" fmla="*/ 4113066 h 6858000"/>
              <a:gd name="connsiteX493" fmla="*/ 1595791 w 3605707"/>
              <a:gd name="connsiteY493" fmla="*/ 4078374 h 6858000"/>
              <a:gd name="connsiteX494" fmla="*/ 1548091 w 3605707"/>
              <a:gd name="connsiteY494" fmla="*/ 4152093 h 6858000"/>
              <a:gd name="connsiteX495" fmla="*/ 1528577 w 3605707"/>
              <a:gd name="connsiteY495" fmla="*/ 4158598 h 6858000"/>
              <a:gd name="connsiteX496" fmla="*/ 1506895 w 3605707"/>
              <a:gd name="connsiteY496" fmla="*/ 4158598 h 6858000"/>
              <a:gd name="connsiteX497" fmla="*/ 1506895 w 3605707"/>
              <a:gd name="connsiteY497" fmla="*/ 4130411 h 6858000"/>
              <a:gd name="connsiteX498" fmla="*/ 1509064 w 3605707"/>
              <a:gd name="connsiteY498" fmla="*/ 4110897 h 6858000"/>
              <a:gd name="connsiteX499" fmla="*/ 1580614 w 3605707"/>
              <a:gd name="connsiteY499" fmla="*/ 4041515 h 6858000"/>
              <a:gd name="connsiteX500" fmla="*/ 1595791 w 3605707"/>
              <a:gd name="connsiteY500" fmla="*/ 4078374 h 6858000"/>
              <a:gd name="connsiteX501" fmla="*/ 1673846 w 3605707"/>
              <a:gd name="connsiteY501" fmla="*/ 4087047 h 6858000"/>
              <a:gd name="connsiteX502" fmla="*/ 1667342 w 3605707"/>
              <a:gd name="connsiteY502" fmla="*/ 4108729 h 6858000"/>
              <a:gd name="connsiteX503" fmla="*/ 1615305 w 3605707"/>
              <a:gd name="connsiteY503" fmla="*/ 4136916 h 6858000"/>
              <a:gd name="connsiteX504" fmla="*/ 1597960 w 3605707"/>
              <a:gd name="connsiteY504" fmla="*/ 4126075 h 6858000"/>
              <a:gd name="connsiteX505" fmla="*/ 1606632 w 3605707"/>
              <a:gd name="connsiteY505" fmla="*/ 4100056 h 6858000"/>
              <a:gd name="connsiteX506" fmla="*/ 1606632 w 3605707"/>
              <a:gd name="connsiteY506" fmla="*/ 4087047 h 6858000"/>
              <a:gd name="connsiteX507" fmla="*/ 1606632 w 3605707"/>
              <a:gd name="connsiteY507" fmla="*/ 4037179 h 6858000"/>
              <a:gd name="connsiteX508" fmla="*/ 1673846 w 3605707"/>
              <a:gd name="connsiteY508" fmla="*/ 4087047 h 6858000"/>
              <a:gd name="connsiteX509" fmla="*/ 1359458 w 3605707"/>
              <a:gd name="connsiteY509" fmla="*/ 4002488 h 6858000"/>
              <a:gd name="connsiteX510" fmla="*/ 1376804 w 3605707"/>
              <a:gd name="connsiteY510" fmla="*/ 4035011 h 6858000"/>
              <a:gd name="connsiteX511" fmla="*/ 1331272 w 3605707"/>
              <a:gd name="connsiteY511" fmla="*/ 4091384 h 6858000"/>
              <a:gd name="connsiteX512" fmla="*/ 1290076 w 3605707"/>
              <a:gd name="connsiteY512" fmla="*/ 4091384 h 6858000"/>
              <a:gd name="connsiteX513" fmla="*/ 1266226 w 3605707"/>
              <a:gd name="connsiteY513" fmla="*/ 4069702 h 6858000"/>
              <a:gd name="connsiteX514" fmla="*/ 1313926 w 3605707"/>
              <a:gd name="connsiteY514" fmla="*/ 4002488 h 6858000"/>
              <a:gd name="connsiteX515" fmla="*/ 1359458 w 3605707"/>
              <a:gd name="connsiteY515" fmla="*/ 4002488 h 6858000"/>
              <a:gd name="connsiteX516" fmla="*/ 1225030 w 3605707"/>
              <a:gd name="connsiteY516" fmla="*/ 3989478 h 6858000"/>
              <a:gd name="connsiteX517" fmla="*/ 1264058 w 3605707"/>
              <a:gd name="connsiteY517" fmla="*/ 3991647 h 6858000"/>
              <a:gd name="connsiteX518" fmla="*/ 1272730 w 3605707"/>
              <a:gd name="connsiteY518" fmla="*/ 4011160 h 6858000"/>
              <a:gd name="connsiteX519" fmla="*/ 1212021 w 3605707"/>
              <a:gd name="connsiteY519" fmla="*/ 4078374 h 6858000"/>
              <a:gd name="connsiteX520" fmla="*/ 1179498 w 3605707"/>
              <a:gd name="connsiteY520" fmla="*/ 4082711 h 6858000"/>
              <a:gd name="connsiteX521" fmla="*/ 1146975 w 3605707"/>
              <a:gd name="connsiteY521" fmla="*/ 4063197 h 6858000"/>
              <a:gd name="connsiteX522" fmla="*/ 1164321 w 3605707"/>
              <a:gd name="connsiteY522" fmla="*/ 4039347 h 6858000"/>
              <a:gd name="connsiteX523" fmla="*/ 1179498 w 3605707"/>
              <a:gd name="connsiteY523" fmla="*/ 4013329 h 6858000"/>
              <a:gd name="connsiteX524" fmla="*/ 1181666 w 3605707"/>
              <a:gd name="connsiteY524" fmla="*/ 4002488 h 6858000"/>
              <a:gd name="connsiteX525" fmla="*/ 1199012 w 3605707"/>
              <a:gd name="connsiteY525" fmla="*/ 3982974 h 6858000"/>
              <a:gd name="connsiteX526" fmla="*/ 1225030 w 3605707"/>
              <a:gd name="connsiteY526" fmla="*/ 3989478 h 6858000"/>
              <a:gd name="connsiteX527" fmla="*/ 1509064 w 3605707"/>
              <a:gd name="connsiteY527" fmla="*/ 4006824 h 6858000"/>
              <a:gd name="connsiteX528" fmla="*/ 1532914 w 3605707"/>
              <a:gd name="connsiteY528" fmla="*/ 3998151 h 6858000"/>
              <a:gd name="connsiteX529" fmla="*/ 1565437 w 3605707"/>
              <a:gd name="connsiteY529" fmla="*/ 4026338 h 6858000"/>
              <a:gd name="connsiteX530" fmla="*/ 1522073 w 3605707"/>
              <a:gd name="connsiteY530" fmla="*/ 4054524 h 6858000"/>
              <a:gd name="connsiteX531" fmla="*/ 1506895 w 3605707"/>
              <a:gd name="connsiteY531" fmla="*/ 4028506 h 6858000"/>
              <a:gd name="connsiteX532" fmla="*/ 1454859 w 3605707"/>
              <a:gd name="connsiteY532" fmla="*/ 4071870 h 6858000"/>
              <a:gd name="connsiteX533" fmla="*/ 1409327 w 3605707"/>
              <a:gd name="connsiteY533" fmla="*/ 4080543 h 6858000"/>
              <a:gd name="connsiteX534" fmla="*/ 1387645 w 3605707"/>
              <a:gd name="connsiteY534" fmla="*/ 4041515 h 6858000"/>
              <a:gd name="connsiteX535" fmla="*/ 1396318 w 3605707"/>
              <a:gd name="connsiteY535" fmla="*/ 4008992 h 6858000"/>
              <a:gd name="connsiteX536" fmla="*/ 1444018 w 3605707"/>
              <a:gd name="connsiteY536" fmla="*/ 3995983 h 6858000"/>
              <a:gd name="connsiteX537" fmla="*/ 1478709 w 3605707"/>
              <a:gd name="connsiteY537" fmla="*/ 3972133 h 6858000"/>
              <a:gd name="connsiteX538" fmla="*/ 1509064 w 3605707"/>
              <a:gd name="connsiteY538" fmla="*/ 4006824 h 6858000"/>
              <a:gd name="connsiteX539" fmla="*/ 1170825 w 3605707"/>
              <a:gd name="connsiteY539" fmla="*/ 3989478 h 6858000"/>
              <a:gd name="connsiteX540" fmla="*/ 1136134 w 3605707"/>
              <a:gd name="connsiteY540" fmla="*/ 4048020 h 6858000"/>
              <a:gd name="connsiteX541" fmla="*/ 1084097 w 3605707"/>
              <a:gd name="connsiteY541" fmla="*/ 4000319 h 6858000"/>
              <a:gd name="connsiteX542" fmla="*/ 1090602 w 3605707"/>
              <a:gd name="connsiteY542" fmla="*/ 3937442 h 6858000"/>
              <a:gd name="connsiteX543" fmla="*/ 1170825 w 3605707"/>
              <a:gd name="connsiteY543" fmla="*/ 3989478 h 6858000"/>
              <a:gd name="connsiteX544" fmla="*/ 1068920 w 3605707"/>
              <a:gd name="connsiteY544" fmla="*/ 3928769 h 6858000"/>
              <a:gd name="connsiteX545" fmla="*/ 1077593 w 3605707"/>
              <a:gd name="connsiteY545" fmla="*/ 3961292 h 6858000"/>
              <a:gd name="connsiteX546" fmla="*/ 1060247 w 3605707"/>
              <a:gd name="connsiteY546" fmla="*/ 3978637 h 6858000"/>
              <a:gd name="connsiteX547" fmla="*/ 1032061 w 3605707"/>
              <a:gd name="connsiteY547" fmla="*/ 3937442 h 6858000"/>
              <a:gd name="connsiteX548" fmla="*/ 1062416 w 3605707"/>
              <a:gd name="connsiteY548" fmla="*/ 3926601 h 6858000"/>
              <a:gd name="connsiteX549" fmla="*/ 1068920 w 3605707"/>
              <a:gd name="connsiteY549" fmla="*/ 3928769 h 6858000"/>
              <a:gd name="connsiteX550" fmla="*/ 1318263 w 3605707"/>
              <a:gd name="connsiteY550" fmla="*/ 3915760 h 6858000"/>
              <a:gd name="connsiteX551" fmla="*/ 1316094 w 3605707"/>
              <a:gd name="connsiteY551" fmla="*/ 3937442 h 6858000"/>
              <a:gd name="connsiteX552" fmla="*/ 1363795 w 3605707"/>
              <a:gd name="connsiteY552" fmla="*/ 3911423 h 6858000"/>
              <a:gd name="connsiteX553" fmla="*/ 1404990 w 3605707"/>
              <a:gd name="connsiteY553" fmla="*/ 3917928 h 6858000"/>
              <a:gd name="connsiteX554" fmla="*/ 1415831 w 3605707"/>
              <a:gd name="connsiteY554" fmla="*/ 3941778 h 6858000"/>
              <a:gd name="connsiteX555" fmla="*/ 1428840 w 3605707"/>
              <a:gd name="connsiteY555" fmla="*/ 3924433 h 6858000"/>
              <a:gd name="connsiteX556" fmla="*/ 1465700 w 3605707"/>
              <a:gd name="connsiteY556" fmla="*/ 3956956 h 6858000"/>
              <a:gd name="connsiteX557" fmla="*/ 1407159 w 3605707"/>
              <a:gd name="connsiteY557" fmla="*/ 3989478 h 6858000"/>
              <a:gd name="connsiteX558" fmla="*/ 1394149 w 3605707"/>
              <a:gd name="connsiteY558" fmla="*/ 3987310 h 6858000"/>
              <a:gd name="connsiteX559" fmla="*/ 1409327 w 3605707"/>
              <a:gd name="connsiteY559" fmla="*/ 3954787 h 6858000"/>
              <a:gd name="connsiteX560" fmla="*/ 1404990 w 3605707"/>
              <a:gd name="connsiteY560" fmla="*/ 3952619 h 6858000"/>
              <a:gd name="connsiteX561" fmla="*/ 1326935 w 3605707"/>
              <a:gd name="connsiteY561" fmla="*/ 3991647 h 6858000"/>
              <a:gd name="connsiteX562" fmla="*/ 1298749 w 3605707"/>
              <a:gd name="connsiteY562" fmla="*/ 3974301 h 6858000"/>
              <a:gd name="connsiteX563" fmla="*/ 1300917 w 3605707"/>
              <a:gd name="connsiteY563" fmla="*/ 3956956 h 6858000"/>
              <a:gd name="connsiteX564" fmla="*/ 1233703 w 3605707"/>
              <a:gd name="connsiteY564" fmla="*/ 3978637 h 6858000"/>
              <a:gd name="connsiteX565" fmla="*/ 1218526 w 3605707"/>
              <a:gd name="connsiteY565" fmla="*/ 3976469 h 6858000"/>
              <a:gd name="connsiteX566" fmla="*/ 1192507 w 3605707"/>
              <a:gd name="connsiteY566" fmla="*/ 3952619 h 6858000"/>
              <a:gd name="connsiteX567" fmla="*/ 1209853 w 3605707"/>
              <a:gd name="connsiteY567" fmla="*/ 3935274 h 6858000"/>
              <a:gd name="connsiteX568" fmla="*/ 1229367 w 3605707"/>
              <a:gd name="connsiteY568" fmla="*/ 3904919 h 6858000"/>
              <a:gd name="connsiteX569" fmla="*/ 1268394 w 3605707"/>
              <a:gd name="connsiteY569" fmla="*/ 3894078 h 6858000"/>
              <a:gd name="connsiteX570" fmla="*/ 1318263 w 3605707"/>
              <a:gd name="connsiteY570" fmla="*/ 3915760 h 6858000"/>
              <a:gd name="connsiteX571" fmla="*/ 1394149 w 3605707"/>
              <a:gd name="connsiteY571" fmla="*/ 3868060 h 6858000"/>
              <a:gd name="connsiteX572" fmla="*/ 1402822 w 3605707"/>
              <a:gd name="connsiteY572" fmla="*/ 3891910 h 6858000"/>
              <a:gd name="connsiteX573" fmla="*/ 1383308 w 3605707"/>
              <a:gd name="connsiteY573" fmla="*/ 3902751 h 6858000"/>
              <a:gd name="connsiteX574" fmla="*/ 1344281 w 3605707"/>
              <a:gd name="connsiteY574" fmla="*/ 3889742 h 6858000"/>
              <a:gd name="connsiteX575" fmla="*/ 1381140 w 3605707"/>
              <a:gd name="connsiteY575" fmla="*/ 3859387 h 6858000"/>
              <a:gd name="connsiteX576" fmla="*/ 1394149 w 3605707"/>
              <a:gd name="connsiteY576" fmla="*/ 3868060 h 6858000"/>
              <a:gd name="connsiteX577" fmla="*/ 1159984 w 3605707"/>
              <a:gd name="connsiteY577" fmla="*/ 3865891 h 6858000"/>
              <a:gd name="connsiteX578" fmla="*/ 1220694 w 3605707"/>
              <a:gd name="connsiteY578" fmla="*/ 3878901 h 6858000"/>
              <a:gd name="connsiteX579" fmla="*/ 1220694 w 3605707"/>
              <a:gd name="connsiteY579" fmla="*/ 3883237 h 6858000"/>
              <a:gd name="connsiteX580" fmla="*/ 1142639 w 3605707"/>
              <a:gd name="connsiteY580" fmla="*/ 3946115 h 6858000"/>
              <a:gd name="connsiteX581" fmla="*/ 1101443 w 3605707"/>
              <a:gd name="connsiteY581" fmla="*/ 3922264 h 6858000"/>
              <a:gd name="connsiteX582" fmla="*/ 1101443 w 3605707"/>
              <a:gd name="connsiteY582" fmla="*/ 3913592 h 6858000"/>
              <a:gd name="connsiteX583" fmla="*/ 1125293 w 3605707"/>
              <a:gd name="connsiteY583" fmla="*/ 3865891 h 6858000"/>
              <a:gd name="connsiteX584" fmla="*/ 1138302 w 3605707"/>
              <a:gd name="connsiteY584" fmla="*/ 3852882 h 6858000"/>
              <a:gd name="connsiteX585" fmla="*/ 1159984 w 3605707"/>
              <a:gd name="connsiteY585" fmla="*/ 3865891 h 6858000"/>
              <a:gd name="connsiteX586" fmla="*/ 1365963 w 3605707"/>
              <a:gd name="connsiteY586" fmla="*/ 3846378 h 6858000"/>
              <a:gd name="connsiteX587" fmla="*/ 1303085 w 3605707"/>
              <a:gd name="connsiteY587" fmla="*/ 3883237 h 6858000"/>
              <a:gd name="connsiteX588" fmla="*/ 1285740 w 3605707"/>
              <a:gd name="connsiteY588" fmla="*/ 3868060 h 6858000"/>
              <a:gd name="connsiteX589" fmla="*/ 1331272 w 3605707"/>
              <a:gd name="connsiteY589" fmla="*/ 3829032 h 6858000"/>
              <a:gd name="connsiteX590" fmla="*/ 1365963 w 3605707"/>
              <a:gd name="connsiteY590" fmla="*/ 3846378 h 6858000"/>
              <a:gd name="connsiteX591" fmla="*/ 1274899 w 3605707"/>
              <a:gd name="connsiteY591" fmla="*/ 3809518 h 6858000"/>
              <a:gd name="connsiteX592" fmla="*/ 1261889 w 3605707"/>
              <a:gd name="connsiteY592" fmla="*/ 3833368 h 6858000"/>
              <a:gd name="connsiteX593" fmla="*/ 1199012 w 3605707"/>
              <a:gd name="connsiteY593" fmla="*/ 3861555 h 6858000"/>
              <a:gd name="connsiteX594" fmla="*/ 1146975 w 3605707"/>
              <a:gd name="connsiteY594" fmla="*/ 3844209 h 6858000"/>
              <a:gd name="connsiteX595" fmla="*/ 1201180 w 3605707"/>
              <a:gd name="connsiteY595" fmla="*/ 3781332 h 6858000"/>
              <a:gd name="connsiteX596" fmla="*/ 1274899 w 3605707"/>
              <a:gd name="connsiteY596" fmla="*/ 3809518 h 6858000"/>
              <a:gd name="connsiteX597" fmla="*/ 1385477 w 3605707"/>
              <a:gd name="connsiteY597" fmla="*/ 3755313 h 6858000"/>
              <a:gd name="connsiteX598" fmla="*/ 1365963 w 3605707"/>
              <a:gd name="connsiteY598" fmla="*/ 3776995 h 6858000"/>
              <a:gd name="connsiteX599" fmla="*/ 1344281 w 3605707"/>
              <a:gd name="connsiteY599" fmla="*/ 3742304 h 6858000"/>
              <a:gd name="connsiteX600" fmla="*/ 1357290 w 3605707"/>
              <a:gd name="connsiteY600" fmla="*/ 3735800 h 6858000"/>
              <a:gd name="connsiteX601" fmla="*/ 1385477 w 3605707"/>
              <a:gd name="connsiteY601" fmla="*/ 3755313 h 6858000"/>
              <a:gd name="connsiteX602" fmla="*/ 1309590 w 3605707"/>
              <a:gd name="connsiteY602" fmla="*/ 3737968 h 6858000"/>
              <a:gd name="connsiteX603" fmla="*/ 1313926 w 3605707"/>
              <a:gd name="connsiteY603" fmla="*/ 3746641 h 6858000"/>
              <a:gd name="connsiteX604" fmla="*/ 1264058 w 3605707"/>
              <a:gd name="connsiteY604" fmla="*/ 3781332 h 6858000"/>
              <a:gd name="connsiteX605" fmla="*/ 1212021 w 3605707"/>
              <a:gd name="connsiteY605" fmla="*/ 3755313 h 6858000"/>
              <a:gd name="connsiteX606" fmla="*/ 1242376 w 3605707"/>
              <a:gd name="connsiteY606" fmla="*/ 3737968 h 6858000"/>
              <a:gd name="connsiteX607" fmla="*/ 1259721 w 3605707"/>
              <a:gd name="connsiteY607" fmla="*/ 3729295 h 6858000"/>
              <a:gd name="connsiteX608" fmla="*/ 1309590 w 3605707"/>
              <a:gd name="connsiteY608" fmla="*/ 3737968 h 6858000"/>
              <a:gd name="connsiteX609" fmla="*/ 967015 w 3605707"/>
              <a:gd name="connsiteY609" fmla="*/ 3735800 h 6858000"/>
              <a:gd name="connsiteX610" fmla="*/ 969183 w 3605707"/>
              <a:gd name="connsiteY610" fmla="*/ 3750977 h 6858000"/>
              <a:gd name="connsiteX611" fmla="*/ 1032061 w 3605707"/>
              <a:gd name="connsiteY611" fmla="*/ 3796509 h 6858000"/>
              <a:gd name="connsiteX612" fmla="*/ 986529 w 3605707"/>
              <a:gd name="connsiteY612" fmla="*/ 3844209 h 6858000"/>
              <a:gd name="connsiteX613" fmla="*/ 949669 w 3605707"/>
              <a:gd name="connsiteY613" fmla="*/ 3798677 h 6858000"/>
              <a:gd name="connsiteX614" fmla="*/ 956174 w 3605707"/>
              <a:gd name="connsiteY614" fmla="*/ 3770491 h 6858000"/>
              <a:gd name="connsiteX615" fmla="*/ 934492 w 3605707"/>
              <a:gd name="connsiteY615" fmla="*/ 3766154 h 6858000"/>
              <a:gd name="connsiteX616" fmla="*/ 927987 w 3605707"/>
              <a:gd name="connsiteY616" fmla="*/ 3761818 h 6858000"/>
              <a:gd name="connsiteX617" fmla="*/ 919315 w 3605707"/>
              <a:gd name="connsiteY617" fmla="*/ 3727127 h 6858000"/>
              <a:gd name="connsiteX618" fmla="*/ 925819 w 3605707"/>
              <a:gd name="connsiteY618" fmla="*/ 3718454 h 6858000"/>
              <a:gd name="connsiteX619" fmla="*/ 967015 w 3605707"/>
              <a:gd name="connsiteY619" fmla="*/ 3735800 h 6858000"/>
              <a:gd name="connsiteX620" fmla="*/ 1159984 w 3605707"/>
              <a:gd name="connsiteY620" fmla="*/ 3681595 h 6858000"/>
              <a:gd name="connsiteX621" fmla="*/ 1159984 w 3605707"/>
              <a:gd name="connsiteY621" fmla="*/ 3688099 h 6858000"/>
              <a:gd name="connsiteX622" fmla="*/ 1166489 w 3605707"/>
              <a:gd name="connsiteY622" fmla="*/ 3696772 h 6858000"/>
              <a:gd name="connsiteX623" fmla="*/ 1188171 w 3605707"/>
              <a:gd name="connsiteY623" fmla="*/ 3694604 h 6858000"/>
              <a:gd name="connsiteX624" fmla="*/ 1235871 w 3605707"/>
              <a:gd name="connsiteY624" fmla="*/ 3716286 h 6858000"/>
              <a:gd name="connsiteX625" fmla="*/ 1192507 w 3605707"/>
              <a:gd name="connsiteY625" fmla="*/ 3735800 h 6858000"/>
              <a:gd name="connsiteX626" fmla="*/ 1131798 w 3605707"/>
              <a:gd name="connsiteY626" fmla="*/ 3714118 h 6858000"/>
              <a:gd name="connsiteX627" fmla="*/ 1110116 w 3605707"/>
              <a:gd name="connsiteY627" fmla="*/ 3733631 h 6858000"/>
              <a:gd name="connsiteX628" fmla="*/ 1120957 w 3605707"/>
              <a:gd name="connsiteY628" fmla="*/ 3742304 h 6858000"/>
              <a:gd name="connsiteX629" fmla="*/ 1144807 w 3605707"/>
              <a:gd name="connsiteY629" fmla="*/ 3735800 h 6858000"/>
              <a:gd name="connsiteX630" fmla="*/ 1188171 w 3605707"/>
              <a:gd name="connsiteY630" fmla="*/ 3768323 h 6858000"/>
              <a:gd name="connsiteX631" fmla="*/ 1118789 w 3605707"/>
              <a:gd name="connsiteY631" fmla="*/ 3820359 h 6858000"/>
              <a:gd name="connsiteX632" fmla="*/ 1066752 w 3605707"/>
              <a:gd name="connsiteY632" fmla="*/ 3805182 h 6858000"/>
              <a:gd name="connsiteX633" fmla="*/ 1064584 w 3605707"/>
              <a:gd name="connsiteY633" fmla="*/ 3809518 h 6858000"/>
              <a:gd name="connsiteX634" fmla="*/ 1110116 w 3605707"/>
              <a:gd name="connsiteY634" fmla="*/ 3861555 h 6858000"/>
              <a:gd name="connsiteX635" fmla="*/ 1036397 w 3605707"/>
              <a:gd name="connsiteY635" fmla="*/ 3920096 h 6858000"/>
              <a:gd name="connsiteX636" fmla="*/ 993033 w 3605707"/>
              <a:gd name="connsiteY636" fmla="*/ 3874564 h 6858000"/>
              <a:gd name="connsiteX637" fmla="*/ 999538 w 3605707"/>
              <a:gd name="connsiteY637" fmla="*/ 3852882 h 6858000"/>
              <a:gd name="connsiteX638" fmla="*/ 1021220 w 3605707"/>
              <a:gd name="connsiteY638" fmla="*/ 3839873 h 6858000"/>
              <a:gd name="connsiteX639" fmla="*/ 1045070 w 3605707"/>
              <a:gd name="connsiteY639" fmla="*/ 3809518 h 6858000"/>
              <a:gd name="connsiteX640" fmla="*/ 1064584 w 3605707"/>
              <a:gd name="connsiteY640" fmla="*/ 3790005 h 6858000"/>
              <a:gd name="connsiteX641" fmla="*/ 1097107 w 3605707"/>
              <a:gd name="connsiteY641" fmla="*/ 3768323 h 6858000"/>
              <a:gd name="connsiteX642" fmla="*/ 1086266 w 3605707"/>
              <a:gd name="connsiteY642" fmla="*/ 3759650 h 6858000"/>
              <a:gd name="connsiteX643" fmla="*/ 1073257 w 3605707"/>
              <a:gd name="connsiteY643" fmla="*/ 3763986 h 6858000"/>
              <a:gd name="connsiteX644" fmla="*/ 1049406 w 3605707"/>
              <a:gd name="connsiteY644" fmla="*/ 3768323 h 6858000"/>
              <a:gd name="connsiteX645" fmla="*/ 995201 w 3605707"/>
              <a:gd name="connsiteY645" fmla="*/ 3727127 h 6858000"/>
              <a:gd name="connsiteX646" fmla="*/ 1001706 w 3605707"/>
              <a:gd name="connsiteY646" fmla="*/ 3716286 h 6858000"/>
              <a:gd name="connsiteX647" fmla="*/ 1027724 w 3605707"/>
              <a:gd name="connsiteY647" fmla="*/ 3705445 h 6858000"/>
              <a:gd name="connsiteX648" fmla="*/ 1038565 w 3605707"/>
              <a:gd name="connsiteY648" fmla="*/ 3694604 h 6858000"/>
              <a:gd name="connsiteX649" fmla="*/ 1049406 w 3605707"/>
              <a:gd name="connsiteY649" fmla="*/ 3692436 h 6858000"/>
              <a:gd name="connsiteX650" fmla="*/ 1081929 w 3605707"/>
              <a:gd name="connsiteY650" fmla="*/ 3707613 h 6858000"/>
              <a:gd name="connsiteX651" fmla="*/ 1092770 w 3605707"/>
              <a:gd name="connsiteY651" fmla="*/ 3727127 h 6858000"/>
              <a:gd name="connsiteX652" fmla="*/ 1120957 w 3605707"/>
              <a:gd name="connsiteY652" fmla="*/ 3701109 h 6858000"/>
              <a:gd name="connsiteX653" fmla="*/ 1125293 w 3605707"/>
              <a:gd name="connsiteY653" fmla="*/ 3690268 h 6858000"/>
              <a:gd name="connsiteX654" fmla="*/ 1153480 w 3605707"/>
              <a:gd name="connsiteY654" fmla="*/ 3679427 h 6858000"/>
              <a:gd name="connsiteX655" fmla="*/ 1159984 w 3605707"/>
              <a:gd name="connsiteY655" fmla="*/ 3681595 h 6858000"/>
              <a:gd name="connsiteX656" fmla="*/ 1545923 w 3605707"/>
              <a:gd name="connsiteY656" fmla="*/ 3750977 h 6858000"/>
              <a:gd name="connsiteX657" fmla="*/ 1474373 w 3605707"/>
              <a:gd name="connsiteY657" fmla="*/ 3681595 h 6858000"/>
              <a:gd name="connsiteX658" fmla="*/ 1509064 w 3605707"/>
              <a:gd name="connsiteY658" fmla="*/ 3657745 h 6858000"/>
              <a:gd name="connsiteX659" fmla="*/ 1545923 w 3605707"/>
              <a:gd name="connsiteY659" fmla="*/ 3750977 h 6858000"/>
              <a:gd name="connsiteX660" fmla="*/ 1027724 w 3605707"/>
              <a:gd name="connsiteY660" fmla="*/ 3685931 h 6858000"/>
              <a:gd name="connsiteX661" fmla="*/ 958342 w 3605707"/>
              <a:gd name="connsiteY661" fmla="*/ 3711950 h 6858000"/>
              <a:gd name="connsiteX662" fmla="*/ 904137 w 3605707"/>
              <a:gd name="connsiteY662" fmla="*/ 3677258 h 6858000"/>
              <a:gd name="connsiteX663" fmla="*/ 934492 w 3605707"/>
              <a:gd name="connsiteY663" fmla="*/ 3653408 h 6858000"/>
              <a:gd name="connsiteX664" fmla="*/ 973520 w 3605707"/>
              <a:gd name="connsiteY664" fmla="*/ 3631726 h 6858000"/>
              <a:gd name="connsiteX665" fmla="*/ 1027724 w 3605707"/>
              <a:gd name="connsiteY665" fmla="*/ 3685931 h 6858000"/>
              <a:gd name="connsiteX666" fmla="*/ 1610969 w 3605707"/>
              <a:gd name="connsiteY666" fmla="*/ 3659913 h 6858000"/>
              <a:gd name="connsiteX667" fmla="*/ 1608801 w 3605707"/>
              <a:gd name="connsiteY667" fmla="*/ 3668586 h 6858000"/>
              <a:gd name="connsiteX668" fmla="*/ 1578446 w 3605707"/>
              <a:gd name="connsiteY668" fmla="*/ 3690268 h 6858000"/>
              <a:gd name="connsiteX669" fmla="*/ 1548091 w 3605707"/>
              <a:gd name="connsiteY669" fmla="*/ 3735800 h 6858000"/>
              <a:gd name="connsiteX670" fmla="*/ 1537250 w 3605707"/>
              <a:gd name="connsiteY670" fmla="*/ 3685931 h 6858000"/>
              <a:gd name="connsiteX671" fmla="*/ 1539418 w 3605707"/>
              <a:gd name="connsiteY671" fmla="*/ 3668586 h 6858000"/>
              <a:gd name="connsiteX672" fmla="*/ 1561100 w 3605707"/>
              <a:gd name="connsiteY672" fmla="*/ 3638231 h 6858000"/>
              <a:gd name="connsiteX673" fmla="*/ 1589287 w 3605707"/>
              <a:gd name="connsiteY673" fmla="*/ 3623054 h 6858000"/>
              <a:gd name="connsiteX674" fmla="*/ 1610969 w 3605707"/>
              <a:gd name="connsiteY674" fmla="*/ 3659913 h 6858000"/>
              <a:gd name="connsiteX675" fmla="*/ 1107948 w 3605707"/>
              <a:gd name="connsiteY675" fmla="*/ 3644736 h 6858000"/>
              <a:gd name="connsiteX676" fmla="*/ 1058079 w 3605707"/>
              <a:gd name="connsiteY676" fmla="*/ 3662081 h 6858000"/>
              <a:gd name="connsiteX677" fmla="*/ 995201 w 3605707"/>
              <a:gd name="connsiteY677" fmla="*/ 3616549 h 6858000"/>
              <a:gd name="connsiteX678" fmla="*/ 1042902 w 3605707"/>
              <a:gd name="connsiteY678" fmla="*/ 3610044 h 6858000"/>
              <a:gd name="connsiteX679" fmla="*/ 1107948 w 3605707"/>
              <a:gd name="connsiteY679" fmla="*/ 3644736 h 6858000"/>
              <a:gd name="connsiteX680" fmla="*/ 1658669 w 3605707"/>
              <a:gd name="connsiteY680" fmla="*/ 3638231 h 6858000"/>
              <a:gd name="connsiteX681" fmla="*/ 1636987 w 3605707"/>
              <a:gd name="connsiteY681" fmla="*/ 3664249 h 6858000"/>
              <a:gd name="connsiteX682" fmla="*/ 1617473 w 3605707"/>
              <a:gd name="connsiteY682" fmla="*/ 3636063 h 6858000"/>
              <a:gd name="connsiteX683" fmla="*/ 1636987 w 3605707"/>
              <a:gd name="connsiteY683" fmla="*/ 3605708 h 6858000"/>
              <a:gd name="connsiteX684" fmla="*/ 1658669 w 3605707"/>
              <a:gd name="connsiteY684" fmla="*/ 3638231 h 6858000"/>
              <a:gd name="connsiteX685" fmla="*/ 1231535 w 3605707"/>
              <a:gd name="connsiteY685" fmla="*/ 3620885 h 6858000"/>
              <a:gd name="connsiteX686" fmla="*/ 1231535 w 3605707"/>
              <a:gd name="connsiteY686" fmla="*/ 3627390 h 6858000"/>
              <a:gd name="connsiteX687" fmla="*/ 1216357 w 3605707"/>
              <a:gd name="connsiteY687" fmla="*/ 3629558 h 6858000"/>
              <a:gd name="connsiteX688" fmla="*/ 1170825 w 3605707"/>
              <a:gd name="connsiteY688" fmla="*/ 3616549 h 6858000"/>
              <a:gd name="connsiteX689" fmla="*/ 1146975 w 3605707"/>
              <a:gd name="connsiteY689" fmla="*/ 3638231 h 6858000"/>
              <a:gd name="connsiteX690" fmla="*/ 1107948 w 3605707"/>
              <a:gd name="connsiteY690" fmla="*/ 3625222 h 6858000"/>
              <a:gd name="connsiteX691" fmla="*/ 1088434 w 3605707"/>
              <a:gd name="connsiteY691" fmla="*/ 3607876 h 6858000"/>
              <a:gd name="connsiteX692" fmla="*/ 1116620 w 3605707"/>
              <a:gd name="connsiteY692" fmla="*/ 3603540 h 6858000"/>
              <a:gd name="connsiteX693" fmla="*/ 1168657 w 3605707"/>
              <a:gd name="connsiteY693" fmla="*/ 3614381 h 6858000"/>
              <a:gd name="connsiteX694" fmla="*/ 1207685 w 3605707"/>
              <a:gd name="connsiteY694" fmla="*/ 3594867 h 6858000"/>
              <a:gd name="connsiteX695" fmla="*/ 1231535 w 3605707"/>
              <a:gd name="connsiteY695" fmla="*/ 3620885 h 6858000"/>
              <a:gd name="connsiteX696" fmla="*/ 951838 w 3605707"/>
              <a:gd name="connsiteY696" fmla="*/ 3603540 h 6858000"/>
              <a:gd name="connsiteX697" fmla="*/ 914978 w 3605707"/>
              <a:gd name="connsiteY697" fmla="*/ 3638231 h 6858000"/>
              <a:gd name="connsiteX698" fmla="*/ 899801 w 3605707"/>
              <a:gd name="connsiteY698" fmla="*/ 3636063 h 6858000"/>
              <a:gd name="connsiteX699" fmla="*/ 899801 w 3605707"/>
              <a:gd name="connsiteY699" fmla="*/ 3571017 h 6858000"/>
              <a:gd name="connsiteX700" fmla="*/ 951838 w 3605707"/>
              <a:gd name="connsiteY700" fmla="*/ 3603540 h 6858000"/>
              <a:gd name="connsiteX701" fmla="*/ 1634819 w 3605707"/>
              <a:gd name="connsiteY701" fmla="*/ 3560176 h 6858000"/>
              <a:gd name="connsiteX702" fmla="*/ 1632651 w 3605707"/>
              <a:gd name="connsiteY702" fmla="*/ 3584026 h 6858000"/>
              <a:gd name="connsiteX703" fmla="*/ 1619642 w 3605707"/>
              <a:gd name="connsiteY703" fmla="*/ 3584026 h 6858000"/>
              <a:gd name="connsiteX704" fmla="*/ 1608801 w 3605707"/>
              <a:gd name="connsiteY704" fmla="*/ 3573185 h 6858000"/>
              <a:gd name="connsiteX705" fmla="*/ 1615305 w 3605707"/>
              <a:gd name="connsiteY705" fmla="*/ 3542830 h 6858000"/>
              <a:gd name="connsiteX706" fmla="*/ 1634819 w 3605707"/>
              <a:gd name="connsiteY706" fmla="*/ 3560176 h 6858000"/>
              <a:gd name="connsiteX707" fmla="*/ 1600128 w 3605707"/>
              <a:gd name="connsiteY707" fmla="*/ 3527653 h 6858000"/>
              <a:gd name="connsiteX708" fmla="*/ 1602296 w 3605707"/>
              <a:gd name="connsiteY708" fmla="*/ 3531989 h 6858000"/>
              <a:gd name="connsiteX709" fmla="*/ 1593623 w 3605707"/>
              <a:gd name="connsiteY709" fmla="*/ 3558008 h 6858000"/>
              <a:gd name="connsiteX710" fmla="*/ 1593623 w 3605707"/>
              <a:gd name="connsiteY710" fmla="*/ 3597035 h 6858000"/>
              <a:gd name="connsiteX711" fmla="*/ 1589287 w 3605707"/>
              <a:gd name="connsiteY711" fmla="*/ 3605708 h 6858000"/>
              <a:gd name="connsiteX712" fmla="*/ 1537250 w 3605707"/>
              <a:gd name="connsiteY712" fmla="*/ 3633895 h 6858000"/>
              <a:gd name="connsiteX713" fmla="*/ 1530746 w 3605707"/>
              <a:gd name="connsiteY713" fmla="*/ 3605708 h 6858000"/>
              <a:gd name="connsiteX714" fmla="*/ 1537250 w 3605707"/>
              <a:gd name="connsiteY714" fmla="*/ 3555840 h 6858000"/>
              <a:gd name="connsiteX715" fmla="*/ 1509064 w 3605707"/>
              <a:gd name="connsiteY715" fmla="*/ 3599203 h 6858000"/>
              <a:gd name="connsiteX716" fmla="*/ 1515568 w 3605707"/>
              <a:gd name="connsiteY716" fmla="*/ 3627390 h 6858000"/>
              <a:gd name="connsiteX717" fmla="*/ 1509064 w 3605707"/>
              <a:gd name="connsiteY717" fmla="*/ 3649072 h 6858000"/>
              <a:gd name="connsiteX718" fmla="*/ 1474373 w 3605707"/>
              <a:gd name="connsiteY718" fmla="*/ 3649072 h 6858000"/>
              <a:gd name="connsiteX719" fmla="*/ 1448354 w 3605707"/>
              <a:gd name="connsiteY719" fmla="*/ 3601372 h 6858000"/>
              <a:gd name="connsiteX720" fmla="*/ 1511232 w 3605707"/>
              <a:gd name="connsiteY720" fmla="*/ 3538494 h 6858000"/>
              <a:gd name="connsiteX721" fmla="*/ 1530746 w 3605707"/>
              <a:gd name="connsiteY721" fmla="*/ 3540662 h 6858000"/>
              <a:gd name="connsiteX722" fmla="*/ 1537250 w 3605707"/>
              <a:gd name="connsiteY722" fmla="*/ 3555840 h 6858000"/>
              <a:gd name="connsiteX723" fmla="*/ 1584950 w 3605707"/>
              <a:gd name="connsiteY723" fmla="*/ 3527653 h 6858000"/>
              <a:gd name="connsiteX724" fmla="*/ 1600128 w 3605707"/>
              <a:gd name="connsiteY724" fmla="*/ 3527653 h 6858000"/>
              <a:gd name="connsiteX725" fmla="*/ 1207685 w 3605707"/>
              <a:gd name="connsiteY725" fmla="*/ 3590531 h 6858000"/>
              <a:gd name="connsiteX726" fmla="*/ 1170825 w 3605707"/>
              <a:gd name="connsiteY726" fmla="*/ 3590531 h 6858000"/>
              <a:gd name="connsiteX727" fmla="*/ 1146975 w 3605707"/>
              <a:gd name="connsiteY727" fmla="*/ 3579690 h 6858000"/>
              <a:gd name="connsiteX728" fmla="*/ 1133966 w 3605707"/>
              <a:gd name="connsiteY728" fmla="*/ 3568849 h 6858000"/>
              <a:gd name="connsiteX729" fmla="*/ 1120957 w 3605707"/>
              <a:gd name="connsiteY729" fmla="*/ 3534158 h 6858000"/>
              <a:gd name="connsiteX730" fmla="*/ 1125293 w 3605707"/>
              <a:gd name="connsiteY730" fmla="*/ 3527653 h 6858000"/>
              <a:gd name="connsiteX731" fmla="*/ 1207685 w 3605707"/>
              <a:gd name="connsiteY731" fmla="*/ 3590531 h 6858000"/>
              <a:gd name="connsiteX732" fmla="*/ 761036 w 3605707"/>
              <a:gd name="connsiteY732" fmla="*/ 3644736 h 6858000"/>
              <a:gd name="connsiteX733" fmla="*/ 858605 w 3605707"/>
              <a:gd name="connsiteY733" fmla="*/ 3857219 h 6858000"/>
              <a:gd name="connsiteX734" fmla="*/ 865110 w 3605707"/>
              <a:gd name="connsiteY734" fmla="*/ 3850714 h 6858000"/>
              <a:gd name="connsiteX735" fmla="*/ 865110 w 3605707"/>
              <a:gd name="connsiteY735" fmla="*/ 3842041 h 6858000"/>
              <a:gd name="connsiteX736" fmla="*/ 878119 w 3605707"/>
              <a:gd name="connsiteY736" fmla="*/ 3842041 h 6858000"/>
              <a:gd name="connsiteX737" fmla="*/ 880287 w 3605707"/>
              <a:gd name="connsiteY737" fmla="*/ 3935274 h 6858000"/>
              <a:gd name="connsiteX738" fmla="*/ 858605 w 3605707"/>
              <a:gd name="connsiteY738" fmla="*/ 3913592 h 6858000"/>
              <a:gd name="connsiteX739" fmla="*/ 769709 w 3605707"/>
              <a:gd name="connsiteY739" fmla="*/ 3761818 h 6858000"/>
              <a:gd name="connsiteX740" fmla="*/ 748027 w 3605707"/>
              <a:gd name="connsiteY740" fmla="*/ 3705445 h 6858000"/>
              <a:gd name="connsiteX741" fmla="*/ 741523 w 3605707"/>
              <a:gd name="connsiteY741" fmla="*/ 3655576 h 6858000"/>
              <a:gd name="connsiteX742" fmla="*/ 743691 w 3605707"/>
              <a:gd name="connsiteY742" fmla="*/ 3629558 h 6858000"/>
              <a:gd name="connsiteX743" fmla="*/ 748027 w 3605707"/>
              <a:gd name="connsiteY743" fmla="*/ 3599203 h 6858000"/>
              <a:gd name="connsiteX744" fmla="*/ 756700 w 3605707"/>
              <a:gd name="connsiteY744" fmla="*/ 3566680 h 6858000"/>
              <a:gd name="connsiteX745" fmla="*/ 767541 w 3605707"/>
              <a:gd name="connsiteY745" fmla="*/ 3553671 h 6858000"/>
              <a:gd name="connsiteX746" fmla="*/ 810905 w 3605707"/>
              <a:gd name="connsiteY746" fmla="*/ 3505971 h 6858000"/>
              <a:gd name="connsiteX747" fmla="*/ 761036 w 3605707"/>
              <a:gd name="connsiteY747" fmla="*/ 3644736 h 6858000"/>
              <a:gd name="connsiteX748" fmla="*/ 1107948 w 3605707"/>
              <a:gd name="connsiteY748" fmla="*/ 3536326 h 6858000"/>
              <a:gd name="connsiteX749" fmla="*/ 1103611 w 3605707"/>
              <a:gd name="connsiteY749" fmla="*/ 3540662 h 6858000"/>
              <a:gd name="connsiteX750" fmla="*/ 1123125 w 3605707"/>
              <a:gd name="connsiteY750" fmla="*/ 3588362 h 6858000"/>
              <a:gd name="connsiteX751" fmla="*/ 1112284 w 3605707"/>
              <a:gd name="connsiteY751" fmla="*/ 3590531 h 6858000"/>
              <a:gd name="connsiteX752" fmla="*/ 1023388 w 3605707"/>
              <a:gd name="connsiteY752" fmla="*/ 3497298 h 6858000"/>
              <a:gd name="connsiteX753" fmla="*/ 1025556 w 3605707"/>
              <a:gd name="connsiteY753" fmla="*/ 3471280 h 6858000"/>
              <a:gd name="connsiteX754" fmla="*/ 1107948 w 3605707"/>
              <a:gd name="connsiteY754" fmla="*/ 3536326 h 6858000"/>
              <a:gd name="connsiteX755" fmla="*/ 1467868 w 3605707"/>
              <a:gd name="connsiteY755" fmla="*/ 3462607 h 6858000"/>
              <a:gd name="connsiteX756" fmla="*/ 1444018 w 3605707"/>
              <a:gd name="connsiteY756" fmla="*/ 3505971 h 6858000"/>
              <a:gd name="connsiteX757" fmla="*/ 1437513 w 3605707"/>
              <a:gd name="connsiteY757" fmla="*/ 3536326 h 6858000"/>
              <a:gd name="connsiteX758" fmla="*/ 1409327 w 3605707"/>
              <a:gd name="connsiteY758" fmla="*/ 3547167 h 6858000"/>
              <a:gd name="connsiteX759" fmla="*/ 1357290 w 3605707"/>
              <a:gd name="connsiteY759" fmla="*/ 3516812 h 6858000"/>
              <a:gd name="connsiteX760" fmla="*/ 1305253 w 3605707"/>
              <a:gd name="connsiteY760" fmla="*/ 3501635 h 6858000"/>
              <a:gd name="connsiteX761" fmla="*/ 1359458 w 3605707"/>
              <a:gd name="connsiteY761" fmla="*/ 3473448 h 6858000"/>
              <a:gd name="connsiteX762" fmla="*/ 1370299 w 3605707"/>
              <a:gd name="connsiteY762" fmla="*/ 3503803 h 6858000"/>
              <a:gd name="connsiteX763" fmla="*/ 1439681 w 3605707"/>
              <a:gd name="connsiteY763" fmla="*/ 3462607 h 6858000"/>
              <a:gd name="connsiteX764" fmla="*/ 1467868 w 3605707"/>
              <a:gd name="connsiteY764" fmla="*/ 3462607 h 6858000"/>
              <a:gd name="connsiteX765" fmla="*/ 1558932 w 3605707"/>
              <a:gd name="connsiteY765" fmla="*/ 3499466 h 6858000"/>
              <a:gd name="connsiteX766" fmla="*/ 1610969 w 3605707"/>
              <a:gd name="connsiteY766" fmla="*/ 3462607 h 6858000"/>
              <a:gd name="connsiteX767" fmla="*/ 1621810 w 3605707"/>
              <a:gd name="connsiteY767" fmla="*/ 3484289 h 6858000"/>
              <a:gd name="connsiteX768" fmla="*/ 1619642 w 3605707"/>
              <a:gd name="connsiteY768" fmla="*/ 3501635 h 6858000"/>
              <a:gd name="connsiteX769" fmla="*/ 1578446 w 3605707"/>
              <a:gd name="connsiteY769" fmla="*/ 3512476 h 6858000"/>
              <a:gd name="connsiteX770" fmla="*/ 1550259 w 3605707"/>
              <a:gd name="connsiteY770" fmla="*/ 3514644 h 6858000"/>
              <a:gd name="connsiteX771" fmla="*/ 1532914 w 3605707"/>
              <a:gd name="connsiteY771" fmla="*/ 3523317 h 6858000"/>
              <a:gd name="connsiteX772" fmla="*/ 1498223 w 3605707"/>
              <a:gd name="connsiteY772" fmla="*/ 3531989 h 6858000"/>
              <a:gd name="connsiteX773" fmla="*/ 1459195 w 3605707"/>
              <a:gd name="connsiteY773" fmla="*/ 3547167 h 6858000"/>
              <a:gd name="connsiteX774" fmla="*/ 1457027 w 3605707"/>
              <a:gd name="connsiteY774" fmla="*/ 3534158 h 6858000"/>
              <a:gd name="connsiteX775" fmla="*/ 1528577 w 3605707"/>
              <a:gd name="connsiteY775" fmla="*/ 3460439 h 6858000"/>
              <a:gd name="connsiteX776" fmla="*/ 1558932 w 3605707"/>
              <a:gd name="connsiteY776" fmla="*/ 3499466 h 6858000"/>
              <a:gd name="connsiteX777" fmla="*/ 951838 w 3605707"/>
              <a:gd name="connsiteY777" fmla="*/ 3469112 h 6858000"/>
              <a:gd name="connsiteX778" fmla="*/ 1006042 w 3605707"/>
              <a:gd name="connsiteY778" fmla="*/ 3512476 h 6858000"/>
              <a:gd name="connsiteX779" fmla="*/ 1047238 w 3605707"/>
              <a:gd name="connsiteY779" fmla="*/ 3590531 h 6858000"/>
              <a:gd name="connsiteX780" fmla="*/ 1003874 w 3605707"/>
              <a:gd name="connsiteY780" fmla="*/ 3599203 h 6858000"/>
              <a:gd name="connsiteX781" fmla="*/ 897633 w 3605707"/>
              <a:gd name="connsiteY781" fmla="*/ 3508139 h 6858000"/>
              <a:gd name="connsiteX782" fmla="*/ 917146 w 3605707"/>
              <a:gd name="connsiteY782" fmla="*/ 3460439 h 6858000"/>
              <a:gd name="connsiteX783" fmla="*/ 951838 w 3605707"/>
              <a:gd name="connsiteY783" fmla="*/ 3469112 h 6858000"/>
              <a:gd name="connsiteX784" fmla="*/ 542049 w 3605707"/>
              <a:gd name="connsiteY784" fmla="*/ 3462607 h 6858000"/>
              <a:gd name="connsiteX785" fmla="*/ 539881 w 3605707"/>
              <a:gd name="connsiteY785" fmla="*/ 3475616 h 6858000"/>
              <a:gd name="connsiteX786" fmla="*/ 531208 w 3605707"/>
              <a:gd name="connsiteY786" fmla="*/ 3464775 h 6858000"/>
              <a:gd name="connsiteX787" fmla="*/ 524703 w 3605707"/>
              <a:gd name="connsiteY787" fmla="*/ 3458271 h 6858000"/>
              <a:gd name="connsiteX788" fmla="*/ 531208 w 3605707"/>
              <a:gd name="connsiteY788" fmla="*/ 3451766 h 6858000"/>
              <a:gd name="connsiteX789" fmla="*/ 542049 w 3605707"/>
              <a:gd name="connsiteY789" fmla="*/ 3462607 h 6858000"/>
              <a:gd name="connsiteX790" fmla="*/ 977856 w 3605707"/>
              <a:gd name="connsiteY790" fmla="*/ 3328179 h 6858000"/>
              <a:gd name="connsiteX791" fmla="*/ 1019052 w 3605707"/>
              <a:gd name="connsiteY791" fmla="*/ 3347693 h 6858000"/>
              <a:gd name="connsiteX792" fmla="*/ 1006042 w 3605707"/>
              <a:gd name="connsiteY792" fmla="*/ 3384552 h 6858000"/>
              <a:gd name="connsiteX793" fmla="*/ 1008211 w 3605707"/>
              <a:gd name="connsiteY793" fmla="*/ 3436589 h 6858000"/>
              <a:gd name="connsiteX794" fmla="*/ 971351 w 3605707"/>
              <a:gd name="connsiteY794" fmla="*/ 3458271 h 6858000"/>
              <a:gd name="connsiteX795" fmla="*/ 912810 w 3605707"/>
              <a:gd name="connsiteY795" fmla="*/ 3427916 h 6858000"/>
              <a:gd name="connsiteX796" fmla="*/ 943165 w 3605707"/>
              <a:gd name="connsiteY796" fmla="*/ 3339020 h 6858000"/>
              <a:gd name="connsiteX797" fmla="*/ 969183 w 3605707"/>
              <a:gd name="connsiteY797" fmla="*/ 3321674 h 6858000"/>
              <a:gd name="connsiteX798" fmla="*/ 977856 w 3605707"/>
              <a:gd name="connsiteY798" fmla="*/ 3328179 h 6858000"/>
              <a:gd name="connsiteX799" fmla="*/ 2183372 w 3605707"/>
              <a:gd name="connsiteY799" fmla="*/ 3293488 h 6858000"/>
              <a:gd name="connsiteX800" fmla="*/ 2131336 w 3605707"/>
              <a:gd name="connsiteY800" fmla="*/ 3332515 h 6858000"/>
              <a:gd name="connsiteX801" fmla="*/ 2118326 w 3605707"/>
              <a:gd name="connsiteY801" fmla="*/ 3354197 h 6858000"/>
              <a:gd name="connsiteX802" fmla="*/ 2111822 w 3605707"/>
              <a:gd name="connsiteY802" fmla="*/ 3358534 h 6858000"/>
              <a:gd name="connsiteX803" fmla="*/ 2079299 w 3605707"/>
              <a:gd name="connsiteY803" fmla="*/ 3339020 h 6858000"/>
              <a:gd name="connsiteX804" fmla="*/ 2157354 w 3605707"/>
              <a:gd name="connsiteY804" fmla="*/ 3291320 h 6858000"/>
              <a:gd name="connsiteX805" fmla="*/ 2183372 w 3605707"/>
              <a:gd name="connsiteY805" fmla="*/ 3293488 h 6858000"/>
              <a:gd name="connsiteX806" fmla="*/ 1634819 w 3605707"/>
              <a:gd name="connsiteY806" fmla="*/ 3326011 h 6858000"/>
              <a:gd name="connsiteX807" fmla="*/ 1610969 w 3605707"/>
              <a:gd name="connsiteY807" fmla="*/ 3347693 h 6858000"/>
              <a:gd name="connsiteX808" fmla="*/ 1619642 w 3605707"/>
              <a:gd name="connsiteY808" fmla="*/ 3365038 h 6858000"/>
              <a:gd name="connsiteX809" fmla="*/ 1610969 w 3605707"/>
              <a:gd name="connsiteY809" fmla="*/ 3388889 h 6858000"/>
              <a:gd name="connsiteX810" fmla="*/ 1630483 w 3605707"/>
              <a:gd name="connsiteY810" fmla="*/ 3388889 h 6858000"/>
              <a:gd name="connsiteX811" fmla="*/ 1628314 w 3605707"/>
              <a:gd name="connsiteY811" fmla="*/ 3393225 h 6858000"/>
              <a:gd name="connsiteX812" fmla="*/ 1632651 w 3605707"/>
              <a:gd name="connsiteY812" fmla="*/ 3414907 h 6858000"/>
              <a:gd name="connsiteX813" fmla="*/ 1591455 w 3605707"/>
              <a:gd name="connsiteY813" fmla="*/ 3453934 h 6858000"/>
              <a:gd name="connsiteX814" fmla="*/ 1589287 w 3605707"/>
              <a:gd name="connsiteY814" fmla="*/ 3423580 h 6858000"/>
              <a:gd name="connsiteX815" fmla="*/ 1584950 w 3605707"/>
              <a:gd name="connsiteY815" fmla="*/ 3421411 h 6858000"/>
              <a:gd name="connsiteX816" fmla="*/ 1563269 w 3605707"/>
              <a:gd name="connsiteY816" fmla="*/ 3440925 h 6858000"/>
              <a:gd name="connsiteX817" fmla="*/ 1530746 w 3605707"/>
              <a:gd name="connsiteY817" fmla="*/ 3449598 h 6858000"/>
              <a:gd name="connsiteX818" fmla="*/ 1491718 w 3605707"/>
              <a:gd name="connsiteY818" fmla="*/ 3425748 h 6858000"/>
              <a:gd name="connsiteX819" fmla="*/ 1498223 w 3605707"/>
              <a:gd name="connsiteY819" fmla="*/ 3401898 h 6858000"/>
              <a:gd name="connsiteX820" fmla="*/ 1496054 w 3605707"/>
              <a:gd name="connsiteY820" fmla="*/ 3397561 h 6858000"/>
              <a:gd name="connsiteX821" fmla="*/ 1478709 w 3605707"/>
              <a:gd name="connsiteY821" fmla="*/ 3438757 h 6858000"/>
              <a:gd name="connsiteX822" fmla="*/ 1396318 w 3605707"/>
              <a:gd name="connsiteY822" fmla="*/ 3447430 h 6858000"/>
              <a:gd name="connsiteX823" fmla="*/ 1396318 w 3605707"/>
              <a:gd name="connsiteY823" fmla="*/ 3421411 h 6858000"/>
              <a:gd name="connsiteX824" fmla="*/ 1300917 w 3605707"/>
              <a:gd name="connsiteY824" fmla="*/ 3495130 h 6858000"/>
              <a:gd name="connsiteX825" fmla="*/ 1283571 w 3605707"/>
              <a:gd name="connsiteY825" fmla="*/ 3462607 h 6858000"/>
              <a:gd name="connsiteX826" fmla="*/ 1285740 w 3605707"/>
              <a:gd name="connsiteY826" fmla="*/ 3438757 h 6858000"/>
              <a:gd name="connsiteX827" fmla="*/ 1285740 w 3605707"/>
              <a:gd name="connsiteY827" fmla="*/ 3430084 h 6858000"/>
              <a:gd name="connsiteX828" fmla="*/ 1376804 w 3605707"/>
              <a:gd name="connsiteY828" fmla="*/ 3369375 h 6858000"/>
              <a:gd name="connsiteX829" fmla="*/ 1398486 w 3605707"/>
              <a:gd name="connsiteY829" fmla="*/ 3373711 h 6858000"/>
              <a:gd name="connsiteX830" fmla="*/ 1407159 w 3605707"/>
              <a:gd name="connsiteY830" fmla="*/ 3397561 h 6858000"/>
              <a:gd name="connsiteX831" fmla="*/ 1485214 w 3605707"/>
              <a:gd name="connsiteY831" fmla="*/ 3349861 h 6858000"/>
              <a:gd name="connsiteX832" fmla="*/ 1517736 w 3605707"/>
              <a:gd name="connsiteY832" fmla="*/ 3369375 h 6858000"/>
              <a:gd name="connsiteX833" fmla="*/ 1561100 w 3605707"/>
              <a:gd name="connsiteY833" fmla="*/ 3347693 h 6858000"/>
              <a:gd name="connsiteX834" fmla="*/ 1543755 w 3605707"/>
              <a:gd name="connsiteY834" fmla="*/ 3326011 h 6858000"/>
              <a:gd name="connsiteX835" fmla="*/ 1602296 w 3605707"/>
              <a:gd name="connsiteY835" fmla="*/ 3273974 h 6858000"/>
              <a:gd name="connsiteX836" fmla="*/ 1634819 w 3605707"/>
              <a:gd name="connsiteY836" fmla="*/ 3326011 h 6858000"/>
              <a:gd name="connsiteX837" fmla="*/ 1524241 w 3605707"/>
              <a:gd name="connsiteY837" fmla="*/ 3265301 h 6858000"/>
              <a:gd name="connsiteX838" fmla="*/ 1543755 w 3605707"/>
              <a:gd name="connsiteY838" fmla="*/ 3280479 h 6858000"/>
              <a:gd name="connsiteX839" fmla="*/ 1545923 w 3605707"/>
              <a:gd name="connsiteY839" fmla="*/ 3284815 h 6858000"/>
              <a:gd name="connsiteX840" fmla="*/ 1524241 w 3605707"/>
              <a:gd name="connsiteY840" fmla="*/ 3330347 h 6858000"/>
              <a:gd name="connsiteX841" fmla="*/ 1483045 w 3605707"/>
              <a:gd name="connsiteY841" fmla="*/ 3336852 h 6858000"/>
              <a:gd name="connsiteX842" fmla="*/ 1426672 w 3605707"/>
              <a:gd name="connsiteY842" fmla="*/ 3354197 h 6858000"/>
              <a:gd name="connsiteX843" fmla="*/ 1420168 w 3605707"/>
              <a:gd name="connsiteY843" fmla="*/ 3354197 h 6858000"/>
              <a:gd name="connsiteX844" fmla="*/ 1417999 w 3605707"/>
              <a:gd name="connsiteY844" fmla="*/ 3330347 h 6858000"/>
              <a:gd name="connsiteX845" fmla="*/ 1498223 w 3605707"/>
              <a:gd name="connsiteY845" fmla="*/ 3263133 h 6858000"/>
              <a:gd name="connsiteX846" fmla="*/ 1524241 w 3605707"/>
              <a:gd name="connsiteY846" fmla="*/ 3265301 h 6858000"/>
              <a:gd name="connsiteX847" fmla="*/ 1420168 w 3605707"/>
              <a:gd name="connsiteY847" fmla="*/ 3276142 h 6858000"/>
              <a:gd name="connsiteX848" fmla="*/ 1411495 w 3605707"/>
              <a:gd name="connsiteY848" fmla="*/ 3297824 h 6858000"/>
              <a:gd name="connsiteX849" fmla="*/ 1402822 w 3605707"/>
              <a:gd name="connsiteY849" fmla="*/ 3334684 h 6858000"/>
              <a:gd name="connsiteX850" fmla="*/ 1350785 w 3605707"/>
              <a:gd name="connsiteY850" fmla="*/ 3360702 h 6858000"/>
              <a:gd name="connsiteX851" fmla="*/ 1307422 w 3605707"/>
              <a:gd name="connsiteY851" fmla="*/ 3375879 h 6858000"/>
              <a:gd name="connsiteX852" fmla="*/ 1303085 w 3605707"/>
              <a:gd name="connsiteY852" fmla="*/ 3341188 h 6858000"/>
              <a:gd name="connsiteX853" fmla="*/ 1389813 w 3605707"/>
              <a:gd name="connsiteY853" fmla="*/ 3260965 h 6858000"/>
              <a:gd name="connsiteX854" fmla="*/ 1420168 w 3605707"/>
              <a:gd name="connsiteY854" fmla="*/ 3276142 h 6858000"/>
              <a:gd name="connsiteX855" fmla="*/ 1136134 w 3605707"/>
              <a:gd name="connsiteY855" fmla="*/ 3304329 h 6858000"/>
              <a:gd name="connsiteX856" fmla="*/ 1142639 w 3605707"/>
              <a:gd name="connsiteY856" fmla="*/ 3358534 h 6858000"/>
              <a:gd name="connsiteX857" fmla="*/ 1118789 w 3605707"/>
              <a:gd name="connsiteY857" fmla="*/ 3375879 h 6858000"/>
              <a:gd name="connsiteX858" fmla="*/ 1068920 w 3605707"/>
              <a:gd name="connsiteY858" fmla="*/ 3352029 h 6858000"/>
              <a:gd name="connsiteX859" fmla="*/ 1066752 w 3605707"/>
              <a:gd name="connsiteY859" fmla="*/ 3358534 h 6858000"/>
              <a:gd name="connsiteX860" fmla="*/ 1120957 w 3605707"/>
              <a:gd name="connsiteY860" fmla="*/ 3397561 h 6858000"/>
              <a:gd name="connsiteX861" fmla="*/ 1125293 w 3605707"/>
              <a:gd name="connsiteY861" fmla="*/ 3414907 h 6858000"/>
              <a:gd name="connsiteX862" fmla="*/ 1155648 w 3605707"/>
              <a:gd name="connsiteY862" fmla="*/ 3397561 h 6858000"/>
              <a:gd name="connsiteX863" fmla="*/ 1190339 w 3605707"/>
              <a:gd name="connsiteY863" fmla="*/ 3436589 h 6858000"/>
              <a:gd name="connsiteX864" fmla="*/ 1179498 w 3605707"/>
              <a:gd name="connsiteY864" fmla="*/ 3462607 h 6858000"/>
              <a:gd name="connsiteX865" fmla="*/ 1175162 w 3605707"/>
              <a:gd name="connsiteY865" fmla="*/ 3518980 h 6858000"/>
              <a:gd name="connsiteX866" fmla="*/ 1162152 w 3605707"/>
              <a:gd name="connsiteY866" fmla="*/ 3525485 h 6858000"/>
              <a:gd name="connsiteX867" fmla="*/ 1114452 w 3605707"/>
              <a:gd name="connsiteY867" fmla="*/ 3466944 h 6858000"/>
              <a:gd name="connsiteX868" fmla="*/ 1120957 w 3605707"/>
              <a:gd name="connsiteY868" fmla="*/ 3414907 h 6858000"/>
              <a:gd name="connsiteX869" fmla="*/ 1101443 w 3605707"/>
              <a:gd name="connsiteY869" fmla="*/ 3495130 h 6858000"/>
              <a:gd name="connsiteX870" fmla="*/ 1092770 w 3605707"/>
              <a:gd name="connsiteY870" fmla="*/ 3495130 h 6858000"/>
              <a:gd name="connsiteX871" fmla="*/ 1016883 w 3605707"/>
              <a:gd name="connsiteY871" fmla="*/ 3404066 h 6858000"/>
              <a:gd name="connsiteX872" fmla="*/ 1060247 w 3605707"/>
              <a:gd name="connsiteY872" fmla="*/ 3349861 h 6858000"/>
              <a:gd name="connsiteX873" fmla="*/ 1062416 w 3605707"/>
              <a:gd name="connsiteY873" fmla="*/ 3341188 h 6858000"/>
              <a:gd name="connsiteX874" fmla="*/ 1058079 w 3605707"/>
              <a:gd name="connsiteY874" fmla="*/ 3306497 h 6858000"/>
              <a:gd name="connsiteX875" fmla="*/ 1084097 w 3605707"/>
              <a:gd name="connsiteY875" fmla="*/ 3258797 h 6858000"/>
              <a:gd name="connsiteX876" fmla="*/ 1136134 w 3605707"/>
              <a:gd name="connsiteY876" fmla="*/ 3304329 h 6858000"/>
              <a:gd name="connsiteX877" fmla="*/ 1771415 w 3605707"/>
              <a:gd name="connsiteY877" fmla="*/ 3282647 h 6858000"/>
              <a:gd name="connsiteX878" fmla="*/ 1764911 w 3605707"/>
              <a:gd name="connsiteY878" fmla="*/ 3308665 h 6858000"/>
              <a:gd name="connsiteX879" fmla="*/ 1771415 w 3605707"/>
              <a:gd name="connsiteY879" fmla="*/ 3310834 h 6858000"/>
              <a:gd name="connsiteX880" fmla="*/ 1873320 w 3605707"/>
              <a:gd name="connsiteY880" fmla="*/ 3265301 h 6858000"/>
              <a:gd name="connsiteX881" fmla="*/ 1886330 w 3605707"/>
              <a:gd name="connsiteY881" fmla="*/ 3265301 h 6858000"/>
              <a:gd name="connsiteX882" fmla="*/ 1886330 w 3605707"/>
              <a:gd name="connsiteY882" fmla="*/ 3276142 h 6858000"/>
              <a:gd name="connsiteX883" fmla="*/ 1849470 w 3605707"/>
              <a:gd name="connsiteY883" fmla="*/ 3440925 h 6858000"/>
              <a:gd name="connsiteX884" fmla="*/ 1862479 w 3605707"/>
              <a:gd name="connsiteY884" fmla="*/ 3555840 h 6858000"/>
              <a:gd name="connsiteX885" fmla="*/ 1756238 w 3605707"/>
              <a:gd name="connsiteY885" fmla="*/ 3657745 h 6858000"/>
              <a:gd name="connsiteX886" fmla="*/ 1682519 w 3605707"/>
              <a:gd name="connsiteY886" fmla="*/ 3636063 h 6858000"/>
              <a:gd name="connsiteX887" fmla="*/ 1667342 w 3605707"/>
              <a:gd name="connsiteY887" fmla="*/ 3612213 h 6858000"/>
              <a:gd name="connsiteX888" fmla="*/ 1649996 w 3605707"/>
              <a:gd name="connsiteY888" fmla="*/ 3555840 h 6858000"/>
              <a:gd name="connsiteX889" fmla="*/ 1641324 w 3605707"/>
              <a:gd name="connsiteY889" fmla="*/ 3482121 h 6858000"/>
              <a:gd name="connsiteX890" fmla="*/ 1643492 w 3605707"/>
              <a:gd name="connsiteY890" fmla="*/ 3445262 h 6858000"/>
              <a:gd name="connsiteX891" fmla="*/ 1645660 w 3605707"/>
              <a:gd name="connsiteY891" fmla="*/ 3430084 h 6858000"/>
              <a:gd name="connsiteX892" fmla="*/ 1647828 w 3605707"/>
              <a:gd name="connsiteY892" fmla="*/ 3417075 h 6858000"/>
              <a:gd name="connsiteX893" fmla="*/ 1652165 w 3605707"/>
              <a:gd name="connsiteY893" fmla="*/ 3386720 h 6858000"/>
              <a:gd name="connsiteX894" fmla="*/ 1680351 w 3605707"/>
              <a:gd name="connsiteY894" fmla="*/ 3358534 h 6858000"/>
              <a:gd name="connsiteX895" fmla="*/ 1764911 w 3605707"/>
              <a:gd name="connsiteY895" fmla="*/ 3310834 h 6858000"/>
              <a:gd name="connsiteX896" fmla="*/ 1723715 w 3605707"/>
              <a:gd name="connsiteY896" fmla="*/ 3250124 h 6858000"/>
              <a:gd name="connsiteX897" fmla="*/ 1736724 w 3605707"/>
              <a:gd name="connsiteY897" fmla="*/ 3241451 h 6858000"/>
              <a:gd name="connsiteX898" fmla="*/ 1771415 w 3605707"/>
              <a:gd name="connsiteY898" fmla="*/ 3282647 h 6858000"/>
              <a:gd name="connsiteX899" fmla="*/ 442312 w 3605707"/>
              <a:gd name="connsiteY899" fmla="*/ 3297824 h 6858000"/>
              <a:gd name="connsiteX900" fmla="*/ 466162 w 3605707"/>
              <a:gd name="connsiteY900" fmla="*/ 3330347 h 6858000"/>
              <a:gd name="connsiteX901" fmla="*/ 529040 w 3605707"/>
              <a:gd name="connsiteY901" fmla="*/ 3412739 h 6858000"/>
              <a:gd name="connsiteX902" fmla="*/ 529040 w 3605707"/>
              <a:gd name="connsiteY902" fmla="*/ 3386720 h 6858000"/>
              <a:gd name="connsiteX903" fmla="*/ 555058 w 3605707"/>
              <a:gd name="connsiteY903" fmla="*/ 3269638 h 6858000"/>
              <a:gd name="connsiteX904" fmla="*/ 570235 w 3605707"/>
              <a:gd name="connsiteY904" fmla="*/ 3308665 h 6858000"/>
              <a:gd name="connsiteX905" fmla="*/ 602758 w 3605707"/>
              <a:gd name="connsiteY905" fmla="*/ 3317338 h 6858000"/>
              <a:gd name="connsiteX906" fmla="*/ 615767 w 3605707"/>
              <a:gd name="connsiteY906" fmla="*/ 3293488 h 6858000"/>
              <a:gd name="connsiteX907" fmla="*/ 635281 w 3605707"/>
              <a:gd name="connsiteY907" fmla="*/ 3393225 h 6858000"/>
              <a:gd name="connsiteX908" fmla="*/ 600590 w 3605707"/>
              <a:gd name="connsiteY908" fmla="*/ 3555840 h 6858000"/>
              <a:gd name="connsiteX909" fmla="*/ 602758 w 3605707"/>
              <a:gd name="connsiteY909" fmla="*/ 3584026 h 6858000"/>
              <a:gd name="connsiteX910" fmla="*/ 641786 w 3605707"/>
              <a:gd name="connsiteY910" fmla="*/ 3633895 h 6858000"/>
              <a:gd name="connsiteX911" fmla="*/ 702495 w 3605707"/>
              <a:gd name="connsiteY911" fmla="*/ 3662081 h 6858000"/>
              <a:gd name="connsiteX912" fmla="*/ 706832 w 3605707"/>
              <a:gd name="connsiteY912" fmla="*/ 3701109 h 6858000"/>
              <a:gd name="connsiteX913" fmla="*/ 676477 w 3605707"/>
              <a:gd name="connsiteY913" fmla="*/ 3803014 h 6858000"/>
              <a:gd name="connsiteX914" fmla="*/ 711168 w 3605707"/>
              <a:gd name="connsiteY914" fmla="*/ 3887573 h 6858000"/>
              <a:gd name="connsiteX915" fmla="*/ 689486 w 3605707"/>
              <a:gd name="connsiteY915" fmla="*/ 3959124 h 6858000"/>
              <a:gd name="connsiteX916" fmla="*/ 643954 w 3605707"/>
              <a:gd name="connsiteY916" fmla="*/ 3941778 h 6858000"/>
              <a:gd name="connsiteX917" fmla="*/ 626608 w 3605707"/>
              <a:gd name="connsiteY917" fmla="*/ 3941778 h 6858000"/>
              <a:gd name="connsiteX918" fmla="*/ 572403 w 3605707"/>
              <a:gd name="connsiteY918" fmla="*/ 3991647 h 6858000"/>
              <a:gd name="connsiteX919" fmla="*/ 598422 w 3605707"/>
              <a:gd name="connsiteY919" fmla="*/ 3998151 h 6858000"/>
              <a:gd name="connsiteX920" fmla="*/ 650458 w 3605707"/>
              <a:gd name="connsiteY920" fmla="*/ 3978637 h 6858000"/>
              <a:gd name="connsiteX921" fmla="*/ 659131 w 3605707"/>
              <a:gd name="connsiteY921" fmla="*/ 3978637 h 6858000"/>
              <a:gd name="connsiteX922" fmla="*/ 661299 w 3605707"/>
              <a:gd name="connsiteY922" fmla="*/ 3989478 h 6858000"/>
              <a:gd name="connsiteX923" fmla="*/ 635281 w 3605707"/>
              <a:gd name="connsiteY923" fmla="*/ 4000319 h 6858000"/>
              <a:gd name="connsiteX924" fmla="*/ 583244 w 3605707"/>
              <a:gd name="connsiteY924" fmla="*/ 4011160 h 6858000"/>
              <a:gd name="connsiteX925" fmla="*/ 511694 w 3605707"/>
              <a:gd name="connsiteY925" fmla="*/ 3998151 h 6858000"/>
              <a:gd name="connsiteX926" fmla="*/ 552890 w 3605707"/>
              <a:gd name="connsiteY926" fmla="*/ 3985142 h 6858000"/>
              <a:gd name="connsiteX927" fmla="*/ 613599 w 3605707"/>
              <a:gd name="connsiteY927" fmla="*/ 3939610 h 6858000"/>
              <a:gd name="connsiteX928" fmla="*/ 589749 w 3605707"/>
              <a:gd name="connsiteY928" fmla="*/ 3891910 h 6858000"/>
              <a:gd name="connsiteX929" fmla="*/ 522535 w 3605707"/>
              <a:gd name="connsiteY929" fmla="*/ 3740136 h 6858000"/>
              <a:gd name="connsiteX930" fmla="*/ 481339 w 3605707"/>
              <a:gd name="connsiteY930" fmla="*/ 3651240 h 6858000"/>
              <a:gd name="connsiteX931" fmla="*/ 396780 w 3605707"/>
              <a:gd name="connsiteY931" fmla="*/ 3618717 h 6858000"/>
              <a:gd name="connsiteX932" fmla="*/ 349079 w 3605707"/>
              <a:gd name="connsiteY932" fmla="*/ 3592699 h 6858000"/>
              <a:gd name="connsiteX933" fmla="*/ 284034 w 3605707"/>
              <a:gd name="connsiteY933" fmla="*/ 3529821 h 6858000"/>
              <a:gd name="connsiteX934" fmla="*/ 255847 w 3605707"/>
              <a:gd name="connsiteY934" fmla="*/ 3512476 h 6858000"/>
              <a:gd name="connsiteX935" fmla="*/ 247174 w 3605707"/>
              <a:gd name="connsiteY935" fmla="*/ 3501635 h 6858000"/>
              <a:gd name="connsiteX936" fmla="*/ 247174 w 3605707"/>
              <a:gd name="connsiteY936" fmla="*/ 3451766 h 6858000"/>
              <a:gd name="connsiteX937" fmla="*/ 162615 w 3605707"/>
              <a:gd name="connsiteY937" fmla="*/ 3421411 h 6858000"/>
              <a:gd name="connsiteX938" fmla="*/ 145269 w 3605707"/>
              <a:gd name="connsiteY938" fmla="*/ 3421411 h 6858000"/>
              <a:gd name="connsiteX939" fmla="*/ 216819 w 3605707"/>
              <a:gd name="connsiteY939" fmla="*/ 3382384 h 6858000"/>
              <a:gd name="connsiteX940" fmla="*/ 266688 w 3605707"/>
              <a:gd name="connsiteY940" fmla="*/ 3393225 h 6858000"/>
              <a:gd name="connsiteX941" fmla="*/ 199474 w 3605707"/>
              <a:gd name="connsiteY941" fmla="*/ 3397561 h 6858000"/>
              <a:gd name="connsiteX942" fmla="*/ 208147 w 3605707"/>
              <a:gd name="connsiteY942" fmla="*/ 3406234 h 6858000"/>
              <a:gd name="connsiteX943" fmla="*/ 266688 w 3605707"/>
              <a:gd name="connsiteY943" fmla="*/ 3440925 h 6858000"/>
              <a:gd name="connsiteX944" fmla="*/ 290538 w 3605707"/>
              <a:gd name="connsiteY944" fmla="*/ 3412739 h 6858000"/>
              <a:gd name="connsiteX945" fmla="*/ 338238 w 3605707"/>
              <a:gd name="connsiteY945" fmla="*/ 3434421 h 6858000"/>
              <a:gd name="connsiteX946" fmla="*/ 370761 w 3605707"/>
              <a:gd name="connsiteY946" fmla="*/ 3475616 h 6858000"/>
              <a:gd name="connsiteX947" fmla="*/ 398948 w 3605707"/>
              <a:gd name="connsiteY947" fmla="*/ 3484289 h 6858000"/>
              <a:gd name="connsiteX948" fmla="*/ 450985 w 3605707"/>
              <a:gd name="connsiteY948" fmla="*/ 3544999 h 6858000"/>
              <a:gd name="connsiteX949" fmla="*/ 459657 w 3605707"/>
              <a:gd name="connsiteY949" fmla="*/ 3538494 h 6858000"/>
              <a:gd name="connsiteX950" fmla="*/ 433639 w 3605707"/>
              <a:gd name="connsiteY950" fmla="*/ 3490794 h 6858000"/>
              <a:gd name="connsiteX951" fmla="*/ 407621 w 3605707"/>
              <a:gd name="connsiteY951" fmla="*/ 3464775 h 6858000"/>
              <a:gd name="connsiteX952" fmla="*/ 394611 w 3605707"/>
              <a:gd name="connsiteY952" fmla="*/ 3430084 h 6858000"/>
              <a:gd name="connsiteX953" fmla="*/ 379434 w 3605707"/>
              <a:gd name="connsiteY953" fmla="*/ 3358534 h 6858000"/>
              <a:gd name="connsiteX954" fmla="*/ 388107 w 3605707"/>
              <a:gd name="connsiteY954" fmla="*/ 3319506 h 6858000"/>
              <a:gd name="connsiteX955" fmla="*/ 414125 w 3605707"/>
              <a:gd name="connsiteY955" fmla="*/ 3326011 h 6858000"/>
              <a:gd name="connsiteX956" fmla="*/ 444480 w 3605707"/>
              <a:gd name="connsiteY956" fmla="*/ 3302161 h 6858000"/>
              <a:gd name="connsiteX957" fmla="*/ 424966 w 3605707"/>
              <a:gd name="connsiteY957" fmla="*/ 3282647 h 6858000"/>
              <a:gd name="connsiteX958" fmla="*/ 368593 w 3605707"/>
              <a:gd name="connsiteY958" fmla="*/ 3254460 h 6858000"/>
              <a:gd name="connsiteX959" fmla="*/ 355584 w 3605707"/>
              <a:gd name="connsiteY959" fmla="*/ 3256629 h 6858000"/>
              <a:gd name="connsiteX960" fmla="*/ 370761 w 3605707"/>
              <a:gd name="connsiteY960" fmla="*/ 3282647 h 6858000"/>
              <a:gd name="connsiteX961" fmla="*/ 370761 w 3605707"/>
              <a:gd name="connsiteY961" fmla="*/ 3289152 h 6858000"/>
              <a:gd name="connsiteX962" fmla="*/ 299211 w 3605707"/>
              <a:gd name="connsiteY962" fmla="*/ 3260965 h 6858000"/>
              <a:gd name="connsiteX963" fmla="*/ 357752 w 3605707"/>
              <a:gd name="connsiteY963" fmla="*/ 3241451 h 6858000"/>
              <a:gd name="connsiteX964" fmla="*/ 442312 w 3605707"/>
              <a:gd name="connsiteY964" fmla="*/ 3297824 h 6858000"/>
              <a:gd name="connsiteX965" fmla="*/ 1975226 w 3605707"/>
              <a:gd name="connsiteY965" fmla="*/ 3241451 h 6858000"/>
              <a:gd name="connsiteX966" fmla="*/ 1951375 w 3605707"/>
              <a:gd name="connsiteY966" fmla="*/ 3273974 h 6858000"/>
              <a:gd name="connsiteX967" fmla="*/ 1938366 w 3605707"/>
              <a:gd name="connsiteY967" fmla="*/ 3308665 h 6858000"/>
              <a:gd name="connsiteX968" fmla="*/ 1914516 w 3605707"/>
              <a:gd name="connsiteY968" fmla="*/ 3319506 h 6858000"/>
              <a:gd name="connsiteX969" fmla="*/ 1888498 w 3605707"/>
              <a:gd name="connsiteY969" fmla="*/ 3302161 h 6858000"/>
              <a:gd name="connsiteX970" fmla="*/ 1962216 w 3605707"/>
              <a:gd name="connsiteY970" fmla="*/ 3239283 h 6858000"/>
              <a:gd name="connsiteX971" fmla="*/ 1975226 w 3605707"/>
              <a:gd name="connsiteY971" fmla="*/ 3241451 h 6858000"/>
              <a:gd name="connsiteX972" fmla="*/ 1058079 w 3605707"/>
              <a:gd name="connsiteY972" fmla="*/ 3256629 h 6858000"/>
              <a:gd name="connsiteX973" fmla="*/ 1025556 w 3605707"/>
              <a:gd name="connsiteY973" fmla="*/ 3319506 h 6858000"/>
              <a:gd name="connsiteX974" fmla="*/ 973520 w 3605707"/>
              <a:gd name="connsiteY974" fmla="*/ 3319506 h 6858000"/>
              <a:gd name="connsiteX975" fmla="*/ 973520 w 3605707"/>
              <a:gd name="connsiteY975" fmla="*/ 3297824 h 6858000"/>
              <a:gd name="connsiteX976" fmla="*/ 1019052 w 3605707"/>
              <a:gd name="connsiteY976" fmla="*/ 3237115 h 6858000"/>
              <a:gd name="connsiteX977" fmla="*/ 1058079 w 3605707"/>
              <a:gd name="connsiteY977" fmla="*/ 3256629 h 6858000"/>
              <a:gd name="connsiteX978" fmla="*/ 613599 w 3605707"/>
              <a:gd name="connsiteY978" fmla="*/ 3276142 h 6858000"/>
              <a:gd name="connsiteX979" fmla="*/ 613599 w 3605707"/>
              <a:gd name="connsiteY979" fmla="*/ 3289152 h 6858000"/>
              <a:gd name="connsiteX980" fmla="*/ 570235 w 3605707"/>
              <a:gd name="connsiteY980" fmla="*/ 3230610 h 6858000"/>
              <a:gd name="connsiteX981" fmla="*/ 613599 w 3605707"/>
              <a:gd name="connsiteY981" fmla="*/ 3276142 h 6858000"/>
              <a:gd name="connsiteX982" fmla="*/ 546385 w 3605707"/>
              <a:gd name="connsiteY982" fmla="*/ 3224106 h 6858000"/>
              <a:gd name="connsiteX983" fmla="*/ 531208 w 3605707"/>
              <a:gd name="connsiteY983" fmla="*/ 3243619 h 6858000"/>
              <a:gd name="connsiteX984" fmla="*/ 483507 w 3605707"/>
              <a:gd name="connsiteY984" fmla="*/ 3217601 h 6858000"/>
              <a:gd name="connsiteX985" fmla="*/ 513862 w 3605707"/>
              <a:gd name="connsiteY985" fmla="*/ 3215433 h 6858000"/>
              <a:gd name="connsiteX986" fmla="*/ 546385 w 3605707"/>
              <a:gd name="connsiteY986" fmla="*/ 3224106 h 6858000"/>
              <a:gd name="connsiteX987" fmla="*/ 1715042 w 3605707"/>
              <a:gd name="connsiteY987" fmla="*/ 3226274 h 6858000"/>
              <a:gd name="connsiteX988" fmla="*/ 1673846 w 3605707"/>
              <a:gd name="connsiteY988" fmla="*/ 3252292 h 6858000"/>
              <a:gd name="connsiteX989" fmla="*/ 1682519 w 3605707"/>
              <a:gd name="connsiteY989" fmla="*/ 3208928 h 6858000"/>
              <a:gd name="connsiteX990" fmla="*/ 1715042 w 3605707"/>
              <a:gd name="connsiteY990" fmla="*/ 3226274 h 6858000"/>
              <a:gd name="connsiteX991" fmla="*/ 1303085 w 3605707"/>
              <a:gd name="connsiteY991" fmla="*/ 3189415 h 6858000"/>
              <a:gd name="connsiteX992" fmla="*/ 1296581 w 3605707"/>
              <a:gd name="connsiteY992" fmla="*/ 3237115 h 6858000"/>
              <a:gd name="connsiteX993" fmla="*/ 1309590 w 3605707"/>
              <a:gd name="connsiteY993" fmla="*/ 3273974 h 6858000"/>
              <a:gd name="connsiteX994" fmla="*/ 1292244 w 3605707"/>
              <a:gd name="connsiteY994" fmla="*/ 3315170 h 6858000"/>
              <a:gd name="connsiteX995" fmla="*/ 1283571 w 3605707"/>
              <a:gd name="connsiteY995" fmla="*/ 3347693 h 6858000"/>
              <a:gd name="connsiteX996" fmla="*/ 1220694 w 3605707"/>
              <a:gd name="connsiteY996" fmla="*/ 3271806 h 6858000"/>
              <a:gd name="connsiteX997" fmla="*/ 1281403 w 3605707"/>
              <a:gd name="connsiteY997" fmla="*/ 3189415 h 6858000"/>
              <a:gd name="connsiteX998" fmla="*/ 1303085 w 3605707"/>
              <a:gd name="connsiteY998" fmla="*/ 3189415 h 6858000"/>
              <a:gd name="connsiteX999" fmla="*/ 1567605 w 3605707"/>
              <a:gd name="connsiteY999" fmla="*/ 3182910 h 6858000"/>
              <a:gd name="connsiteX1000" fmla="*/ 1610969 w 3605707"/>
              <a:gd name="connsiteY1000" fmla="*/ 3252292 h 6858000"/>
              <a:gd name="connsiteX1001" fmla="*/ 1582782 w 3605707"/>
              <a:gd name="connsiteY1001" fmla="*/ 3265301 h 6858000"/>
              <a:gd name="connsiteX1002" fmla="*/ 1550259 w 3605707"/>
              <a:gd name="connsiteY1002" fmla="*/ 3230610 h 6858000"/>
              <a:gd name="connsiteX1003" fmla="*/ 1561100 w 3605707"/>
              <a:gd name="connsiteY1003" fmla="*/ 3182910 h 6858000"/>
              <a:gd name="connsiteX1004" fmla="*/ 1567605 w 3605707"/>
              <a:gd name="connsiteY1004" fmla="*/ 3182910 h 6858000"/>
              <a:gd name="connsiteX1005" fmla="*/ 1073257 w 3605707"/>
              <a:gd name="connsiteY1005" fmla="*/ 3217601 h 6858000"/>
              <a:gd name="connsiteX1006" fmla="*/ 1055911 w 3605707"/>
              <a:gd name="connsiteY1006" fmla="*/ 3234947 h 6858000"/>
              <a:gd name="connsiteX1007" fmla="*/ 1023388 w 3605707"/>
              <a:gd name="connsiteY1007" fmla="*/ 3217601 h 6858000"/>
              <a:gd name="connsiteX1008" fmla="*/ 1062416 w 3605707"/>
              <a:gd name="connsiteY1008" fmla="*/ 3180742 h 6858000"/>
              <a:gd name="connsiteX1009" fmla="*/ 1073257 w 3605707"/>
              <a:gd name="connsiteY1009" fmla="*/ 3217601 h 6858000"/>
              <a:gd name="connsiteX1010" fmla="*/ 1435345 w 3605707"/>
              <a:gd name="connsiteY1010" fmla="*/ 3163396 h 6858000"/>
              <a:gd name="connsiteX1011" fmla="*/ 1422336 w 3605707"/>
              <a:gd name="connsiteY1011" fmla="*/ 3195919 h 6858000"/>
              <a:gd name="connsiteX1012" fmla="*/ 1422336 w 3605707"/>
              <a:gd name="connsiteY1012" fmla="*/ 3250124 h 6858000"/>
              <a:gd name="connsiteX1013" fmla="*/ 1313926 w 3605707"/>
              <a:gd name="connsiteY1013" fmla="*/ 3258797 h 6858000"/>
              <a:gd name="connsiteX1014" fmla="*/ 1311758 w 3605707"/>
              <a:gd name="connsiteY1014" fmla="*/ 3239283 h 6858000"/>
              <a:gd name="connsiteX1015" fmla="*/ 1342113 w 3605707"/>
              <a:gd name="connsiteY1015" fmla="*/ 3167733 h 6858000"/>
              <a:gd name="connsiteX1016" fmla="*/ 1422336 w 3605707"/>
              <a:gd name="connsiteY1016" fmla="*/ 3150387 h 6858000"/>
              <a:gd name="connsiteX1017" fmla="*/ 1435345 w 3605707"/>
              <a:gd name="connsiteY1017" fmla="*/ 3163396 h 6858000"/>
              <a:gd name="connsiteX1018" fmla="*/ 1760574 w 3605707"/>
              <a:gd name="connsiteY1018" fmla="*/ 3130873 h 6858000"/>
              <a:gd name="connsiteX1019" fmla="*/ 1816947 w 3605707"/>
              <a:gd name="connsiteY1019" fmla="*/ 3180742 h 6858000"/>
              <a:gd name="connsiteX1020" fmla="*/ 1751901 w 3605707"/>
              <a:gd name="connsiteY1020" fmla="*/ 3208928 h 6858000"/>
              <a:gd name="connsiteX1021" fmla="*/ 1736724 w 3605707"/>
              <a:gd name="connsiteY1021" fmla="*/ 3154723 h 6858000"/>
              <a:gd name="connsiteX1022" fmla="*/ 1747565 w 3605707"/>
              <a:gd name="connsiteY1022" fmla="*/ 3130873 h 6858000"/>
              <a:gd name="connsiteX1023" fmla="*/ 1754070 w 3605707"/>
              <a:gd name="connsiteY1023" fmla="*/ 3128705 h 6858000"/>
              <a:gd name="connsiteX1024" fmla="*/ 1760574 w 3605707"/>
              <a:gd name="connsiteY1024" fmla="*/ 3130873 h 6858000"/>
              <a:gd name="connsiteX1025" fmla="*/ 1153480 w 3605707"/>
              <a:gd name="connsiteY1025" fmla="*/ 3189415 h 6858000"/>
              <a:gd name="connsiteX1026" fmla="*/ 1186003 w 3605707"/>
              <a:gd name="connsiteY1026" fmla="*/ 3230610 h 6858000"/>
              <a:gd name="connsiteX1027" fmla="*/ 1179498 w 3605707"/>
              <a:gd name="connsiteY1027" fmla="*/ 3250124 h 6858000"/>
              <a:gd name="connsiteX1028" fmla="*/ 1203348 w 3605707"/>
              <a:gd name="connsiteY1028" fmla="*/ 3252292 h 6858000"/>
              <a:gd name="connsiteX1029" fmla="*/ 1218526 w 3605707"/>
              <a:gd name="connsiteY1029" fmla="*/ 3319506 h 6858000"/>
              <a:gd name="connsiteX1030" fmla="*/ 1259721 w 3605707"/>
              <a:gd name="connsiteY1030" fmla="*/ 3365038 h 6858000"/>
              <a:gd name="connsiteX1031" fmla="*/ 1253217 w 3605707"/>
              <a:gd name="connsiteY1031" fmla="*/ 3375879 h 6858000"/>
              <a:gd name="connsiteX1032" fmla="*/ 1268394 w 3605707"/>
              <a:gd name="connsiteY1032" fmla="*/ 3375879 h 6858000"/>
              <a:gd name="connsiteX1033" fmla="*/ 1292244 w 3605707"/>
              <a:gd name="connsiteY1033" fmla="*/ 3391057 h 6858000"/>
              <a:gd name="connsiteX1034" fmla="*/ 1270562 w 3605707"/>
              <a:gd name="connsiteY1034" fmla="*/ 3456103 h 6858000"/>
              <a:gd name="connsiteX1035" fmla="*/ 1279235 w 3605707"/>
              <a:gd name="connsiteY1035" fmla="*/ 3508139 h 6858000"/>
              <a:gd name="connsiteX1036" fmla="*/ 1244544 w 3605707"/>
              <a:gd name="connsiteY1036" fmla="*/ 3508139 h 6858000"/>
              <a:gd name="connsiteX1037" fmla="*/ 1298749 w 3605707"/>
              <a:gd name="connsiteY1037" fmla="*/ 3540662 h 6858000"/>
              <a:gd name="connsiteX1038" fmla="*/ 1307422 w 3605707"/>
              <a:gd name="connsiteY1038" fmla="*/ 3573185 h 6858000"/>
              <a:gd name="connsiteX1039" fmla="*/ 1270562 w 3605707"/>
              <a:gd name="connsiteY1039" fmla="*/ 3599203 h 6858000"/>
              <a:gd name="connsiteX1040" fmla="*/ 1192507 w 3605707"/>
              <a:gd name="connsiteY1040" fmla="*/ 3527653 h 6858000"/>
              <a:gd name="connsiteX1041" fmla="*/ 1190339 w 3605707"/>
              <a:gd name="connsiteY1041" fmla="*/ 3501635 h 6858000"/>
              <a:gd name="connsiteX1042" fmla="*/ 1196844 w 3605707"/>
              <a:gd name="connsiteY1042" fmla="*/ 3464775 h 6858000"/>
              <a:gd name="connsiteX1043" fmla="*/ 1233703 w 3605707"/>
              <a:gd name="connsiteY1043" fmla="*/ 3508139 h 6858000"/>
              <a:gd name="connsiteX1044" fmla="*/ 1244544 w 3605707"/>
              <a:gd name="connsiteY1044" fmla="*/ 3505971 h 6858000"/>
              <a:gd name="connsiteX1045" fmla="*/ 1214189 w 3605707"/>
              <a:gd name="connsiteY1045" fmla="*/ 3436589 h 6858000"/>
              <a:gd name="connsiteX1046" fmla="*/ 1218526 w 3605707"/>
              <a:gd name="connsiteY1046" fmla="*/ 3410570 h 6858000"/>
              <a:gd name="connsiteX1047" fmla="*/ 1201180 w 3605707"/>
              <a:gd name="connsiteY1047" fmla="*/ 3408402 h 6858000"/>
              <a:gd name="connsiteX1048" fmla="*/ 1153480 w 3605707"/>
              <a:gd name="connsiteY1048" fmla="*/ 3365038 h 6858000"/>
              <a:gd name="connsiteX1049" fmla="*/ 1153480 w 3605707"/>
              <a:gd name="connsiteY1049" fmla="*/ 3306497 h 6858000"/>
              <a:gd name="connsiteX1050" fmla="*/ 1168657 w 3605707"/>
              <a:gd name="connsiteY1050" fmla="*/ 3267470 h 6858000"/>
              <a:gd name="connsiteX1051" fmla="*/ 1140471 w 3605707"/>
              <a:gd name="connsiteY1051" fmla="*/ 3276142 h 6858000"/>
              <a:gd name="connsiteX1052" fmla="*/ 1079761 w 3605707"/>
              <a:gd name="connsiteY1052" fmla="*/ 3185078 h 6858000"/>
              <a:gd name="connsiteX1053" fmla="*/ 1144807 w 3605707"/>
              <a:gd name="connsiteY1053" fmla="*/ 3126537 h 6858000"/>
              <a:gd name="connsiteX1054" fmla="*/ 1153480 w 3605707"/>
              <a:gd name="connsiteY1054" fmla="*/ 3189415 h 6858000"/>
              <a:gd name="connsiteX1055" fmla="*/ 1728051 w 3605707"/>
              <a:gd name="connsiteY1055" fmla="*/ 3135210 h 6858000"/>
              <a:gd name="connsiteX1056" fmla="*/ 1723715 w 3605707"/>
              <a:gd name="connsiteY1056" fmla="*/ 3154723 h 6858000"/>
              <a:gd name="connsiteX1057" fmla="*/ 1723715 w 3605707"/>
              <a:gd name="connsiteY1057" fmla="*/ 3208928 h 6858000"/>
              <a:gd name="connsiteX1058" fmla="*/ 1682519 w 3605707"/>
              <a:gd name="connsiteY1058" fmla="*/ 3178574 h 6858000"/>
              <a:gd name="connsiteX1059" fmla="*/ 1680351 w 3605707"/>
              <a:gd name="connsiteY1059" fmla="*/ 3139546 h 6858000"/>
              <a:gd name="connsiteX1060" fmla="*/ 1671678 w 3605707"/>
              <a:gd name="connsiteY1060" fmla="*/ 3115696 h 6858000"/>
              <a:gd name="connsiteX1061" fmla="*/ 1678183 w 3605707"/>
              <a:gd name="connsiteY1061" fmla="*/ 3096182 h 6858000"/>
              <a:gd name="connsiteX1062" fmla="*/ 1728051 w 3605707"/>
              <a:gd name="connsiteY1062" fmla="*/ 3135210 h 6858000"/>
              <a:gd name="connsiteX1063" fmla="*/ 1472204 w 3605707"/>
              <a:gd name="connsiteY1063" fmla="*/ 3130873 h 6858000"/>
              <a:gd name="connsiteX1064" fmla="*/ 1545923 w 3605707"/>
              <a:gd name="connsiteY1064" fmla="*/ 3180742 h 6858000"/>
              <a:gd name="connsiteX1065" fmla="*/ 1537250 w 3605707"/>
              <a:gd name="connsiteY1065" fmla="*/ 3198087 h 6858000"/>
              <a:gd name="connsiteX1066" fmla="*/ 1537250 w 3605707"/>
              <a:gd name="connsiteY1066" fmla="*/ 3243619 h 6858000"/>
              <a:gd name="connsiteX1067" fmla="*/ 1532914 w 3605707"/>
              <a:gd name="connsiteY1067" fmla="*/ 3256629 h 6858000"/>
              <a:gd name="connsiteX1068" fmla="*/ 1517736 w 3605707"/>
              <a:gd name="connsiteY1068" fmla="*/ 3250124 h 6858000"/>
              <a:gd name="connsiteX1069" fmla="*/ 1478709 w 3605707"/>
              <a:gd name="connsiteY1069" fmla="*/ 3247956 h 6858000"/>
              <a:gd name="connsiteX1070" fmla="*/ 1457027 w 3605707"/>
              <a:gd name="connsiteY1070" fmla="*/ 3254460 h 6858000"/>
              <a:gd name="connsiteX1071" fmla="*/ 1444018 w 3605707"/>
              <a:gd name="connsiteY1071" fmla="*/ 3245788 h 6858000"/>
              <a:gd name="connsiteX1072" fmla="*/ 1444018 w 3605707"/>
              <a:gd name="connsiteY1072" fmla="*/ 3176405 h 6858000"/>
              <a:gd name="connsiteX1073" fmla="*/ 1472204 w 3605707"/>
              <a:gd name="connsiteY1073" fmla="*/ 3133042 h 6858000"/>
              <a:gd name="connsiteX1074" fmla="*/ 1439681 w 3605707"/>
              <a:gd name="connsiteY1074" fmla="*/ 3126537 h 6858000"/>
              <a:gd name="connsiteX1075" fmla="*/ 1415831 w 3605707"/>
              <a:gd name="connsiteY1075" fmla="*/ 3081005 h 6858000"/>
              <a:gd name="connsiteX1076" fmla="*/ 1472204 w 3605707"/>
              <a:gd name="connsiteY1076" fmla="*/ 3130873 h 6858000"/>
              <a:gd name="connsiteX1077" fmla="*/ 1396318 w 3605707"/>
              <a:gd name="connsiteY1077" fmla="*/ 3081005 h 6858000"/>
              <a:gd name="connsiteX1078" fmla="*/ 1420168 w 3605707"/>
              <a:gd name="connsiteY1078" fmla="*/ 3133042 h 6858000"/>
              <a:gd name="connsiteX1079" fmla="*/ 1337776 w 3605707"/>
              <a:gd name="connsiteY1079" fmla="*/ 3167733 h 6858000"/>
              <a:gd name="connsiteX1080" fmla="*/ 1266226 w 3605707"/>
              <a:gd name="connsiteY1080" fmla="*/ 3100519 h 6858000"/>
              <a:gd name="connsiteX1081" fmla="*/ 1259721 w 3605707"/>
              <a:gd name="connsiteY1081" fmla="*/ 3115696 h 6858000"/>
              <a:gd name="connsiteX1082" fmla="*/ 1285740 w 3605707"/>
              <a:gd name="connsiteY1082" fmla="*/ 3165564 h 6858000"/>
              <a:gd name="connsiteX1083" fmla="*/ 1242376 w 3605707"/>
              <a:gd name="connsiteY1083" fmla="*/ 3191583 h 6858000"/>
              <a:gd name="connsiteX1084" fmla="*/ 1222862 w 3605707"/>
              <a:gd name="connsiteY1084" fmla="*/ 3213265 h 6858000"/>
              <a:gd name="connsiteX1085" fmla="*/ 1209853 w 3605707"/>
              <a:gd name="connsiteY1085" fmla="*/ 3217601 h 6858000"/>
              <a:gd name="connsiteX1086" fmla="*/ 1164321 w 3605707"/>
              <a:gd name="connsiteY1086" fmla="*/ 3172069 h 6858000"/>
              <a:gd name="connsiteX1087" fmla="*/ 1164321 w 3605707"/>
              <a:gd name="connsiteY1087" fmla="*/ 3126537 h 6858000"/>
              <a:gd name="connsiteX1088" fmla="*/ 1251048 w 3605707"/>
              <a:gd name="connsiteY1088" fmla="*/ 3083173 h 6858000"/>
              <a:gd name="connsiteX1089" fmla="*/ 1320431 w 3605707"/>
              <a:gd name="connsiteY1089" fmla="*/ 3072332 h 6858000"/>
              <a:gd name="connsiteX1090" fmla="*/ 1396318 w 3605707"/>
              <a:gd name="connsiteY1090" fmla="*/ 3081005 h 6858000"/>
              <a:gd name="connsiteX1091" fmla="*/ 1960048 w 3605707"/>
              <a:gd name="connsiteY1091" fmla="*/ 3113528 h 6858000"/>
              <a:gd name="connsiteX1092" fmla="*/ 1901507 w 3605707"/>
              <a:gd name="connsiteY1092" fmla="*/ 3141714 h 6858000"/>
              <a:gd name="connsiteX1093" fmla="*/ 1875489 w 3605707"/>
              <a:gd name="connsiteY1093" fmla="*/ 3113528 h 6858000"/>
              <a:gd name="connsiteX1094" fmla="*/ 1895002 w 3605707"/>
              <a:gd name="connsiteY1094" fmla="*/ 3057155 h 6858000"/>
              <a:gd name="connsiteX1095" fmla="*/ 1960048 w 3605707"/>
              <a:gd name="connsiteY1095" fmla="*/ 3113528 h 6858000"/>
              <a:gd name="connsiteX1096" fmla="*/ 2142177 w 3605707"/>
              <a:gd name="connsiteY1096" fmla="*/ 3085341 h 6858000"/>
              <a:gd name="connsiteX1097" fmla="*/ 2092308 w 3605707"/>
              <a:gd name="connsiteY1097" fmla="*/ 3124369 h 6858000"/>
              <a:gd name="connsiteX1098" fmla="*/ 1979562 w 3605707"/>
              <a:gd name="connsiteY1098" fmla="*/ 3191583 h 6858000"/>
              <a:gd name="connsiteX1099" fmla="*/ 1979562 w 3605707"/>
              <a:gd name="connsiteY1099" fmla="*/ 3198087 h 6858000"/>
              <a:gd name="connsiteX1100" fmla="*/ 1990403 w 3605707"/>
              <a:gd name="connsiteY1100" fmla="*/ 3198087 h 6858000"/>
              <a:gd name="connsiteX1101" fmla="*/ 2044608 w 3605707"/>
              <a:gd name="connsiteY1101" fmla="*/ 3226274 h 6858000"/>
              <a:gd name="connsiteX1102" fmla="*/ 2025094 w 3605707"/>
              <a:gd name="connsiteY1102" fmla="*/ 3228442 h 6858000"/>
              <a:gd name="connsiteX1103" fmla="*/ 1983898 w 3605707"/>
              <a:gd name="connsiteY1103" fmla="*/ 3221938 h 6858000"/>
              <a:gd name="connsiteX1104" fmla="*/ 1936198 w 3605707"/>
              <a:gd name="connsiteY1104" fmla="*/ 3232778 h 6858000"/>
              <a:gd name="connsiteX1105" fmla="*/ 1942703 w 3605707"/>
              <a:gd name="connsiteY1105" fmla="*/ 3215433 h 6858000"/>
              <a:gd name="connsiteX1106" fmla="*/ 1923189 w 3605707"/>
              <a:gd name="connsiteY1106" fmla="*/ 3215433 h 6858000"/>
              <a:gd name="connsiteX1107" fmla="*/ 1812611 w 3605707"/>
              <a:gd name="connsiteY1107" fmla="*/ 3271806 h 6858000"/>
              <a:gd name="connsiteX1108" fmla="*/ 1764911 w 3605707"/>
              <a:gd name="connsiteY1108" fmla="*/ 3226274 h 6858000"/>
              <a:gd name="connsiteX1109" fmla="*/ 2107485 w 3605707"/>
              <a:gd name="connsiteY1109" fmla="*/ 3052818 h 6858000"/>
              <a:gd name="connsiteX1110" fmla="*/ 2142177 w 3605707"/>
              <a:gd name="connsiteY1110" fmla="*/ 3085341 h 6858000"/>
              <a:gd name="connsiteX1111" fmla="*/ 2181204 w 3605707"/>
              <a:gd name="connsiteY1111" fmla="*/ 3061491 h 6858000"/>
              <a:gd name="connsiteX1112" fmla="*/ 2166027 w 3605707"/>
              <a:gd name="connsiteY1112" fmla="*/ 3076668 h 6858000"/>
              <a:gd name="connsiteX1113" fmla="*/ 2129167 w 3605707"/>
              <a:gd name="connsiteY1113" fmla="*/ 3031136 h 6858000"/>
              <a:gd name="connsiteX1114" fmla="*/ 2142177 w 3605707"/>
              <a:gd name="connsiteY1114" fmla="*/ 3028968 h 6858000"/>
              <a:gd name="connsiteX1115" fmla="*/ 2181204 w 3605707"/>
              <a:gd name="connsiteY1115" fmla="*/ 3061491 h 6858000"/>
              <a:gd name="connsiteX1116" fmla="*/ 1810443 w 3605707"/>
              <a:gd name="connsiteY1116" fmla="*/ 3039809 h 6858000"/>
              <a:gd name="connsiteX1117" fmla="*/ 1840797 w 3605707"/>
              <a:gd name="connsiteY1117" fmla="*/ 3046314 h 6858000"/>
              <a:gd name="connsiteX1118" fmla="*/ 1866816 w 3605707"/>
              <a:gd name="connsiteY1118" fmla="*/ 3081005 h 6858000"/>
              <a:gd name="connsiteX1119" fmla="*/ 1866816 w 3605707"/>
              <a:gd name="connsiteY1119" fmla="*/ 3135210 h 6858000"/>
              <a:gd name="connsiteX1120" fmla="*/ 1871152 w 3605707"/>
              <a:gd name="connsiteY1120" fmla="*/ 3150387 h 6858000"/>
              <a:gd name="connsiteX1121" fmla="*/ 1840797 w 3605707"/>
              <a:gd name="connsiteY1121" fmla="*/ 3167733 h 6858000"/>
              <a:gd name="connsiteX1122" fmla="*/ 1767079 w 3605707"/>
              <a:gd name="connsiteY1122" fmla="*/ 3115696 h 6858000"/>
              <a:gd name="connsiteX1123" fmla="*/ 1762742 w 3605707"/>
              <a:gd name="connsiteY1123" fmla="*/ 3072332 h 6858000"/>
              <a:gd name="connsiteX1124" fmla="*/ 1782256 w 3605707"/>
              <a:gd name="connsiteY1124" fmla="*/ 3020295 h 6858000"/>
              <a:gd name="connsiteX1125" fmla="*/ 1810443 w 3605707"/>
              <a:gd name="connsiteY1125" fmla="*/ 3039809 h 6858000"/>
              <a:gd name="connsiteX1126" fmla="*/ 1212021 w 3605707"/>
              <a:gd name="connsiteY1126" fmla="*/ 2989941 h 6858000"/>
              <a:gd name="connsiteX1127" fmla="*/ 1133966 w 3605707"/>
              <a:gd name="connsiteY1127" fmla="*/ 3002950 h 6858000"/>
              <a:gd name="connsiteX1128" fmla="*/ 1062416 w 3605707"/>
              <a:gd name="connsiteY1128" fmla="*/ 3022464 h 6858000"/>
              <a:gd name="connsiteX1129" fmla="*/ 878119 w 3605707"/>
              <a:gd name="connsiteY1129" fmla="*/ 3187246 h 6858000"/>
              <a:gd name="connsiteX1130" fmla="*/ 852101 w 3605707"/>
              <a:gd name="connsiteY1130" fmla="*/ 3232778 h 6858000"/>
              <a:gd name="connsiteX1131" fmla="*/ 843428 w 3605707"/>
              <a:gd name="connsiteY1131" fmla="*/ 3232778 h 6858000"/>
              <a:gd name="connsiteX1132" fmla="*/ 841260 w 3605707"/>
              <a:gd name="connsiteY1132" fmla="*/ 3224106 h 6858000"/>
              <a:gd name="connsiteX1133" fmla="*/ 884624 w 3605707"/>
              <a:gd name="connsiteY1133" fmla="*/ 3130873 h 6858000"/>
              <a:gd name="connsiteX1134" fmla="*/ 1164321 w 3605707"/>
              <a:gd name="connsiteY1134" fmla="*/ 2987772 h 6858000"/>
              <a:gd name="connsiteX1135" fmla="*/ 1212021 w 3605707"/>
              <a:gd name="connsiteY1135" fmla="*/ 2989941 h 6858000"/>
              <a:gd name="connsiteX1136" fmla="*/ 1621810 w 3605707"/>
              <a:gd name="connsiteY1136" fmla="*/ 3052818 h 6858000"/>
              <a:gd name="connsiteX1137" fmla="*/ 1615305 w 3605707"/>
              <a:gd name="connsiteY1137" fmla="*/ 3063659 h 6858000"/>
              <a:gd name="connsiteX1138" fmla="*/ 1493886 w 3605707"/>
              <a:gd name="connsiteY1138" fmla="*/ 2979100 h 6858000"/>
              <a:gd name="connsiteX1139" fmla="*/ 1485214 w 3605707"/>
              <a:gd name="connsiteY1139" fmla="*/ 2979100 h 6858000"/>
              <a:gd name="connsiteX1140" fmla="*/ 1463532 w 3605707"/>
              <a:gd name="connsiteY1140" fmla="*/ 3015959 h 6858000"/>
              <a:gd name="connsiteX1141" fmla="*/ 1446186 w 3605707"/>
              <a:gd name="connsiteY1141" fmla="*/ 2944409 h 6858000"/>
              <a:gd name="connsiteX1142" fmla="*/ 1446186 w 3605707"/>
              <a:gd name="connsiteY1142" fmla="*/ 2920558 h 6858000"/>
              <a:gd name="connsiteX1143" fmla="*/ 1621810 w 3605707"/>
              <a:gd name="connsiteY1143" fmla="*/ 3052818 h 6858000"/>
              <a:gd name="connsiteX1144" fmla="*/ 1873320 w 3605707"/>
              <a:gd name="connsiteY1144" fmla="*/ 2959586 h 6858000"/>
              <a:gd name="connsiteX1145" fmla="*/ 1895002 w 3605707"/>
              <a:gd name="connsiteY1145" fmla="*/ 2972595 h 6858000"/>
              <a:gd name="connsiteX1146" fmla="*/ 1892834 w 3605707"/>
              <a:gd name="connsiteY1146" fmla="*/ 3024632 h 6858000"/>
              <a:gd name="connsiteX1147" fmla="*/ 1873320 w 3605707"/>
              <a:gd name="connsiteY1147" fmla="*/ 3044146 h 6858000"/>
              <a:gd name="connsiteX1148" fmla="*/ 1803938 w 3605707"/>
              <a:gd name="connsiteY1148" fmla="*/ 3020295 h 6858000"/>
              <a:gd name="connsiteX1149" fmla="*/ 1782256 w 3605707"/>
              <a:gd name="connsiteY1149" fmla="*/ 2961754 h 6858000"/>
              <a:gd name="connsiteX1150" fmla="*/ 1801770 w 3605707"/>
              <a:gd name="connsiteY1150" fmla="*/ 2907549 h 6858000"/>
              <a:gd name="connsiteX1151" fmla="*/ 1873320 w 3605707"/>
              <a:gd name="connsiteY1151" fmla="*/ 2959586 h 6858000"/>
              <a:gd name="connsiteX1152" fmla="*/ 1496054 w 3605707"/>
              <a:gd name="connsiteY1152" fmla="*/ 2896708 h 6858000"/>
              <a:gd name="connsiteX1153" fmla="*/ 1550259 w 3605707"/>
              <a:gd name="connsiteY1153" fmla="*/ 2927063 h 6858000"/>
              <a:gd name="connsiteX1154" fmla="*/ 1537250 w 3605707"/>
              <a:gd name="connsiteY1154" fmla="*/ 2946577 h 6858000"/>
              <a:gd name="connsiteX1155" fmla="*/ 1465700 w 3605707"/>
              <a:gd name="connsiteY1155" fmla="*/ 2898877 h 6858000"/>
              <a:gd name="connsiteX1156" fmla="*/ 1480877 w 3605707"/>
              <a:gd name="connsiteY1156" fmla="*/ 2888036 h 6858000"/>
              <a:gd name="connsiteX1157" fmla="*/ 1496054 w 3605707"/>
              <a:gd name="connsiteY1157" fmla="*/ 2896708 h 6858000"/>
              <a:gd name="connsiteX1158" fmla="*/ 2092308 w 3605707"/>
              <a:gd name="connsiteY1158" fmla="*/ 2875026 h 6858000"/>
              <a:gd name="connsiteX1159" fmla="*/ 2081467 w 3605707"/>
              <a:gd name="connsiteY1159" fmla="*/ 2875026 h 6858000"/>
              <a:gd name="connsiteX1160" fmla="*/ 2092308 w 3605707"/>
              <a:gd name="connsiteY1160" fmla="*/ 2875026 h 6858000"/>
              <a:gd name="connsiteX1161" fmla="*/ 1565437 w 3605707"/>
              <a:gd name="connsiteY1161" fmla="*/ 2892372 h 6858000"/>
              <a:gd name="connsiteX1162" fmla="*/ 1543755 w 3605707"/>
              <a:gd name="connsiteY1162" fmla="*/ 2894540 h 6858000"/>
              <a:gd name="connsiteX1163" fmla="*/ 1513400 w 3605707"/>
              <a:gd name="connsiteY1163" fmla="*/ 2872858 h 6858000"/>
              <a:gd name="connsiteX1164" fmla="*/ 1537250 w 3605707"/>
              <a:gd name="connsiteY1164" fmla="*/ 2862017 h 6858000"/>
              <a:gd name="connsiteX1165" fmla="*/ 1565437 w 3605707"/>
              <a:gd name="connsiteY1165" fmla="*/ 2892372 h 6858000"/>
              <a:gd name="connsiteX1166" fmla="*/ 1966553 w 3605707"/>
              <a:gd name="connsiteY1166" fmla="*/ 2872858 h 6858000"/>
              <a:gd name="connsiteX1167" fmla="*/ 2009917 w 3605707"/>
              <a:gd name="connsiteY1167" fmla="*/ 2877195 h 6858000"/>
              <a:gd name="connsiteX1168" fmla="*/ 2025094 w 3605707"/>
              <a:gd name="connsiteY1168" fmla="*/ 2898877 h 6858000"/>
              <a:gd name="connsiteX1169" fmla="*/ 2040271 w 3605707"/>
              <a:gd name="connsiteY1169" fmla="*/ 2950913 h 6858000"/>
              <a:gd name="connsiteX1170" fmla="*/ 2025094 w 3605707"/>
              <a:gd name="connsiteY1170" fmla="*/ 2981268 h 6858000"/>
              <a:gd name="connsiteX1171" fmla="*/ 2038103 w 3605707"/>
              <a:gd name="connsiteY1171" fmla="*/ 3018127 h 6858000"/>
              <a:gd name="connsiteX1172" fmla="*/ 2057617 w 3605707"/>
              <a:gd name="connsiteY1172" fmla="*/ 2981268 h 6858000"/>
              <a:gd name="connsiteX1173" fmla="*/ 2116158 w 3605707"/>
              <a:gd name="connsiteY1173" fmla="*/ 3018127 h 6858000"/>
              <a:gd name="connsiteX1174" fmla="*/ 2066290 w 3605707"/>
              <a:gd name="connsiteY1174" fmla="*/ 3052818 h 6858000"/>
              <a:gd name="connsiteX1175" fmla="*/ 2038103 w 3605707"/>
              <a:gd name="connsiteY1175" fmla="*/ 3026800 h 6858000"/>
              <a:gd name="connsiteX1176" fmla="*/ 2029430 w 3605707"/>
              <a:gd name="connsiteY1176" fmla="*/ 3039809 h 6858000"/>
              <a:gd name="connsiteX1177" fmla="*/ 2033767 w 3605707"/>
              <a:gd name="connsiteY1177" fmla="*/ 3061491 h 6858000"/>
              <a:gd name="connsiteX1178" fmla="*/ 1977394 w 3605707"/>
              <a:gd name="connsiteY1178" fmla="*/ 3094014 h 6858000"/>
              <a:gd name="connsiteX1179" fmla="*/ 1905843 w 3605707"/>
              <a:gd name="connsiteY1179" fmla="*/ 3018127 h 6858000"/>
              <a:gd name="connsiteX1180" fmla="*/ 1923189 w 3605707"/>
              <a:gd name="connsiteY1180" fmla="*/ 2966091 h 6858000"/>
              <a:gd name="connsiteX1181" fmla="*/ 1942703 w 3605707"/>
              <a:gd name="connsiteY1181" fmla="*/ 2972595 h 6858000"/>
              <a:gd name="connsiteX1182" fmla="*/ 1944871 w 3605707"/>
              <a:gd name="connsiteY1182" fmla="*/ 2966091 h 6858000"/>
              <a:gd name="connsiteX1183" fmla="*/ 1908012 w 3605707"/>
              <a:gd name="connsiteY1183" fmla="*/ 2916222 h 6858000"/>
              <a:gd name="connsiteX1184" fmla="*/ 1908012 w 3605707"/>
              <a:gd name="connsiteY1184" fmla="*/ 2866354 h 6858000"/>
              <a:gd name="connsiteX1185" fmla="*/ 1925357 w 3605707"/>
              <a:gd name="connsiteY1185" fmla="*/ 2846840 h 6858000"/>
              <a:gd name="connsiteX1186" fmla="*/ 1966553 w 3605707"/>
              <a:gd name="connsiteY1186" fmla="*/ 2872858 h 6858000"/>
              <a:gd name="connsiteX1187" fmla="*/ 1639155 w 3605707"/>
              <a:gd name="connsiteY1187" fmla="*/ 2855513 h 6858000"/>
              <a:gd name="connsiteX1188" fmla="*/ 1669510 w 3605707"/>
              <a:gd name="connsiteY1188" fmla="*/ 2868522 h 6858000"/>
              <a:gd name="connsiteX1189" fmla="*/ 1669510 w 3605707"/>
              <a:gd name="connsiteY1189" fmla="*/ 2905381 h 6858000"/>
              <a:gd name="connsiteX1190" fmla="*/ 1643492 w 3605707"/>
              <a:gd name="connsiteY1190" fmla="*/ 2942240 h 6858000"/>
              <a:gd name="connsiteX1191" fmla="*/ 1604464 w 3605707"/>
              <a:gd name="connsiteY1191" fmla="*/ 2929231 h 6858000"/>
              <a:gd name="connsiteX1192" fmla="*/ 1602296 w 3605707"/>
              <a:gd name="connsiteY1192" fmla="*/ 2933568 h 6858000"/>
              <a:gd name="connsiteX1193" fmla="*/ 1647828 w 3605707"/>
              <a:gd name="connsiteY1193" fmla="*/ 2976932 h 6858000"/>
              <a:gd name="connsiteX1194" fmla="*/ 1643492 w 3605707"/>
              <a:gd name="connsiteY1194" fmla="*/ 3000782 h 6858000"/>
              <a:gd name="connsiteX1195" fmla="*/ 1649996 w 3605707"/>
              <a:gd name="connsiteY1195" fmla="*/ 3009454 h 6858000"/>
              <a:gd name="connsiteX1196" fmla="*/ 1667342 w 3605707"/>
              <a:gd name="connsiteY1196" fmla="*/ 2970427 h 6858000"/>
              <a:gd name="connsiteX1197" fmla="*/ 1717210 w 3605707"/>
              <a:gd name="connsiteY1197" fmla="*/ 3007286 h 6858000"/>
              <a:gd name="connsiteX1198" fmla="*/ 1754070 w 3605707"/>
              <a:gd name="connsiteY1198" fmla="*/ 3013791 h 6858000"/>
              <a:gd name="connsiteX1199" fmla="*/ 1756238 w 3605707"/>
              <a:gd name="connsiteY1199" fmla="*/ 3022464 h 6858000"/>
              <a:gd name="connsiteX1200" fmla="*/ 1745397 w 3605707"/>
              <a:gd name="connsiteY1200" fmla="*/ 3065828 h 6858000"/>
              <a:gd name="connsiteX1201" fmla="*/ 1749733 w 3605707"/>
              <a:gd name="connsiteY1201" fmla="*/ 3089678 h 6858000"/>
              <a:gd name="connsiteX1202" fmla="*/ 1730220 w 3605707"/>
              <a:gd name="connsiteY1202" fmla="*/ 3104855 h 6858000"/>
              <a:gd name="connsiteX1203" fmla="*/ 1680351 w 3605707"/>
              <a:gd name="connsiteY1203" fmla="*/ 3078837 h 6858000"/>
              <a:gd name="connsiteX1204" fmla="*/ 1654333 w 3605707"/>
              <a:gd name="connsiteY1204" fmla="*/ 3022464 h 6858000"/>
              <a:gd name="connsiteX1205" fmla="*/ 1636987 w 3605707"/>
              <a:gd name="connsiteY1205" fmla="*/ 3024632 h 6858000"/>
              <a:gd name="connsiteX1206" fmla="*/ 1615305 w 3605707"/>
              <a:gd name="connsiteY1206" fmla="*/ 3002950 h 6858000"/>
              <a:gd name="connsiteX1207" fmla="*/ 1556764 w 3605707"/>
              <a:gd name="connsiteY1207" fmla="*/ 2942240 h 6858000"/>
              <a:gd name="connsiteX1208" fmla="*/ 1587119 w 3605707"/>
              <a:gd name="connsiteY1208" fmla="*/ 2924895 h 6858000"/>
              <a:gd name="connsiteX1209" fmla="*/ 1589287 w 3605707"/>
              <a:gd name="connsiteY1209" fmla="*/ 2914054 h 6858000"/>
              <a:gd name="connsiteX1210" fmla="*/ 1569773 w 3605707"/>
              <a:gd name="connsiteY1210" fmla="*/ 2866354 h 6858000"/>
              <a:gd name="connsiteX1211" fmla="*/ 1600128 w 3605707"/>
              <a:gd name="connsiteY1211" fmla="*/ 2831662 h 6858000"/>
              <a:gd name="connsiteX1212" fmla="*/ 1639155 w 3605707"/>
              <a:gd name="connsiteY1212" fmla="*/ 2855513 h 6858000"/>
              <a:gd name="connsiteX1213" fmla="*/ 1849470 w 3605707"/>
              <a:gd name="connsiteY1213" fmla="*/ 2833831 h 6858000"/>
              <a:gd name="connsiteX1214" fmla="*/ 1890666 w 3605707"/>
              <a:gd name="connsiteY1214" fmla="*/ 2849008 h 6858000"/>
              <a:gd name="connsiteX1215" fmla="*/ 1892834 w 3605707"/>
              <a:gd name="connsiteY1215" fmla="*/ 2896708 h 6858000"/>
              <a:gd name="connsiteX1216" fmla="*/ 1903675 w 3605707"/>
              <a:gd name="connsiteY1216" fmla="*/ 2937904 h 6858000"/>
              <a:gd name="connsiteX1217" fmla="*/ 1886330 w 3605707"/>
              <a:gd name="connsiteY1217" fmla="*/ 2948745 h 6858000"/>
              <a:gd name="connsiteX1218" fmla="*/ 1816947 w 3605707"/>
              <a:gd name="connsiteY1218" fmla="*/ 2888036 h 6858000"/>
              <a:gd name="connsiteX1219" fmla="*/ 1816947 w 3605707"/>
              <a:gd name="connsiteY1219" fmla="*/ 2844672 h 6858000"/>
              <a:gd name="connsiteX1220" fmla="*/ 1829956 w 3605707"/>
              <a:gd name="connsiteY1220" fmla="*/ 2820821 h 6858000"/>
              <a:gd name="connsiteX1221" fmla="*/ 1849470 w 3605707"/>
              <a:gd name="connsiteY1221" fmla="*/ 2833831 h 6858000"/>
              <a:gd name="connsiteX1222" fmla="*/ 1686856 w 3605707"/>
              <a:gd name="connsiteY1222" fmla="*/ 2827326 h 6858000"/>
              <a:gd name="connsiteX1223" fmla="*/ 1684687 w 3605707"/>
              <a:gd name="connsiteY1223" fmla="*/ 2849008 h 6858000"/>
              <a:gd name="connsiteX1224" fmla="*/ 1673846 w 3605707"/>
              <a:gd name="connsiteY1224" fmla="*/ 2851176 h 6858000"/>
              <a:gd name="connsiteX1225" fmla="*/ 1626146 w 3605707"/>
              <a:gd name="connsiteY1225" fmla="*/ 2827326 h 6858000"/>
              <a:gd name="connsiteX1226" fmla="*/ 1667342 w 3605707"/>
              <a:gd name="connsiteY1226" fmla="*/ 2807812 h 6858000"/>
              <a:gd name="connsiteX1227" fmla="*/ 1686856 w 3605707"/>
              <a:gd name="connsiteY1227" fmla="*/ 2827326 h 6858000"/>
              <a:gd name="connsiteX1228" fmla="*/ 1775752 w 3605707"/>
              <a:gd name="connsiteY1228" fmla="*/ 2816485 h 6858000"/>
              <a:gd name="connsiteX1229" fmla="*/ 1803938 w 3605707"/>
              <a:gd name="connsiteY1229" fmla="*/ 2822990 h 6858000"/>
              <a:gd name="connsiteX1230" fmla="*/ 1808275 w 3605707"/>
              <a:gd name="connsiteY1230" fmla="*/ 2829494 h 6858000"/>
              <a:gd name="connsiteX1231" fmla="*/ 1782256 w 3605707"/>
              <a:gd name="connsiteY1231" fmla="*/ 2881531 h 6858000"/>
              <a:gd name="connsiteX1232" fmla="*/ 1771415 w 3605707"/>
              <a:gd name="connsiteY1232" fmla="*/ 2883699 h 6858000"/>
              <a:gd name="connsiteX1233" fmla="*/ 1719379 w 3605707"/>
              <a:gd name="connsiteY1233" fmla="*/ 2866354 h 6858000"/>
              <a:gd name="connsiteX1234" fmla="*/ 1717210 w 3605707"/>
              <a:gd name="connsiteY1234" fmla="*/ 2870690 h 6858000"/>
              <a:gd name="connsiteX1235" fmla="*/ 1754070 w 3605707"/>
              <a:gd name="connsiteY1235" fmla="*/ 2916222 h 6858000"/>
              <a:gd name="connsiteX1236" fmla="*/ 1764911 w 3605707"/>
              <a:gd name="connsiteY1236" fmla="*/ 2966091 h 6858000"/>
              <a:gd name="connsiteX1237" fmla="*/ 1741061 w 3605707"/>
              <a:gd name="connsiteY1237" fmla="*/ 2998613 h 6858000"/>
              <a:gd name="connsiteX1238" fmla="*/ 1678183 w 3605707"/>
              <a:gd name="connsiteY1238" fmla="*/ 2948745 h 6858000"/>
              <a:gd name="connsiteX1239" fmla="*/ 1678183 w 3605707"/>
              <a:gd name="connsiteY1239" fmla="*/ 2909717 h 6858000"/>
              <a:gd name="connsiteX1240" fmla="*/ 1717210 w 3605707"/>
              <a:gd name="connsiteY1240" fmla="*/ 2864185 h 6858000"/>
              <a:gd name="connsiteX1241" fmla="*/ 1717210 w 3605707"/>
              <a:gd name="connsiteY1241" fmla="*/ 2855513 h 6858000"/>
              <a:gd name="connsiteX1242" fmla="*/ 1695528 w 3605707"/>
              <a:gd name="connsiteY1242" fmla="*/ 2812149 h 6858000"/>
              <a:gd name="connsiteX1243" fmla="*/ 1723715 w 3605707"/>
              <a:gd name="connsiteY1243" fmla="*/ 2783962 h 6858000"/>
              <a:gd name="connsiteX1244" fmla="*/ 1775752 w 3605707"/>
              <a:gd name="connsiteY1244" fmla="*/ 2816485 h 6858000"/>
              <a:gd name="connsiteX1245" fmla="*/ 2020758 w 3605707"/>
              <a:gd name="connsiteY1245" fmla="*/ 2829494 h 6858000"/>
              <a:gd name="connsiteX1246" fmla="*/ 2020758 w 3605707"/>
              <a:gd name="connsiteY1246" fmla="*/ 2853344 h 6858000"/>
              <a:gd name="connsiteX1247" fmla="*/ 1994739 w 3605707"/>
              <a:gd name="connsiteY1247" fmla="*/ 2855513 h 6858000"/>
              <a:gd name="connsiteX1248" fmla="*/ 1916684 w 3605707"/>
              <a:gd name="connsiteY1248" fmla="*/ 2781794 h 6858000"/>
              <a:gd name="connsiteX1249" fmla="*/ 1918852 w 3605707"/>
              <a:gd name="connsiteY1249" fmla="*/ 2757944 h 6858000"/>
              <a:gd name="connsiteX1250" fmla="*/ 2020758 w 3605707"/>
              <a:gd name="connsiteY1250" fmla="*/ 2829494 h 6858000"/>
              <a:gd name="connsiteX1251" fmla="*/ 1808275 w 3605707"/>
              <a:gd name="connsiteY1251" fmla="*/ 2781794 h 6858000"/>
              <a:gd name="connsiteX1252" fmla="*/ 1816947 w 3605707"/>
              <a:gd name="connsiteY1252" fmla="*/ 2794803 h 6858000"/>
              <a:gd name="connsiteX1253" fmla="*/ 1795265 w 3605707"/>
              <a:gd name="connsiteY1253" fmla="*/ 2805644 h 6858000"/>
              <a:gd name="connsiteX1254" fmla="*/ 1754070 w 3605707"/>
              <a:gd name="connsiteY1254" fmla="*/ 2779626 h 6858000"/>
              <a:gd name="connsiteX1255" fmla="*/ 1801770 w 3605707"/>
              <a:gd name="connsiteY1255" fmla="*/ 2755776 h 6858000"/>
              <a:gd name="connsiteX1256" fmla="*/ 1808275 w 3605707"/>
              <a:gd name="connsiteY1256" fmla="*/ 2781794 h 6858000"/>
              <a:gd name="connsiteX1257" fmla="*/ 1897171 w 3605707"/>
              <a:gd name="connsiteY1257" fmla="*/ 2773121 h 6858000"/>
              <a:gd name="connsiteX1258" fmla="*/ 1905843 w 3605707"/>
              <a:gd name="connsiteY1258" fmla="*/ 2809981 h 6858000"/>
              <a:gd name="connsiteX1259" fmla="*/ 1886330 w 3605707"/>
              <a:gd name="connsiteY1259" fmla="*/ 2827326 h 6858000"/>
              <a:gd name="connsiteX1260" fmla="*/ 1825620 w 3605707"/>
              <a:gd name="connsiteY1260" fmla="*/ 2790467 h 6858000"/>
              <a:gd name="connsiteX1261" fmla="*/ 1821284 w 3605707"/>
              <a:gd name="connsiteY1261" fmla="*/ 2757944 h 6858000"/>
              <a:gd name="connsiteX1262" fmla="*/ 1840797 w 3605707"/>
              <a:gd name="connsiteY1262" fmla="*/ 2727589 h 6858000"/>
              <a:gd name="connsiteX1263" fmla="*/ 1897171 w 3605707"/>
              <a:gd name="connsiteY1263" fmla="*/ 2773121 h 6858000"/>
              <a:gd name="connsiteX1264" fmla="*/ 2445724 w 3605707"/>
              <a:gd name="connsiteY1264" fmla="*/ 2723253 h 6858000"/>
              <a:gd name="connsiteX1265" fmla="*/ 2478247 w 3605707"/>
              <a:gd name="connsiteY1265" fmla="*/ 2757944 h 6858000"/>
              <a:gd name="connsiteX1266" fmla="*/ 2482583 w 3605707"/>
              <a:gd name="connsiteY1266" fmla="*/ 2768785 h 6858000"/>
              <a:gd name="connsiteX1267" fmla="*/ 2437051 w 3605707"/>
              <a:gd name="connsiteY1267" fmla="*/ 2840335 h 6858000"/>
              <a:gd name="connsiteX1268" fmla="*/ 2244082 w 3605707"/>
              <a:gd name="connsiteY1268" fmla="*/ 3028968 h 6858000"/>
              <a:gd name="connsiteX1269" fmla="*/ 2202886 w 3605707"/>
              <a:gd name="connsiteY1269" fmla="*/ 3046314 h 6858000"/>
              <a:gd name="connsiteX1270" fmla="*/ 2166027 w 3605707"/>
              <a:gd name="connsiteY1270" fmla="*/ 3011623 h 6858000"/>
              <a:gd name="connsiteX1271" fmla="*/ 2237577 w 3605707"/>
              <a:gd name="connsiteY1271" fmla="*/ 2942240 h 6858000"/>
              <a:gd name="connsiteX1272" fmla="*/ 2233241 w 3605707"/>
              <a:gd name="connsiteY1272" fmla="*/ 2940072 h 6858000"/>
              <a:gd name="connsiteX1273" fmla="*/ 2202886 w 3605707"/>
              <a:gd name="connsiteY1273" fmla="*/ 2955250 h 6858000"/>
              <a:gd name="connsiteX1274" fmla="*/ 2187709 w 3605707"/>
              <a:gd name="connsiteY1274" fmla="*/ 2959586 h 6858000"/>
              <a:gd name="connsiteX1275" fmla="*/ 2126999 w 3605707"/>
              <a:gd name="connsiteY1275" fmla="*/ 2998613 h 6858000"/>
              <a:gd name="connsiteX1276" fmla="*/ 2038103 w 3605707"/>
              <a:gd name="connsiteY1276" fmla="*/ 2922727 h 6858000"/>
              <a:gd name="connsiteX1277" fmla="*/ 2040271 w 3605707"/>
              <a:gd name="connsiteY1277" fmla="*/ 2911886 h 6858000"/>
              <a:gd name="connsiteX1278" fmla="*/ 2035935 w 3605707"/>
              <a:gd name="connsiteY1278" fmla="*/ 2888036 h 6858000"/>
              <a:gd name="connsiteX1279" fmla="*/ 2059785 w 3605707"/>
              <a:gd name="connsiteY1279" fmla="*/ 2868522 h 6858000"/>
              <a:gd name="connsiteX1280" fmla="*/ 2064122 w 3605707"/>
              <a:gd name="connsiteY1280" fmla="*/ 2877195 h 6858000"/>
              <a:gd name="connsiteX1281" fmla="*/ 2074963 w 3605707"/>
              <a:gd name="connsiteY1281" fmla="*/ 2875026 h 6858000"/>
              <a:gd name="connsiteX1282" fmla="*/ 2077131 w 3605707"/>
              <a:gd name="connsiteY1282" fmla="*/ 2879363 h 6858000"/>
              <a:gd name="connsiteX1283" fmla="*/ 2079299 w 3605707"/>
              <a:gd name="connsiteY1283" fmla="*/ 2879363 h 6858000"/>
              <a:gd name="connsiteX1284" fmla="*/ 2098813 w 3605707"/>
              <a:gd name="connsiteY1284" fmla="*/ 2883699 h 6858000"/>
              <a:gd name="connsiteX1285" fmla="*/ 2120495 w 3605707"/>
              <a:gd name="connsiteY1285" fmla="*/ 2879363 h 6858000"/>
              <a:gd name="connsiteX1286" fmla="*/ 2109654 w 3605707"/>
              <a:gd name="connsiteY1286" fmla="*/ 2872858 h 6858000"/>
              <a:gd name="connsiteX1287" fmla="*/ 2116158 w 3605707"/>
              <a:gd name="connsiteY1287" fmla="*/ 2870690 h 6858000"/>
              <a:gd name="connsiteX1288" fmla="*/ 2109654 w 3605707"/>
              <a:gd name="connsiteY1288" fmla="*/ 2866354 h 6858000"/>
              <a:gd name="connsiteX1289" fmla="*/ 2105317 w 3605707"/>
              <a:gd name="connsiteY1289" fmla="*/ 2870690 h 6858000"/>
              <a:gd name="connsiteX1290" fmla="*/ 2094476 w 3605707"/>
              <a:gd name="connsiteY1290" fmla="*/ 2866354 h 6858000"/>
              <a:gd name="connsiteX1291" fmla="*/ 2081467 w 3605707"/>
              <a:gd name="connsiteY1291" fmla="*/ 2870690 h 6858000"/>
              <a:gd name="connsiteX1292" fmla="*/ 2085803 w 3605707"/>
              <a:gd name="connsiteY1292" fmla="*/ 2866354 h 6858000"/>
              <a:gd name="connsiteX1293" fmla="*/ 2074963 w 3605707"/>
              <a:gd name="connsiteY1293" fmla="*/ 2859849 h 6858000"/>
              <a:gd name="connsiteX1294" fmla="*/ 2072794 w 3605707"/>
              <a:gd name="connsiteY1294" fmla="*/ 2866354 h 6858000"/>
              <a:gd name="connsiteX1295" fmla="*/ 2066290 w 3605707"/>
              <a:gd name="connsiteY1295" fmla="*/ 2864185 h 6858000"/>
              <a:gd name="connsiteX1296" fmla="*/ 2068458 w 3605707"/>
              <a:gd name="connsiteY1296" fmla="*/ 2859849 h 6858000"/>
              <a:gd name="connsiteX1297" fmla="*/ 2025094 w 3605707"/>
              <a:gd name="connsiteY1297" fmla="*/ 2803476 h 6858000"/>
              <a:gd name="connsiteX1298" fmla="*/ 2033767 w 3605707"/>
              <a:gd name="connsiteY1298" fmla="*/ 2777458 h 6858000"/>
              <a:gd name="connsiteX1299" fmla="*/ 2081467 w 3605707"/>
              <a:gd name="connsiteY1299" fmla="*/ 2796971 h 6858000"/>
              <a:gd name="connsiteX1300" fmla="*/ 2133504 w 3605707"/>
              <a:gd name="connsiteY1300" fmla="*/ 2786130 h 6858000"/>
              <a:gd name="connsiteX1301" fmla="*/ 2150849 w 3605707"/>
              <a:gd name="connsiteY1301" fmla="*/ 2794803 h 6858000"/>
              <a:gd name="connsiteX1302" fmla="*/ 2168195 w 3605707"/>
              <a:gd name="connsiteY1302" fmla="*/ 2851176 h 6858000"/>
              <a:gd name="connsiteX1303" fmla="*/ 2135672 w 3605707"/>
              <a:gd name="connsiteY1303" fmla="*/ 2866354 h 6858000"/>
              <a:gd name="connsiteX1304" fmla="*/ 2120495 w 3605707"/>
              <a:gd name="connsiteY1304" fmla="*/ 2875026 h 6858000"/>
              <a:gd name="connsiteX1305" fmla="*/ 2133504 w 3605707"/>
              <a:gd name="connsiteY1305" fmla="*/ 2875026 h 6858000"/>
              <a:gd name="connsiteX1306" fmla="*/ 2129167 w 3605707"/>
              <a:gd name="connsiteY1306" fmla="*/ 2881531 h 6858000"/>
              <a:gd name="connsiteX1307" fmla="*/ 2133504 w 3605707"/>
              <a:gd name="connsiteY1307" fmla="*/ 2883699 h 6858000"/>
              <a:gd name="connsiteX1308" fmla="*/ 2150849 w 3605707"/>
              <a:gd name="connsiteY1308" fmla="*/ 2877195 h 6858000"/>
              <a:gd name="connsiteX1309" fmla="*/ 2157354 w 3605707"/>
              <a:gd name="connsiteY1309" fmla="*/ 2885867 h 6858000"/>
              <a:gd name="connsiteX1310" fmla="*/ 2187709 w 3605707"/>
              <a:gd name="connsiteY1310" fmla="*/ 2959586 h 6858000"/>
              <a:gd name="connsiteX1311" fmla="*/ 2189877 w 3605707"/>
              <a:gd name="connsiteY1311" fmla="*/ 2953081 h 6858000"/>
              <a:gd name="connsiteX1312" fmla="*/ 2181204 w 3605707"/>
              <a:gd name="connsiteY1312" fmla="*/ 2896708 h 6858000"/>
              <a:gd name="connsiteX1313" fmla="*/ 2183372 w 3605707"/>
              <a:gd name="connsiteY1313" fmla="*/ 2872858 h 6858000"/>
              <a:gd name="connsiteX1314" fmla="*/ 2259259 w 3605707"/>
              <a:gd name="connsiteY1314" fmla="*/ 2901045 h 6858000"/>
              <a:gd name="connsiteX1315" fmla="*/ 2259259 w 3605707"/>
              <a:gd name="connsiteY1315" fmla="*/ 2905381 h 6858000"/>
              <a:gd name="connsiteX1316" fmla="*/ 2237577 w 3605707"/>
              <a:gd name="connsiteY1316" fmla="*/ 2931399 h 6858000"/>
              <a:gd name="connsiteX1317" fmla="*/ 2237577 w 3605707"/>
              <a:gd name="connsiteY1317" fmla="*/ 2940072 h 6858000"/>
              <a:gd name="connsiteX1318" fmla="*/ 2309128 w 3605707"/>
              <a:gd name="connsiteY1318" fmla="*/ 2864185 h 6858000"/>
              <a:gd name="connsiteX1319" fmla="*/ 2257091 w 3605707"/>
              <a:gd name="connsiteY1319" fmla="*/ 2885867 h 6858000"/>
              <a:gd name="connsiteX1320" fmla="*/ 2163859 w 3605707"/>
              <a:gd name="connsiteY1320" fmla="*/ 2786130 h 6858000"/>
              <a:gd name="connsiteX1321" fmla="*/ 2168195 w 3605707"/>
              <a:gd name="connsiteY1321" fmla="*/ 2775289 h 6858000"/>
              <a:gd name="connsiteX1322" fmla="*/ 2226736 w 3605707"/>
              <a:gd name="connsiteY1322" fmla="*/ 2775289 h 6858000"/>
              <a:gd name="connsiteX1323" fmla="*/ 2270100 w 3605707"/>
              <a:gd name="connsiteY1323" fmla="*/ 2764448 h 6858000"/>
              <a:gd name="connsiteX1324" fmla="*/ 2296118 w 3605707"/>
              <a:gd name="connsiteY1324" fmla="*/ 2820821 h 6858000"/>
              <a:gd name="connsiteX1325" fmla="*/ 2317800 w 3605707"/>
              <a:gd name="connsiteY1325" fmla="*/ 2859849 h 6858000"/>
              <a:gd name="connsiteX1326" fmla="*/ 2352492 w 3605707"/>
              <a:gd name="connsiteY1326" fmla="*/ 2820821 h 6858000"/>
              <a:gd name="connsiteX1327" fmla="*/ 2345987 w 3605707"/>
              <a:gd name="connsiteY1327" fmla="*/ 2816485 h 6858000"/>
              <a:gd name="connsiteX1328" fmla="*/ 2326473 w 3605707"/>
              <a:gd name="connsiteY1328" fmla="*/ 2827326 h 6858000"/>
              <a:gd name="connsiteX1329" fmla="*/ 2291782 w 3605707"/>
              <a:gd name="connsiteY1329" fmla="*/ 2764448 h 6858000"/>
              <a:gd name="connsiteX1330" fmla="*/ 2293950 w 3605707"/>
              <a:gd name="connsiteY1330" fmla="*/ 2740598 h 6858000"/>
              <a:gd name="connsiteX1331" fmla="*/ 2374173 w 3605707"/>
              <a:gd name="connsiteY1331" fmla="*/ 2757944 h 6858000"/>
              <a:gd name="connsiteX1332" fmla="*/ 2367669 w 3605707"/>
              <a:gd name="connsiteY1332" fmla="*/ 2786130 h 6858000"/>
              <a:gd name="connsiteX1333" fmla="*/ 2369837 w 3605707"/>
              <a:gd name="connsiteY1333" fmla="*/ 2794803 h 6858000"/>
              <a:gd name="connsiteX1334" fmla="*/ 2411033 w 3605707"/>
              <a:gd name="connsiteY1334" fmla="*/ 2727589 h 6858000"/>
              <a:gd name="connsiteX1335" fmla="*/ 2430547 w 3605707"/>
              <a:gd name="connsiteY1335" fmla="*/ 2718916 h 6858000"/>
              <a:gd name="connsiteX1336" fmla="*/ 2445724 w 3605707"/>
              <a:gd name="connsiteY1336" fmla="*/ 2723253 h 6858000"/>
              <a:gd name="connsiteX1337" fmla="*/ 1613137 w 3605707"/>
              <a:gd name="connsiteY1337" fmla="*/ 2744935 h 6858000"/>
              <a:gd name="connsiteX1338" fmla="*/ 1571941 w 3605707"/>
              <a:gd name="connsiteY1338" fmla="*/ 2747103 h 6858000"/>
              <a:gd name="connsiteX1339" fmla="*/ 1424504 w 3605707"/>
              <a:gd name="connsiteY1339" fmla="*/ 2734094 h 6858000"/>
              <a:gd name="connsiteX1340" fmla="*/ 1316094 w 3605707"/>
              <a:gd name="connsiteY1340" fmla="*/ 2766617 h 6858000"/>
              <a:gd name="connsiteX1341" fmla="*/ 1346449 w 3605707"/>
              <a:gd name="connsiteY1341" fmla="*/ 2796971 h 6858000"/>
              <a:gd name="connsiteX1342" fmla="*/ 1290076 w 3605707"/>
              <a:gd name="connsiteY1342" fmla="*/ 2794803 h 6858000"/>
              <a:gd name="connsiteX1343" fmla="*/ 1257553 w 3605707"/>
              <a:gd name="connsiteY1343" fmla="*/ 2803476 h 6858000"/>
              <a:gd name="connsiteX1344" fmla="*/ 1413663 w 3605707"/>
              <a:gd name="connsiteY1344" fmla="*/ 2714580 h 6858000"/>
              <a:gd name="connsiteX1345" fmla="*/ 1613137 w 3605707"/>
              <a:gd name="connsiteY1345" fmla="*/ 2744935 h 6858000"/>
              <a:gd name="connsiteX1346" fmla="*/ 1895002 w 3605707"/>
              <a:gd name="connsiteY1346" fmla="*/ 2725421 h 6858000"/>
              <a:gd name="connsiteX1347" fmla="*/ 1886330 w 3605707"/>
              <a:gd name="connsiteY1347" fmla="*/ 2734094 h 6858000"/>
              <a:gd name="connsiteX1348" fmla="*/ 1864648 w 3605707"/>
              <a:gd name="connsiteY1348" fmla="*/ 2716748 h 6858000"/>
              <a:gd name="connsiteX1349" fmla="*/ 1875489 w 3605707"/>
              <a:gd name="connsiteY1349" fmla="*/ 2705907 h 6858000"/>
              <a:gd name="connsiteX1350" fmla="*/ 1895002 w 3605707"/>
              <a:gd name="connsiteY1350" fmla="*/ 2725421 h 6858000"/>
              <a:gd name="connsiteX1351" fmla="*/ 2508602 w 3605707"/>
              <a:gd name="connsiteY1351" fmla="*/ 2727589 h 6858000"/>
              <a:gd name="connsiteX1352" fmla="*/ 2499929 w 3605707"/>
              <a:gd name="connsiteY1352" fmla="*/ 2749271 h 6858000"/>
              <a:gd name="connsiteX1353" fmla="*/ 2463069 w 3605707"/>
              <a:gd name="connsiteY1353" fmla="*/ 2718916 h 6858000"/>
              <a:gd name="connsiteX1354" fmla="*/ 2428378 w 3605707"/>
              <a:gd name="connsiteY1354" fmla="*/ 2688562 h 6858000"/>
              <a:gd name="connsiteX1355" fmla="*/ 2450060 w 3605707"/>
              <a:gd name="connsiteY1355" fmla="*/ 2677721 h 6858000"/>
              <a:gd name="connsiteX1356" fmla="*/ 2508602 w 3605707"/>
              <a:gd name="connsiteY1356" fmla="*/ 2727589 h 6858000"/>
              <a:gd name="connsiteX1357" fmla="*/ 2244082 w 3605707"/>
              <a:gd name="connsiteY1357" fmla="*/ 2679889 h 6858000"/>
              <a:gd name="connsiteX1358" fmla="*/ 2276605 w 3605707"/>
              <a:gd name="connsiteY1358" fmla="*/ 2729757 h 6858000"/>
              <a:gd name="connsiteX1359" fmla="*/ 2209391 w 3605707"/>
              <a:gd name="connsiteY1359" fmla="*/ 2762280 h 6858000"/>
              <a:gd name="connsiteX1360" fmla="*/ 2140008 w 3605707"/>
              <a:gd name="connsiteY1360" fmla="*/ 2740598 h 6858000"/>
              <a:gd name="connsiteX1361" fmla="*/ 2087972 w 3605707"/>
              <a:gd name="connsiteY1361" fmla="*/ 2779626 h 6858000"/>
              <a:gd name="connsiteX1362" fmla="*/ 2003412 w 3605707"/>
              <a:gd name="connsiteY1362" fmla="*/ 2699403 h 6858000"/>
              <a:gd name="connsiteX1363" fmla="*/ 2090140 w 3605707"/>
              <a:gd name="connsiteY1363" fmla="*/ 2699403 h 6858000"/>
              <a:gd name="connsiteX1364" fmla="*/ 2113990 w 3605707"/>
              <a:gd name="connsiteY1364" fmla="*/ 2705907 h 6858000"/>
              <a:gd name="connsiteX1365" fmla="*/ 2129167 w 3605707"/>
              <a:gd name="connsiteY1365" fmla="*/ 2688562 h 6858000"/>
              <a:gd name="connsiteX1366" fmla="*/ 2174700 w 3605707"/>
              <a:gd name="connsiteY1366" fmla="*/ 2695066 h 6858000"/>
              <a:gd name="connsiteX1367" fmla="*/ 2231073 w 3605707"/>
              <a:gd name="connsiteY1367" fmla="*/ 2677721 h 6858000"/>
              <a:gd name="connsiteX1368" fmla="*/ 2244082 w 3605707"/>
              <a:gd name="connsiteY1368" fmla="*/ 2679889 h 6858000"/>
              <a:gd name="connsiteX1369" fmla="*/ 2372005 w 3605707"/>
              <a:gd name="connsiteY1369" fmla="*/ 2679889 h 6858000"/>
              <a:gd name="connsiteX1370" fmla="*/ 2404528 w 3605707"/>
              <a:gd name="connsiteY1370" fmla="*/ 2710244 h 6858000"/>
              <a:gd name="connsiteX1371" fmla="*/ 2343819 w 3605707"/>
              <a:gd name="connsiteY1371" fmla="*/ 2738430 h 6858000"/>
              <a:gd name="connsiteX1372" fmla="*/ 2257091 w 3605707"/>
              <a:gd name="connsiteY1372" fmla="*/ 2660375 h 6858000"/>
              <a:gd name="connsiteX1373" fmla="*/ 2272268 w 3605707"/>
              <a:gd name="connsiteY1373" fmla="*/ 2662543 h 6858000"/>
              <a:gd name="connsiteX1374" fmla="*/ 2326473 w 3605707"/>
              <a:gd name="connsiteY1374" fmla="*/ 2645198 h 6858000"/>
              <a:gd name="connsiteX1375" fmla="*/ 2372005 w 3605707"/>
              <a:gd name="connsiteY1375" fmla="*/ 2679889 h 6858000"/>
              <a:gd name="connsiteX1376" fmla="*/ 3000782 w 3605707"/>
              <a:gd name="connsiteY1376" fmla="*/ 2818653 h 6858000"/>
              <a:gd name="connsiteX1377" fmla="*/ 3011623 w 3605707"/>
              <a:gd name="connsiteY1377" fmla="*/ 2829494 h 6858000"/>
              <a:gd name="connsiteX1378" fmla="*/ 3046314 w 3605707"/>
              <a:gd name="connsiteY1378" fmla="*/ 2829494 h 6858000"/>
              <a:gd name="connsiteX1379" fmla="*/ 3185078 w 3605707"/>
              <a:gd name="connsiteY1379" fmla="*/ 2911886 h 6858000"/>
              <a:gd name="connsiteX1380" fmla="*/ 3211097 w 3605707"/>
              <a:gd name="connsiteY1380" fmla="*/ 3009454 h 6858000"/>
              <a:gd name="connsiteX1381" fmla="*/ 2966091 w 3605707"/>
              <a:gd name="connsiteY1381" fmla="*/ 3243619 h 6858000"/>
              <a:gd name="connsiteX1382" fmla="*/ 2796971 w 3605707"/>
              <a:gd name="connsiteY1382" fmla="*/ 3202424 h 6858000"/>
              <a:gd name="connsiteX1383" fmla="*/ 2541124 w 3605707"/>
              <a:gd name="connsiteY1383" fmla="*/ 3425748 h 6858000"/>
              <a:gd name="connsiteX1384" fmla="*/ 2300455 w 3605707"/>
              <a:gd name="connsiteY1384" fmla="*/ 3189415 h 6858000"/>
              <a:gd name="connsiteX1385" fmla="*/ 2246250 w 3605707"/>
              <a:gd name="connsiteY1385" fmla="*/ 3215433 h 6858000"/>
              <a:gd name="connsiteX1386" fmla="*/ 2213727 w 3605707"/>
              <a:gd name="connsiteY1386" fmla="*/ 3224106 h 6858000"/>
              <a:gd name="connsiteX1387" fmla="*/ 2157354 w 3605707"/>
              <a:gd name="connsiteY1387" fmla="*/ 3234947 h 6858000"/>
              <a:gd name="connsiteX1388" fmla="*/ 2126999 w 3605707"/>
              <a:gd name="connsiteY1388" fmla="*/ 3230610 h 6858000"/>
              <a:gd name="connsiteX1389" fmla="*/ 2083635 w 3605707"/>
              <a:gd name="connsiteY1389" fmla="*/ 3219769 h 6858000"/>
              <a:gd name="connsiteX1390" fmla="*/ 2029430 w 3605707"/>
              <a:gd name="connsiteY1390" fmla="*/ 3189415 h 6858000"/>
              <a:gd name="connsiteX1391" fmla="*/ 2035935 w 3605707"/>
              <a:gd name="connsiteY1391" fmla="*/ 3176405 h 6858000"/>
              <a:gd name="connsiteX1392" fmla="*/ 2105317 w 3605707"/>
              <a:gd name="connsiteY1392" fmla="*/ 3137378 h 6858000"/>
              <a:gd name="connsiteX1393" fmla="*/ 2133504 w 3605707"/>
              <a:gd name="connsiteY1393" fmla="*/ 3113528 h 6858000"/>
              <a:gd name="connsiteX1394" fmla="*/ 2176868 w 3605707"/>
              <a:gd name="connsiteY1394" fmla="*/ 3094014 h 6858000"/>
              <a:gd name="connsiteX1395" fmla="*/ 2259259 w 3605707"/>
              <a:gd name="connsiteY1395" fmla="*/ 3037641 h 6858000"/>
              <a:gd name="connsiteX1396" fmla="*/ 2270100 w 3605707"/>
              <a:gd name="connsiteY1396" fmla="*/ 3046314 h 6858000"/>
              <a:gd name="connsiteX1397" fmla="*/ 2447892 w 3605707"/>
              <a:gd name="connsiteY1397" fmla="*/ 3180742 h 6858000"/>
              <a:gd name="connsiteX1398" fmla="*/ 2588825 w 3605707"/>
              <a:gd name="connsiteY1398" fmla="*/ 3126537 h 6858000"/>
              <a:gd name="connsiteX1399" fmla="*/ 2653871 w 3605707"/>
              <a:gd name="connsiteY1399" fmla="*/ 3159060 h 6858000"/>
              <a:gd name="connsiteX1400" fmla="*/ 2727589 w 3605707"/>
              <a:gd name="connsiteY1400" fmla="*/ 3174237 h 6858000"/>
              <a:gd name="connsiteX1401" fmla="*/ 2911886 w 3605707"/>
              <a:gd name="connsiteY1401" fmla="*/ 3031136 h 6858000"/>
              <a:gd name="connsiteX1402" fmla="*/ 2918390 w 3605707"/>
              <a:gd name="connsiteY1402" fmla="*/ 3000782 h 6858000"/>
              <a:gd name="connsiteX1403" fmla="*/ 2918390 w 3605707"/>
              <a:gd name="connsiteY1403" fmla="*/ 2946577 h 6858000"/>
              <a:gd name="connsiteX1404" fmla="*/ 2747103 w 3605707"/>
              <a:gd name="connsiteY1404" fmla="*/ 2809981 h 6858000"/>
              <a:gd name="connsiteX1405" fmla="*/ 2593161 w 3605707"/>
              <a:gd name="connsiteY1405" fmla="*/ 2957418 h 6858000"/>
              <a:gd name="connsiteX1406" fmla="*/ 2705907 w 3605707"/>
              <a:gd name="connsiteY1406" fmla="*/ 3070164 h 6858000"/>
              <a:gd name="connsiteX1407" fmla="*/ 2816485 w 3605707"/>
              <a:gd name="connsiteY1407" fmla="*/ 2976932 h 6858000"/>
              <a:gd name="connsiteX1408" fmla="*/ 2755776 w 3605707"/>
              <a:gd name="connsiteY1408" fmla="*/ 2911886 h 6858000"/>
              <a:gd name="connsiteX1409" fmla="*/ 2729757 w 3605707"/>
              <a:gd name="connsiteY1409" fmla="*/ 2918390 h 6858000"/>
              <a:gd name="connsiteX1410" fmla="*/ 2740598 w 3605707"/>
              <a:gd name="connsiteY1410" fmla="*/ 2933568 h 6858000"/>
              <a:gd name="connsiteX1411" fmla="*/ 2775290 w 3605707"/>
              <a:gd name="connsiteY1411" fmla="*/ 2940072 h 6858000"/>
              <a:gd name="connsiteX1412" fmla="*/ 2792635 w 3605707"/>
              <a:gd name="connsiteY1412" fmla="*/ 2983436 h 6858000"/>
              <a:gd name="connsiteX1413" fmla="*/ 2708075 w 3605707"/>
              <a:gd name="connsiteY1413" fmla="*/ 3052818 h 6858000"/>
              <a:gd name="connsiteX1414" fmla="*/ 2662543 w 3605707"/>
              <a:gd name="connsiteY1414" fmla="*/ 3033305 h 6858000"/>
              <a:gd name="connsiteX1415" fmla="*/ 2614843 w 3605707"/>
              <a:gd name="connsiteY1415" fmla="*/ 2955250 h 6858000"/>
              <a:gd name="connsiteX1416" fmla="*/ 2751439 w 3605707"/>
              <a:gd name="connsiteY1416" fmla="*/ 2835999 h 6858000"/>
              <a:gd name="connsiteX1417" fmla="*/ 2898877 w 3605707"/>
              <a:gd name="connsiteY1417" fmla="*/ 2985604 h 6858000"/>
              <a:gd name="connsiteX1418" fmla="*/ 2727589 w 3605707"/>
              <a:gd name="connsiteY1418" fmla="*/ 3150387 h 6858000"/>
              <a:gd name="connsiteX1419" fmla="*/ 2584488 w 3605707"/>
              <a:gd name="connsiteY1419" fmla="*/ 3083173 h 6858000"/>
              <a:gd name="connsiteX1420" fmla="*/ 2530283 w 3605707"/>
              <a:gd name="connsiteY1420" fmla="*/ 3135210 h 6858000"/>
              <a:gd name="connsiteX1421" fmla="*/ 2493424 w 3605707"/>
              <a:gd name="connsiteY1421" fmla="*/ 3148219 h 6858000"/>
              <a:gd name="connsiteX1422" fmla="*/ 2443556 w 3605707"/>
              <a:gd name="connsiteY1422" fmla="*/ 3159060 h 6858000"/>
              <a:gd name="connsiteX1423" fmla="*/ 2289614 w 3605707"/>
              <a:gd name="connsiteY1423" fmla="*/ 3022464 h 6858000"/>
              <a:gd name="connsiteX1424" fmla="*/ 2289614 w 3605707"/>
              <a:gd name="connsiteY1424" fmla="*/ 3009454 h 6858000"/>
              <a:gd name="connsiteX1425" fmla="*/ 2430547 w 3605707"/>
              <a:gd name="connsiteY1425" fmla="*/ 2875026 h 6858000"/>
              <a:gd name="connsiteX1426" fmla="*/ 2493424 w 3605707"/>
              <a:gd name="connsiteY1426" fmla="*/ 2807812 h 6858000"/>
              <a:gd name="connsiteX1427" fmla="*/ 2538956 w 3605707"/>
              <a:gd name="connsiteY1427" fmla="*/ 2818653 h 6858000"/>
              <a:gd name="connsiteX1428" fmla="*/ 2575816 w 3605707"/>
              <a:gd name="connsiteY1428" fmla="*/ 2747103 h 6858000"/>
              <a:gd name="connsiteX1429" fmla="*/ 2597498 w 3605707"/>
              <a:gd name="connsiteY1429" fmla="*/ 2714580 h 6858000"/>
              <a:gd name="connsiteX1430" fmla="*/ 2783962 w 3605707"/>
              <a:gd name="connsiteY1430" fmla="*/ 2638693 h 6858000"/>
              <a:gd name="connsiteX1431" fmla="*/ 3000782 w 3605707"/>
              <a:gd name="connsiteY1431" fmla="*/ 2818653 h 6858000"/>
              <a:gd name="connsiteX1432" fmla="*/ 2413201 w 3605707"/>
              <a:gd name="connsiteY1432" fmla="*/ 2686393 h 6858000"/>
              <a:gd name="connsiteX1433" fmla="*/ 2387183 w 3605707"/>
              <a:gd name="connsiteY1433" fmla="*/ 2658207 h 6858000"/>
              <a:gd name="connsiteX1434" fmla="*/ 2387183 w 3605707"/>
              <a:gd name="connsiteY1434" fmla="*/ 2647366 h 6858000"/>
              <a:gd name="connsiteX1435" fmla="*/ 2432715 w 3605707"/>
              <a:gd name="connsiteY1435" fmla="*/ 2621348 h 6858000"/>
              <a:gd name="connsiteX1436" fmla="*/ 2413201 w 3605707"/>
              <a:gd name="connsiteY1436" fmla="*/ 2686393 h 6858000"/>
              <a:gd name="connsiteX1437" fmla="*/ 2137840 w 3605707"/>
              <a:gd name="connsiteY1437" fmla="*/ 2623516 h 6858000"/>
              <a:gd name="connsiteX1438" fmla="*/ 2220232 w 3605707"/>
              <a:gd name="connsiteY1438" fmla="*/ 2638693 h 6858000"/>
              <a:gd name="connsiteX1439" fmla="*/ 2231073 w 3605707"/>
              <a:gd name="connsiteY1439" fmla="*/ 2653871 h 6858000"/>
              <a:gd name="connsiteX1440" fmla="*/ 2168195 w 3605707"/>
              <a:gd name="connsiteY1440" fmla="*/ 2677721 h 6858000"/>
              <a:gd name="connsiteX1441" fmla="*/ 2135672 w 3605707"/>
              <a:gd name="connsiteY1441" fmla="*/ 2671216 h 6858000"/>
              <a:gd name="connsiteX1442" fmla="*/ 2087972 w 3605707"/>
              <a:gd name="connsiteY1442" fmla="*/ 2619179 h 6858000"/>
              <a:gd name="connsiteX1443" fmla="*/ 2100981 w 3605707"/>
              <a:gd name="connsiteY1443" fmla="*/ 2612675 h 6858000"/>
              <a:gd name="connsiteX1444" fmla="*/ 2137840 w 3605707"/>
              <a:gd name="connsiteY1444" fmla="*/ 2623516 h 6858000"/>
              <a:gd name="connsiteX1445" fmla="*/ 2653871 w 3605707"/>
              <a:gd name="connsiteY1445" fmla="*/ 2640861 h 6858000"/>
              <a:gd name="connsiteX1446" fmla="*/ 2549797 w 3605707"/>
              <a:gd name="connsiteY1446" fmla="*/ 2747103 h 6858000"/>
              <a:gd name="connsiteX1447" fmla="*/ 2525947 w 3605707"/>
              <a:gd name="connsiteY1447" fmla="*/ 2792635 h 6858000"/>
              <a:gd name="connsiteX1448" fmla="*/ 2502097 w 3605707"/>
              <a:gd name="connsiteY1448" fmla="*/ 2777458 h 6858000"/>
              <a:gd name="connsiteX1449" fmla="*/ 2508602 w 3605707"/>
              <a:gd name="connsiteY1449" fmla="*/ 2760112 h 6858000"/>
              <a:gd name="connsiteX1450" fmla="*/ 2541124 w 3605707"/>
              <a:gd name="connsiteY1450" fmla="*/ 2695066 h 6858000"/>
              <a:gd name="connsiteX1451" fmla="*/ 2567143 w 3605707"/>
              <a:gd name="connsiteY1451" fmla="*/ 2606170 h 6858000"/>
              <a:gd name="connsiteX1452" fmla="*/ 2580152 w 3605707"/>
              <a:gd name="connsiteY1452" fmla="*/ 2604002 h 6858000"/>
              <a:gd name="connsiteX1453" fmla="*/ 2653871 w 3605707"/>
              <a:gd name="connsiteY1453" fmla="*/ 2640861 h 6858000"/>
              <a:gd name="connsiteX1454" fmla="*/ 2055449 w 3605707"/>
              <a:gd name="connsiteY1454" fmla="*/ 2601834 h 6858000"/>
              <a:gd name="connsiteX1455" fmla="*/ 2046776 w 3605707"/>
              <a:gd name="connsiteY1455" fmla="*/ 2625684 h 6858000"/>
              <a:gd name="connsiteX1456" fmla="*/ 2051112 w 3605707"/>
              <a:gd name="connsiteY1456" fmla="*/ 2627852 h 6858000"/>
              <a:gd name="connsiteX1457" fmla="*/ 2064122 w 3605707"/>
              <a:gd name="connsiteY1457" fmla="*/ 2623516 h 6858000"/>
              <a:gd name="connsiteX1458" fmla="*/ 2070626 w 3605707"/>
              <a:gd name="connsiteY1458" fmla="*/ 2625684 h 6858000"/>
              <a:gd name="connsiteX1459" fmla="*/ 2098813 w 3605707"/>
              <a:gd name="connsiteY1459" fmla="*/ 2666880 h 6858000"/>
              <a:gd name="connsiteX1460" fmla="*/ 2051112 w 3605707"/>
              <a:gd name="connsiteY1460" fmla="*/ 2688562 h 6858000"/>
              <a:gd name="connsiteX1461" fmla="*/ 1962216 w 3605707"/>
              <a:gd name="connsiteY1461" fmla="*/ 2627852 h 6858000"/>
              <a:gd name="connsiteX1462" fmla="*/ 1964385 w 3605707"/>
              <a:gd name="connsiteY1462" fmla="*/ 2623516 h 6858000"/>
              <a:gd name="connsiteX1463" fmla="*/ 2005580 w 3605707"/>
              <a:gd name="connsiteY1463" fmla="*/ 2625684 h 6858000"/>
              <a:gd name="connsiteX1464" fmla="*/ 2020758 w 3605707"/>
              <a:gd name="connsiteY1464" fmla="*/ 2599666 h 6858000"/>
              <a:gd name="connsiteX1465" fmla="*/ 2055449 w 3605707"/>
              <a:gd name="connsiteY1465" fmla="*/ 2601834 h 6858000"/>
              <a:gd name="connsiteX1466" fmla="*/ 2322137 w 3605707"/>
              <a:gd name="connsiteY1466" fmla="*/ 2604002 h 6858000"/>
              <a:gd name="connsiteX1467" fmla="*/ 2324305 w 3605707"/>
              <a:gd name="connsiteY1467" fmla="*/ 2614843 h 6858000"/>
              <a:gd name="connsiteX1468" fmla="*/ 2317800 w 3605707"/>
              <a:gd name="connsiteY1468" fmla="*/ 2632189 h 6858000"/>
              <a:gd name="connsiteX1469" fmla="*/ 2265764 w 3605707"/>
              <a:gd name="connsiteY1469" fmla="*/ 2645198 h 6858000"/>
              <a:gd name="connsiteX1470" fmla="*/ 2237577 w 3605707"/>
              <a:gd name="connsiteY1470" fmla="*/ 2632189 h 6858000"/>
              <a:gd name="connsiteX1471" fmla="*/ 2291782 w 3605707"/>
              <a:gd name="connsiteY1471" fmla="*/ 2584488 h 6858000"/>
              <a:gd name="connsiteX1472" fmla="*/ 2322137 w 3605707"/>
              <a:gd name="connsiteY1472" fmla="*/ 2604002 h 6858000"/>
              <a:gd name="connsiteX1473" fmla="*/ 1940534 w 3605707"/>
              <a:gd name="connsiteY1473" fmla="*/ 2547629 h 6858000"/>
              <a:gd name="connsiteX1474" fmla="*/ 1940534 w 3605707"/>
              <a:gd name="connsiteY1474" fmla="*/ 2554134 h 6858000"/>
              <a:gd name="connsiteX1475" fmla="*/ 1916684 w 3605707"/>
              <a:gd name="connsiteY1475" fmla="*/ 2606170 h 6858000"/>
              <a:gd name="connsiteX1476" fmla="*/ 1496054 w 3605707"/>
              <a:gd name="connsiteY1476" fmla="*/ 2842503 h 6858000"/>
              <a:gd name="connsiteX1477" fmla="*/ 1465700 w 3605707"/>
              <a:gd name="connsiteY1477" fmla="*/ 2846840 h 6858000"/>
              <a:gd name="connsiteX1478" fmla="*/ 1450522 w 3605707"/>
              <a:gd name="connsiteY1478" fmla="*/ 2818653 h 6858000"/>
              <a:gd name="connsiteX1479" fmla="*/ 1433177 w 3605707"/>
              <a:gd name="connsiteY1479" fmla="*/ 2768785 h 6858000"/>
              <a:gd name="connsiteX1480" fmla="*/ 1389813 w 3605707"/>
              <a:gd name="connsiteY1480" fmla="*/ 2842503 h 6858000"/>
              <a:gd name="connsiteX1481" fmla="*/ 1381140 w 3605707"/>
              <a:gd name="connsiteY1481" fmla="*/ 2890204 h 6858000"/>
              <a:gd name="connsiteX1482" fmla="*/ 1348617 w 3605707"/>
              <a:gd name="connsiteY1482" fmla="*/ 2909717 h 6858000"/>
              <a:gd name="connsiteX1483" fmla="*/ 1255385 w 3605707"/>
              <a:gd name="connsiteY1483" fmla="*/ 2942240 h 6858000"/>
              <a:gd name="connsiteX1484" fmla="*/ 1235871 w 3605707"/>
              <a:gd name="connsiteY1484" fmla="*/ 2940072 h 6858000"/>
              <a:gd name="connsiteX1485" fmla="*/ 1233703 w 3605707"/>
              <a:gd name="connsiteY1485" fmla="*/ 2935736 h 6858000"/>
              <a:gd name="connsiteX1486" fmla="*/ 1320431 w 3605707"/>
              <a:gd name="connsiteY1486" fmla="*/ 2855513 h 6858000"/>
              <a:gd name="connsiteX1487" fmla="*/ 1281403 w 3605707"/>
              <a:gd name="connsiteY1487" fmla="*/ 2820821 h 6858000"/>
              <a:gd name="connsiteX1488" fmla="*/ 1112284 w 3605707"/>
              <a:gd name="connsiteY1488" fmla="*/ 2894540 h 6858000"/>
              <a:gd name="connsiteX1489" fmla="*/ 1068920 w 3605707"/>
              <a:gd name="connsiteY1489" fmla="*/ 2879363 h 6858000"/>
              <a:gd name="connsiteX1490" fmla="*/ 1125293 w 3605707"/>
              <a:gd name="connsiteY1490" fmla="*/ 2855513 h 6858000"/>
              <a:gd name="connsiteX1491" fmla="*/ 1307422 w 3605707"/>
              <a:gd name="connsiteY1491" fmla="*/ 2701571 h 6858000"/>
              <a:gd name="connsiteX1492" fmla="*/ 1413663 w 3605707"/>
              <a:gd name="connsiteY1492" fmla="*/ 2679889 h 6858000"/>
              <a:gd name="connsiteX1493" fmla="*/ 1500391 w 3605707"/>
              <a:gd name="connsiteY1493" fmla="*/ 2690730 h 6858000"/>
              <a:gd name="connsiteX1494" fmla="*/ 1563269 w 3605707"/>
              <a:gd name="connsiteY1494" fmla="*/ 2690730 h 6858000"/>
              <a:gd name="connsiteX1495" fmla="*/ 1628314 w 3605707"/>
              <a:gd name="connsiteY1495" fmla="*/ 2699403 h 6858000"/>
              <a:gd name="connsiteX1496" fmla="*/ 1680351 w 3605707"/>
              <a:gd name="connsiteY1496" fmla="*/ 2692898 h 6858000"/>
              <a:gd name="connsiteX1497" fmla="*/ 1695528 w 3605707"/>
              <a:gd name="connsiteY1497" fmla="*/ 2688562 h 6858000"/>
              <a:gd name="connsiteX1498" fmla="*/ 1808275 w 3605707"/>
              <a:gd name="connsiteY1498" fmla="*/ 2638693 h 6858000"/>
              <a:gd name="connsiteX1499" fmla="*/ 1860311 w 3605707"/>
              <a:gd name="connsiteY1499" fmla="*/ 2530283 h 6858000"/>
              <a:gd name="connsiteX1500" fmla="*/ 1940534 w 3605707"/>
              <a:gd name="connsiteY1500" fmla="*/ 2547629 h 6858000"/>
              <a:gd name="connsiteX1501" fmla="*/ 2424042 w 3605707"/>
              <a:gd name="connsiteY1501" fmla="*/ 2538956 h 6858000"/>
              <a:gd name="connsiteX1502" fmla="*/ 2417537 w 3605707"/>
              <a:gd name="connsiteY1502" fmla="*/ 2558470 h 6858000"/>
              <a:gd name="connsiteX1503" fmla="*/ 2363332 w 3605707"/>
              <a:gd name="connsiteY1503" fmla="*/ 2604002 h 6858000"/>
              <a:gd name="connsiteX1504" fmla="*/ 2341651 w 3605707"/>
              <a:gd name="connsiteY1504" fmla="*/ 2599666 h 6858000"/>
              <a:gd name="connsiteX1505" fmla="*/ 2306959 w 3605707"/>
              <a:gd name="connsiteY1505" fmla="*/ 2560638 h 6858000"/>
              <a:gd name="connsiteX1506" fmla="*/ 2356828 w 3605707"/>
              <a:gd name="connsiteY1506" fmla="*/ 2510770 h 6858000"/>
              <a:gd name="connsiteX1507" fmla="*/ 2374173 w 3605707"/>
              <a:gd name="connsiteY1507" fmla="*/ 2508601 h 6858000"/>
              <a:gd name="connsiteX1508" fmla="*/ 2424042 w 3605707"/>
              <a:gd name="connsiteY1508" fmla="*/ 2538956 h 6858000"/>
              <a:gd name="connsiteX1509" fmla="*/ 2120495 w 3605707"/>
              <a:gd name="connsiteY1509" fmla="*/ 2530283 h 6858000"/>
              <a:gd name="connsiteX1510" fmla="*/ 2100981 w 3605707"/>
              <a:gd name="connsiteY1510" fmla="*/ 2556302 h 6858000"/>
              <a:gd name="connsiteX1511" fmla="*/ 2018589 w 3605707"/>
              <a:gd name="connsiteY1511" fmla="*/ 2506433 h 6858000"/>
              <a:gd name="connsiteX1512" fmla="*/ 2066290 w 3605707"/>
              <a:gd name="connsiteY1512" fmla="*/ 2491256 h 6858000"/>
              <a:gd name="connsiteX1513" fmla="*/ 2120495 w 3605707"/>
              <a:gd name="connsiteY1513" fmla="*/ 2530283 h 6858000"/>
              <a:gd name="connsiteX1514" fmla="*/ 2233241 w 3605707"/>
              <a:gd name="connsiteY1514" fmla="*/ 2434883 h 6858000"/>
              <a:gd name="connsiteX1515" fmla="*/ 2233241 w 3605707"/>
              <a:gd name="connsiteY1515" fmla="*/ 2458733 h 6858000"/>
              <a:gd name="connsiteX1516" fmla="*/ 2131336 w 3605707"/>
              <a:gd name="connsiteY1516" fmla="*/ 2458733 h 6858000"/>
              <a:gd name="connsiteX1517" fmla="*/ 2131336 w 3605707"/>
              <a:gd name="connsiteY1517" fmla="*/ 2450060 h 6858000"/>
              <a:gd name="connsiteX1518" fmla="*/ 2148681 w 3605707"/>
              <a:gd name="connsiteY1518" fmla="*/ 2441387 h 6858000"/>
              <a:gd name="connsiteX1519" fmla="*/ 2176868 w 3605707"/>
              <a:gd name="connsiteY1519" fmla="*/ 2417537 h 6858000"/>
              <a:gd name="connsiteX1520" fmla="*/ 2200718 w 3605707"/>
              <a:gd name="connsiteY1520" fmla="*/ 2389351 h 6858000"/>
              <a:gd name="connsiteX1521" fmla="*/ 2233241 w 3605707"/>
              <a:gd name="connsiteY1521" fmla="*/ 2434883 h 6858000"/>
              <a:gd name="connsiteX1522" fmla="*/ 2463069 w 3605707"/>
              <a:gd name="connsiteY1522" fmla="*/ 2430546 h 6858000"/>
              <a:gd name="connsiteX1523" fmla="*/ 2460901 w 3605707"/>
              <a:gd name="connsiteY1523" fmla="*/ 2447892 h 6858000"/>
              <a:gd name="connsiteX1524" fmla="*/ 2415369 w 3605707"/>
              <a:gd name="connsiteY1524" fmla="*/ 2415369 h 6858000"/>
              <a:gd name="connsiteX1525" fmla="*/ 2434883 w 3605707"/>
              <a:gd name="connsiteY1525" fmla="*/ 2378510 h 6858000"/>
              <a:gd name="connsiteX1526" fmla="*/ 2463069 w 3605707"/>
              <a:gd name="connsiteY1526" fmla="*/ 2430546 h 6858000"/>
              <a:gd name="connsiteX1527" fmla="*/ 2077131 w 3605707"/>
              <a:gd name="connsiteY1527" fmla="*/ 2404528 h 6858000"/>
              <a:gd name="connsiteX1528" fmla="*/ 2066290 w 3605707"/>
              <a:gd name="connsiteY1528" fmla="*/ 2432715 h 6858000"/>
              <a:gd name="connsiteX1529" fmla="*/ 2020758 w 3605707"/>
              <a:gd name="connsiteY1529" fmla="*/ 2400192 h 6858000"/>
              <a:gd name="connsiteX1530" fmla="*/ 2012085 w 3605707"/>
              <a:gd name="connsiteY1530" fmla="*/ 2378510 h 6858000"/>
              <a:gd name="connsiteX1531" fmla="*/ 2025094 w 3605707"/>
              <a:gd name="connsiteY1531" fmla="*/ 2363332 h 6858000"/>
              <a:gd name="connsiteX1532" fmla="*/ 2044608 w 3605707"/>
              <a:gd name="connsiteY1532" fmla="*/ 2326473 h 6858000"/>
              <a:gd name="connsiteX1533" fmla="*/ 2077131 w 3605707"/>
              <a:gd name="connsiteY1533" fmla="*/ 2404528 h 6858000"/>
              <a:gd name="connsiteX1534" fmla="*/ 2332978 w 3605707"/>
              <a:gd name="connsiteY1534" fmla="*/ 2398024 h 6858000"/>
              <a:gd name="connsiteX1535" fmla="*/ 2328641 w 3605707"/>
              <a:gd name="connsiteY1535" fmla="*/ 2426210 h 6858000"/>
              <a:gd name="connsiteX1536" fmla="*/ 2270100 w 3605707"/>
              <a:gd name="connsiteY1536" fmla="*/ 2450060 h 6858000"/>
              <a:gd name="connsiteX1537" fmla="*/ 2237577 w 3605707"/>
              <a:gd name="connsiteY1537" fmla="*/ 2406696 h 6858000"/>
              <a:gd name="connsiteX1538" fmla="*/ 2220232 w 3605707"/>
              <a:gd name="connsiteY1538" fmla="*/ 2378510 h 6858000"/>
              <a:gd name="connsiteX1539" fmla="*/ 2296118 w 3605707"/>
              <a:gd name="connsiteY1539" fmla="*/ 2322137 h 6858000"/>
              <a:gd name="connsiteX1540" fmla="*/ 2332978 w 3605707"/>
              <a:gd name="connsiteY1540" fmla="*/ 2398024 h 6858000"/>
              <a:gd name="connsiteX1541" fmla="*/ 1565437 w 3605707"/>
              <a:gd name="connsiteY1541" fmla="*/ 2335146 h 6858000"/>
              <a:gd name="connsiteX1542" fmla="*/ 1584950 w 3605707"/>
              <a:gd name="connsiteY1542" fmla="*/ 2372005 h 6858000"/>
              <a:gd name="connsiteX1543" fmla="*/ 1702033 w 3605707"/>
              <a:gd name="connsiteY1543" fmla="*/ 2482583 h 6858000"/>
              <a:gd name="connsiteX1544" fmla="*/ 1704201 w 3605707"/>
              <a:gd name="connsiteY1544" fmla="*/ 2478247 h 6858000"/>
              <a:gd name="connsiteX1545" fmla="*/ 1689024 w 3605707"/>
              <a:gd name="connsiteY1545" fmla="*/ 2430546 h 6858000"/>
              <a:gd name="connsiteX1546" fmla="*/ 1736724 w 3605707"/>
              <a:gd name="connsiteY1546" fmla="*/ 2374173 h 6858000"/>
              <a:gd name="connsiteX1547" fmla="*/ 1706369 w 3605707"/>
              <a:gd name="connsiteY1547" fmla="*/ 2424042 h 6858000"/>
              <a:gd name="connsiteX1548" fmla="*/ 1751901 w 3605707"/>
              <a:gd name="connsiteY1548" fmla="*/ 2523779 h 6858000"/>
              <a:gd name="connsiteX1549" fmla="*/ 1751901 w 3605707"/>
              <a:gd name="connsiteY1549" fmla="*/ 2534620 h 6858000"/>
              <a:gd name="connsiteX1550" fmla="*/ 1743229 w 3605707"/>
              <a:gd name="connsiteY1550" fmla="*/ 2534620 h 6858000"/>
              <a:gd name="connsiteX1551" fmla="*/ 1710706 w 3605707"/>
              <a:gd name="connsiteY1551" fmla="*/ 2523779 h 6858000"/>
              <a:gd name="connsiteX1552" fmla="*/ 1541587 w 3605707"/>
              <a:gd name="connsiteY1552" fmla="*/ 2304791 h 6858000"/>
              <a:gd name="connsiteX1553" fmla="*/ 1565437 w 3605707"/>
              <a:gd name="connsiteY1553" fmla="*/ 2335146 h 6858000"/>
              <a:gd name="connsiteX1554" fmla="*/ 2419706 w 3605707"/>
              <a:gd name="connsiteY1554" fmla="*/ 2348155 h 6858000"/>
              <a:gd name="connsiteX1555" fmla="*/ 2356828 w 3605707"/>
              <a:gd name="connsiteY1555" fmla="*/ 2428378 h 6858000"/>
              <a:gd name="connsiteX1556" fmla="*/ 2350323 w 3605707"/>
              <a:gd name="connsiteY1556" fmla="*/ 2428378 h 6858000"/>
              <a:gd name="connsiteX1557" fmla="*/ 2350323 w 3605707"/>
              <a:gd name="connsiteY1557" fmla="*/ 2380678 h 6858000"/>
              <a:gd name="connsiteX1558" fmla="*/ 2330810 w 3605707"/>
              <a:gd name="connsiteY1558" fmla="*/ 2326473 h 6858000"/>
              <a:gd name="connsiteX1559" fmla="*/ 2335146 w 3605707"/>
              <a:gd name="connsiteY1559" fmla="*/ 2315632 h 6858000"/>
              <a:gd name="connsiteX1560" fmla="*/ 2352492 w 3605707"/>
              <a:gd name="connsiteY1560" fmla="*/ 2311296 h 6858000"/>
              <a:gd name="connsiteX1561" fmla="*/ 2385014 w 3605707"/>
              <a:gd name="connsiteY1561" fmla="*/ 2289614 h 6858000"/>
              <a:gd name="connsiteX1562" fmla="*/ 2419706 w 3605707"/>
              <a:gd name="connsiteY1562" fmla="*/ 2348155 h 6858000"/>
              <a:gd name="connsiteX1563" fmla="*/ 2166027 w 3605707"/>
              <a:gd name="connsiteY1563" fmla="*/ 2291782 h 6858000"/>
              <a:gd name="connsiteX1564" fmla="*/ 2166981 w 3605707"/>
              <a:gd name="connsiteY1564" fmla="*/ 2292996 h 6858000"/>
              <a:gd name="connsiteX1565" fmla="*/ 2166027 w 3605707"/>
              <a:gd name="connsiteY1565" fmla="*/ 2298287 h 6858000"/>
              <a:gd name="connsiteX1566" fmla="*/ 2183372 w 3605707"/>
              <a:gd name="connsiteY1566" fmla="*/ 2356828 h 6858000"/>
              <a:gd name="connsiteX1567" fmla="*/ 2116158 w 3605707"/>
              <a:gd name="connsiteY1567" fmla="*/ 2434883 h 6858000"/>
              <a:gd name="connsiteX1568" fmla="*/ 2092308 w 3605707"/>
              <a:gd name="connsiteY1568" fmla="*/ 2382846 h 6858000"/>
              <a:gd name="connsiteX1569" fmla="*/ 2072794 w 3605707"/>
              <a:gd name="connsiteY1569" fmla="*/ 2324305 h 6858000"/>
              <a:gd name="connsiteX1570" fmla="*/ 2111822 w 3605707"/>
              <a:gd name="connsiteY1570" fmla="*/ 2304791 h 6858000"/>
              <a:gd name="connsiteX1571" fmla="*/ 2144345 w 3605707"/>
              <a:gd name="connsiteY1571" fmla="*/ 2283109 h 6858000"/>
              <a:gd name="connsiteX1572" fmla="*/ 2166027 w 3605707"/>
              <a:gd name="connsiteY1572" fmla="*/ 2291782 h 6858000"/>
              <a:gd name="connsiteX1573" fmla="*/ 2489088 w 3605707"/>
              <a:gd name="connsiteY1573" fmla="*/ 2315632 h 6858000"/>
              <a:gd name="connsiteX1574" fmla="*/ 2495592 w 3605707"/>
              <a:gd name="connsiteY1574" fmla="*/ 2328641 h 6858000"/>
              <a:gd name="connsiteX1575" fmla="*/ 2454397 w 3605707"/>
              <a:gd name="connsiteY1575" fmla="*/ 2354660 h 6858000"/>
              <a:gd name="connsiteX1576" fmla="*/ 2439219 w 3605707"/>
              <a:gd name="connsiteY1576" fmla="*/ 2350323 h 6858000"/>
              <a:gd name="connsiteX1577" fmla="*/ 2428378 w 3605707"/>
              <a:gd name="connsiteY1577" fmla="*/ 2315632 h 6858000"/>
              <a:gd name="connsiteX1578" fmla="*/ 2417537 w 3605707"/>
              <a:gd name="connsiteY1578" fmla="*/ 2291782 h 6858000"/>
              <a:gd name="connsiteX1579" fmla="*/ 2445724 w 3605707"/>
              <a:gd name="connsiteY1579" fmla="*/ 2274436 h 6858000"/>
              <a:gd name="connsiteX1580" fmla="*/ 2489088 w 3605707"/>
              <a:gd name="connsiteY1580" fmla="*/ 2315632 h 6858000"/>
              <a:gd name="connsiteX1581" fmla="*/ 1884161 w 3605707"/>
              <a:gd name="connsiteY1581" fmla="*/ 2296118 h 6858000"/>
              <a:gd name="connsiteX1582" fmla="*/ 1879825 w 3605707"/>
              <a:gd name="connsiteY1582" fmla="*/ 2315632 h 6858000"/>
              <a:gd name="connsiteX1583" fmla="*/ 1884161 w 3605707"/>
              <a:gd name="connsiteY1583" fmla="*/ 2326473 h 6858000"/>
              <a:gd name="connsiteX1584" fmla="*/ 1855975 w 3605707"/>
              <a:gd name="connsiteY1584" fmla="*/ 2326473 h 6858000"/>
              <a:gd name="connsiteX1585" fmla="*/ 1855975 w 3605707"/>
              <a:gd name="connsiteY1585" fmla="*/ 2313464 h 6858000"/>
              <a:gd name="connsiteX1586" fmla="*/ 1877657 w 3605707"/>
              <a:gd name="connsiteY1586" fmla="*/ 2274436 h 6858000"/>
              <a:gd name="connsiteX1587" fmla="*/ 1884161 w 3605707"/>
              <a:gd name="connsiteY1587" fmla="*/ 2296118 h 6858000"/>
              <a:gd name="connsiteX1588" fmla="*/ 1899339 w 3605707"/>
              <a:gd name="connsiteY1588" fmla="*/ 2293950 h 6858000"/>
              <a:gd name="connsiteX1589" fmla="*/ 1897171 w 3605707"/>
              <a:gd name="connsiteY1589" fmla="*/ 2246250 h 6858000"/>
              <a:gd name="connsiteX1590" fmla="*/ 1921021 w 3605707"/>
              <a:gd name="connsiteY1590" fmla="*/ 2239745 h 6858000"/>
              <a:gd name="connsiteX1591" fmla="*/ 1899339 w 3605707"/>
              <a:gd name="connsiteY1591" fmla="*/ 2293950 h 6858000"/>
              <a:gd name="connsiteX1592" fmla="*/ 1803938 w 3605707"/>
              <a:gd name="connsiteY1592" fmla="*/ 2272268 h 6858000"/>
              <a:gd name="connsiteX1593" fmla="*/ 1790929 w 3605707"/>
              <a:gd name="connsiteY1593" fmla="*/ 2293950 h 6858000"/>
              <a:gd name="connsiteX1594" fmla="*/ 1762742 w 3605707"/>
              <a:gd name="connsiteY1594" fmla="*/ 2270100 h 6858000"/>
              <a:gd name="connsiteX1595" fmla="*/ 1777920 w 3605707"/>
              <a:gd name="connsiteY1595" fmla="*/ 2239745 h 6858000"/>
              <a:gd name="connsiteX1596" fmla="*/ 1803938 w 3605707"/>
              <a:gd name="connsiteY1596" fmla="*/ 2272268 h 6858000"/>
              <a:gd name="connsiteX1597" fmla="*/ 2027262 w 3605707"/>
              <a:gd name="connsiteY1597" fmla="*/ 2309128 h 6858000"/>
              <a:gd name="connsiteX1598" fmla="*/ 1992571 w 3605707"/>
              <a:gd name="connsiteY1598" fmla="*/ 2365501 h 6858000"/>
              <a:gd name="connsiteX1599" fmla="*/ 1973057 w 3605707"/>
              <a:gd name="connsiteY1599" fmla="*/ 2293950 h 6858000"/>
              <a:gd name="connsiteX1600" fmla="*/ 1975226 w 3605707"/>
              <a:gd name="connsiteY1600" fmla="*/ 2228904 h 6858000"/>
              <a:gd name="connsiteX1601" fmla="*/ 2027262 w 3605707"/>
              <a:gd name="connsiteY1601" fmla="*/ 2309128 h 6858000"/>
              <a:gd name="connsiteX1602" fmla="*/ 2439219 w 3605707"/>
              <a:gd name="connsiteY1602" fmla="*/ 2257091 h 6858000"/>
              <a:gd name="connsiteX1603" fmla="*/ 2415369 w 3605707"/>
              <a:gd name="connsiteY1603" fmla="*/ 2267932 h 6858000"/>
              <a:gd name="connsiteX1604" fmla="*/ 2400192 w 3605707"/>
              <a:gd name="connsiteY1604" fmla="*/ 2257091 h 6858000"/>
              <a:gd name="connsiteX1605" fmla="*/ 2406696 w 3605707"/>
              <a:gd name="connsiteY1605" fmla="*/ 2237577 h 6858000"/>
              <a:gd name="connsiteX1606" fmla="*/ 2408865 w 3605707"/>
              <a:gd name="connsiteY1606" fmla="*/ 2222400 h 6858000"/>
              <a:gd name="connsiteX1607" fmla="*/ 2439219 w 3605707"/>
              <a:gd name="connsiteY1607" fmla="*/ 2257091 h 6858000"/>
              <a:gd name="connsiteX1608" fmla="*/ 2140008 w 3605707"/>
              <a:gd name="connsiteY1608" fmla="*/ 2226736 h 6858000"/>
              <a:gd name="connsiteX1609" fmla="*/ 2064122 w 3605707"/>
              <a:gd name="connsiteY1609" fmla="*/ 2306959 h 6858000"/>
              <a:gd name="connsiteX1610" fmla="*/ 2044608 w 3605707"/>
              <a:gd name="connsiteY1610" fmla="*/ 2296118 h 6858000"/>
              <a:gd name="connsiteX1611" fmla="*/ 2033767 w 3605707"/>
              <a:gd name="connsiteY1611" fmla="*/ 2265764 h 6858000"/>
              <a:gd name="connsiteX1612" fmla="*/ 2014253 w 3605707"/>
              <a:gd name="connsiteY1612" fmla="*/ 2228904 h 6858000"/>
              <a:gd name="connsiteX1613" fmla="*/ 2126999 w 3605707"/>
              <a:gd name="connsiteY1613" fmla="*/ 2174699 h 6858000"/>
              <a:gd name="connsiteX1614" fmla="*/ 2140008 w 3605707"/>
              <a:gd name="connsiteY1614" fmla="*/ 2226736 h 6858000"/>
              <a:gd name="connsiteX1615" fmla="*/ 2393687 w 3605707"/>
              <a:gd name="connsiteY1615" fmla="*/ 2237577 h 6858000"/>
              <a:gd name="connsiteX1616" fmla="*/ 2326473 w 3605707"/>
              <a:gd name="connsiteY1616" fmla="*/ 2302623 h 6858000"/>
              <a:gd name="connsiteX1617" fmla="*/ 2306959 w 3605707"/>
              <a:gd name="connsiteY1617" fmla="*/ 2291782 h 6858000"/>
              <a:gd name="connsiteX1618" fmla="*/ 2315632 w 3605707"/>
              <a:gd name="connsiteY1618" fmla="*/ 2263595 h 6858000"/>
              <a:gd name="connsiteX1619" fmla="*/ 2298287 w 3605707"/>
              <a:gd name="connsiteY1619" fmla="*/ 2213727 h 6858000"/>
              <a:gd name="connsiteX1620" fmla="*/ 2350323 w 3605707"/>
              <a:gd name="connsiteY1620" fmla="*/ 2170363 h 6858000"/>
              <a:gd name="connsiteX1621" fmla="*/ 2393687 w 3605707"/>
              <a:gd name="connsiteY1621" fmla="*/ 2237577 h 6858000"/>
              <a:gd name="connsiteX1622" fmla="*/ 1177330 w 3605707"/>
              <a:gd name="connsiteY1622" fmla="*/ 2337314 h 6858000"/>
              <a:gd name="connsiteX1623" fmla="*/ 1179498 w 3605707"/>
              <a:gd name="connsiteY1623" fmla="*/ 2330809 h 6858000"/>
              <a:gd name="connsiteX1624" fmla="*/ 1166489 w 3605707"/>
              <a:gd name="connsiteY1624" fmla="*/ 2285277 h 6858000"/>
              <a:gd name="connsiteX1625" fmla="*/ 1177330 w 3605707"/>
              <a:gd name="connsiteY1625" fmla="*/ 2257091 h 6858000"/>
              <a:gd name="connsiteX1626" fmla="*/ 1246712 w 3605707"/>
              <a:gd name="connsiteY1626" fmla="*/ 2356828 h 6858000"/>
              <a:gd name="connsiteX1627" fmla="*/ 1246712 w 3605707"/>
              <a:gd name="connsiteY1627" fmla="*/ 2367669 h 6858000"/>
              <a:gd name="connsiteX1628" fmla="*/ 1201180 w 3605707"/>
              <a:gd name="connsiteY1628" fmla="*/ 2367669 h 6858000"/>
              <a:gd name="connsiteX1629" fmla="*/ 1162152 w 3605707"/>
              <a:gd name="connsiteY1629" fmla="*/ 2363332 h 6858000"/>
              <a:gd name="connsiteX1630" fmla="*/ 1120957 w 3605707"/>
              <a:gd name="connsiteY1630" fmla="*/ 2348155 h 6858000"/>
              <a:gd name="connsiteX1631" fmla="*/ 1027724 w 3605707"/>
              <a:gd name="connsiteY1631" fmla="*/ 2166027 h 6858000"/>
              <a:gd name="connsiteX1632" fmla="*/ 1177330 w 3605707"/>
              <a:gd name="connsiteY1632" fmla="*/ 2337314 h 6858000"/>
              <a:gd name="connsiteX1633" fmla="*/ 1764911 w 3605707"/>
              <a:gd name="connsiteY1633" fmla="*/ 2207222 h 6858000"/>
              <a:gd name="connsiteX1634" fmla="*/ 1730220 w 3605707"/>
              <a:gd name="connsiteY1634" fmla="*/ 2270100 h 6858000"/>
              <a:gd name="connsiteX1635" fmla="*/ 1719379 w 3605707"/>
              <a:gd name="connsiteY1635" fmla="*/ 2265764 h 6858000"/>
              <a:gd name="connsiteX1636" fmla="*/ 1695528 w 3605707"/>
              <a:gd name="connsiteY1636" fmla="*/ 2213727 h 6858000"/>
              <a:gd name="connsiteX1637" fmla="*/ 1686856 w 3605707"/>
              <a:gd name="connsiteY1637" fmla="*/ 2224568 h 6858000"/>
              <a:gd name="connsiteX1638" fmla="*/ 1693360 w 3605707"/>
              <a:gd name="connsiteY1638" fmla="*/ 2239745 h 6858000"/>
              <a:gd name="connsiteX1639" fmla="*/ 1693360 w 3605707"/>
              <a:gd name="connsiteY1639" fmla="*/ 2252754 h 6858000"/>
              <a:gd name="connsiteX1640" fmla="*/ 1686856 w 3605707"/>
              <a:gd name="connsiteY1640" fmla="*/ 2254923 h 6858000"/>
              <a:gd name="connsiteX1641" fmla="*/ 1645660 w 3605707"/>
              <a:gd name="connsiteY1641" fmla="*/ 2231073 h 6858000"/>
              <a:gd name="connsiteX1642" fmla="*/ 1654333 w 3605707"/>
              <a:gd name="connsiteY1642" fmla="*/ 2207222 h 6858000"/>
              <a:gd name="connsiteX1643" fmla="*/ 1689024 w 3605707"/>
              <a:gd name="connsiteY1643" fmla="*/ 2194213 h 6858000"/>
              <a:gd name="connsiteX1644" fmla="*/ 1736724 w 3605707"/>
              <a:gd name="connsiteY1644" fmla="*/ 2146513 h 6858000"/>
              <a:gd name="connsiteX1645" fmla="*/ 1764911 w 3605707"/>
              <a:gd name="connsiteY1645" fmla="*/ 2207222 h 6858000"/>
              <a:gd name="connsiteX1646" fmla="*/ 1396318 w 3605707"/>
              <a:gd name="connsiteY1646" fmla="*/ 2187709 h 6858000"/>
              <a:gd name="connsiteX1647" fmla="*/ 1370299 w 3605707"/>
              <a:gd name="connsiteY1647" fmla="*/ 2187709 h 6858000"/>
              <a:gd name="connsiteX1648" fmla="*/ 1339944 w 3605707"/>
              <a:gd name="connsiteY1648" fmla="*/ 2168195 h 6858000"/>
              <a:gd name="connsiteX1649" fmla="*/ 1352954 w 3605707"/>
              <a:gd name="connsiteY1649" fmla="*/ 2146513 h 6858000"/>
              <a:gd name="connsiteX1650" fmla="*/ 1396318 w 3605707"/>
              <a:gd name="connsiteY1650" fmla="*/ 2187709 h 6858000"/>
              <a:gd name="connsiteX1651" fmla="*/ 2495592 w 3605707"/>
              <a:gd name="connsiteY1651" fmla="*/ 2189877 h 6858000"/>
              <a:gd name="connsiteX1652" fmla="*/ 2556302 w 3605707"/>
              <a:gd name="connsiteY1652" fmla="*/ 2337314 h 6858000"/>
              <a:gd name="connsiteX1653" fmla="*/ 2510770 w 3605707"/>
              <a:gd name="connsiteY1653" fmla="*/ 2313464 h 6858000"/>
              <a:gd name="connsiteX1654" fmla="*/ 2415369 w 3605707"/>
              <a:gd name="connsiteY1654" fmla="*/ 2196381 h 6858000"/>
              <a:gd name="connsiteX1655" fmla="*/ 2398024 w 3605707"/>
              <a:gd name="connsiteY1655" fmla="*/ 2170363 h 6858000"/>
              <a:gd name="connsiteX1656" fmla="*/ 2447892 w 3605707"/>
              <a:gd name="connsiteY1656" fmla="*/ 2135672 h 6858000"/>
              <a:gd name="connsiteX1657" fmla="*/ 2495592 w 3605707"/>
              <a:gd name="connsiteY1657" fmla="*/ 2189877 h 6858000"/>
              <a:gd name="connsiteX1658" fmla="*/ 1947039 w 3605707"/>
              <a:gd name="connsiteY1658" fmla="*/ 2161690 h 6858000"/>
              <a:gd name="connsiteX1659" fmla="*/ 1897171 w 3605707"/>
              <a:gd name="connsiteY1659" fmla="*/ 2241913 h 6858000"/>
              <a:gd name="connsiteX1660" fmla="*/ 1873320 w 3605707"/>
              <a:gd name="connsiteY1660" fmla="*/ 2196381 h 6858000"/>
              <a:gd name="connsiteX1661" fmla="*/ 1938366 w 3605707"/>
              <a:gd name="connsiteY1661" fmla="*/ 2135672 h 6858000"/>
              <a:gd name="connsiteX1662" fmla="*/ 1947039 w 3605707"/>
              <a:gd name="connsiteY1662" fmla="*/ 2161690 h 6858000"/>
              <a:gd name="connsiteX1663" fmla="*/ 1506895 w 3605707"/>
              <a:gd name="connsiteY1663" fmla="*/ 2196381 h 6858000"/>
              <a:gd name="connsiteX1664" fmla="*/ 1493886 w 3605707"/>
              <a:gd name="connsiteY1664" fmla="*/ 2209391 h 6858000"/>
              <a:gd name="connsiteX1665" fmla="*/ 1417999 w 3605707"/>
              <a:gd name="connsiteY1665" fmla="*/ 2187709 h 6858000"/>
              <a:gd name="connsiteX1666" fmla="*/ 1378972 w 3605707"/>
              <a:gd name="connsiteY1666" fmla="*/ 2148681 h 6858000"/>
              <a:gd name="connsiteX1667" fmla="*/ 1448354 w 3605707"/>
              <a:gd name="connsiteY1667" fmla="*/ 2103149 h 6858000"/>
              <a:gd name="connsiteX1668" fmla="*/ 1506895 w 3605707"/>
              <a:gd name="connsiteY1668" fmla="*/ 2196381 h 6858000"/>
              <a:gd name="connsiteX1669" fmla="*/ 2441388 w 3605707"/>
              <a:gd name="connsiteY1669" fmla="*/ 2109654 h 6858000"/>
              <a:gd name="connsiteX1670" fmla="*/ 2380678 w 3605707"/>
              <a:gd name="connsiteY1670" fmla="*/ 2146513 h 6858000"/>
              <a:gd name="connsiteX1671" fmla="*/ 2369837 w 3605707"/>
              <a:gd name="connsiteY1671" fmla="*/ 2137840 h 6858000"/>
              <a:gd name="connsiteX1672" fmla="*/ 2424042 w 3605707"/>
              <a:gd name="connsiteY1672" fmla="*/ 2098813 h 6858000"/>
              <a:gd name="connsiteX1673" fmla="*/ 2441388 w 3605707"/>
              <a:gd name="connsiteY1673" fmla="*/ 2109654 h 6858000"/>
              <a:gd name="connsiteX1674" fmla="*/ 1838629 w 3605707"/>
              <a:gd name="connsiteY1674" fmla="*/ 2109654 h 6858000"/>
              <a:gd name="connsiteX1675" fmla="*/ 1840797 w 3605707"/>
              <a:gd name="connsiteY1675" fmla="*/ 2150849 h 6858000"/>
              <a:gd name="connsiteX1676" fmla="*/ 1829956 w 3605707"/>
              <a:gd name="connsiteY1676" fmla="*/ 2205054 h 6858000"/>
              <a:gd name="connsiteX1677" fmla="*/ 1849470 w 3605707"/>
              <a:gd name="connsiteY1677" fmla="*/ 2192045 h 6858000"/>
              <a:gd name="connsiteX1678" fmla="*/ 1866816 w 3605707"/>
              <a:gd name="connsiteY1678" fmla="*/ 2239745 h 6858000"/>
              <a:gd name="connsiteX1679" fmla="*/ 1825620 w 3605707"/>
              <a:gd name="connsiteY1679" fmla="*/ 2309128 h 6858000"/>
              <a:gd name="connsiteX1680" fmla="*/ 1821284 w 3605707"/>
              <a:gd name="connsiteY1680" fmla="*/ 2306959 h 6858000"/>
              <a:gd name="connsiteX1681" fmla="*/ 1808275 w 3605707"/>
              <a:gd name="connsiteY1681" fmla="*/ 2237577 h 6858000"/>
              <a:gd name="connsiteX1682" fmla="*/ 1827788 w 3605707"/>
              <a:gd name="connsiteY1682" fmla="*/ 2205054 h 6858000"/>
              <a:gd name="connsiteX1683" fmla="*/ 1821284 w 3605707"/>
              <a:gd name="connsiteY1683" fmla="*/ 2202886 h 6858000"/>
              <a:gd name="connsiteX1684" fmla="*/ 1793097 w 3605707"/>
              <a:gd name="connsiteY1684" fmla="*/ 2213727 h 6858000"/>
              <a:gd name="connsiteX1685" fmla="*/ 1767079 w 3605707"/>
              <a:gd name="connsiteY1685" fmla="*/ 2163858 h 6858000"/>
              <a:gd name="connsiteX1686" fmla="*/ 1758406 w 3605707"/>
              <a:gd name="connsiteY1686" fmla="*/ 2142177 h 6858000"/>
              <a:gd name="connsiteX1687" fmla="*/ 1829956 w 3605707"/>
              <a:gd name="connsiteY1687" fmla="*/ 2098813 h 6858000"/>
              <a:gd name="connsiteX1688" fmla="*/ 1838629 w 3605707"/>
              <a:gd name="connsiteY1688" fmla="*/ 2109654 h 6858000"/>
              <a:gd name="connsiteX1689" fmla="*/ 2263596 w 3605707"/>
              <a:gd name="connsiteY1689" fmla="*/ 2166027 h 6858000"/>
              <a:gd name="connsiteX1690" fmla="*/ 2241914 w 3605707"/>
              <a:gd name="connsiteY1690" fmla="*/ 2231073 h 6858000"/>
              <a:gd name="connsiteX1691" fmla="*/ 2246250 w 3605707"/>
              <a:gd name="connsiteY1691" fmla="*/ 2237577 h 6858000"/>
              <a:gd name="connsiteX1692" fmla="*/ 2252755 w 3605707"/>
              <a:gd name="connsiteY1692" fmla="*/ 2237577 h 6858000"/>
              <a:gd name="connsiteX1693" fmla="*/ 2274437 w 3605707"/>
              <a:gd name="connsiteY1693" fmla="*/ 2211559 h 6858000"/>
              <a:gd name="connsiteX1694" fmla="*/ 2293950 w 3605707"/>
              <a:gd name="connsiteY1694" fmla="*/ 2259259 h 6858000"/>
              <a:gd name="connsiteX1695" fmla="*/ 2207222 w 3605707"/>
              <a:gd name="connsiteY1695" fmla="*/ 2363332 h 6858000"/>
              <a:gd name="connsiteX1696" fmla="*/ 2172531 w 3605707"/>
              <a:gd name="connsiteY1696" fmla="*/ 2291782 h 6858000"/>
              <a:gd name="connsiteX1697" fmla="*/ 2237577 w 3605707"/>
              <a:gd name="connsiteY1697" fmla="*/ 2252754 h 6858000"/>
              <a:gd name="connsiteX1698" fmla="*/ 2237577 w 3605707"/>
              <a:gd name="connsiteY1698" fmla="*/ 2241913 h 6858000"/>
              <a:gd name="connsiteX1699" fmla="*/ 2176868 w 3605707"/>
              <a:gd name="connsiteY1699" fmla="*/ 2254923 h 6858000"/>
              <a:gd name="connsiteX1700" fmla="*/ 2146513 w 3605707"/>
              <a:gd name="connsiteY1700" fmla="*/ 2205054 h 6858000"/>
              <a:gd name="connsiteX1701" fmla="*/ 2146513 w 3605707"/>
              <a:gd name="connsiteY1701" fmla="*/ 2163858 h 6858000"/>
              <a:gd name="connsiteX1702" fmla="*/ 2185541 w 3605707"/>
              <a:gd name="connsiteY1702" fmla="*/ 2140008 h 6858000"/>
              <a:gd name="connsiteX1703" fmla="*/ 2226736 w 3605707"/>
              <a:gd name="connsiteY1703" fmla="*/ 2096644 h 6858000"/>
              <a:gd name="connsiteX1704" fmla="*/ 2263596 w 3605707"/>
              <a:gd name="connsiteY1704" fmla="*/ 2166027 h 6858000"/>
              <a:gd name="connsiteX1705" fmla="*/ 2254923 w 3605707"/>
              <a:gd name="connsiteY1705" fmla="*/ 2087972 h 6858000"/>
              <a:gd name="connsiteX1706" fmla="*/ 2350323 w 3605707"/>
              <a:gd name="connsiteY1706" fmla="*/ 2153018 h 6858000"/>
              <a:gd name="connsiteX1707" fmla="*/ 2348155 w 3605707"/>
              <a:gd name="connsiteY1707" fmla="*/ 2168195 h 6858000"/>
              <a:gd name="connsiteX1708" fmla="*/ 2293950 w 3605707"/>
              <a:gd name="connsiteY1708" fmla="*/ 2185540 h 6858000"/>
              <a:gd name="connsiteX1709" fmla="*/ 2283109 w 3605707"/>
              <a:gd name="connsiteY1709" fmla="*/ 2179036 h 6858000"/>
              <a:gd name="connsiteX1710" fmla="*/ 2272268 w 3605707"/>
              <a:gd name="connsiteY1710" fmla="*/ 2131336 h 6858000"/>
              <a:gd name="connsiteX1711" fmla="*/ 2250586 w 3605707"/>
              <a:gd name="connsiteY1711" fmla="*/ 2087972 h 6858000"/>
              <a:gd name="connsiteX1712" fmla="*/ 2254923 w 3605707"/>
              <a:gd name="connsiteY1712" fmla="*/ 2087972 h 6858000"/>
              <a:gd name="connsiteX1713" fmla="*/ 2205054 w 3605707"/>
              <a:gd name="connsiteY1713" fmla="*/ 2087972 h 6858000"/>
              <a:gd name="connsiteX1714" fmla="*/ 2146513 w 3605707"/>
              <a:gd name="connsiteY1714" fmla="*/ 2140008 h 6858000"/>
              <a:gd name="connsiteX1715" fmla="*/ 2133504 w 3605707"/>
              <a:gd name="connsiteY1715" fmla="*/ 2111822 h 6858000"/>
              <a:gd name="connsiteX1716" fmla="*/ 2133504 w 3605707"/>
              <a:gd name="connsiteY1716" fmla="*/ 2096644 h 6858000"/>
              <a:gd name="connsiteX1717" fmla="*/ 2144345 w 3605707"/>
              <a:gd name="connsiteY1717" fmla="*/ 2083635 h 6858000"/>
              <a:gd name="connsiteX1718" fmla="*/ 2166027 w 3605707"/>
              <a:gd name="connsiteY1718" fmla="*/ 2083635 h 6858000"/>
              <a:gd name="connsiteX1719" fmla="*/ 2189877 w 3605707"/>
              <a:gd name="connsiteY1719" fmla="*/ 2079299 h 6858000"/>
              <a:gd name="connsiteX1720" fmla="*/ 2205054 w 3605707"/>
              <a:gd name="connsiteY1720" fmla="*/ 2087972 h 6858000"/>
              <a:gd name="connsiteX1721" fmla="*/ 2675553 w 3605707"/>
              <a:gd name="connsiteY1721" fmla="*/ 2083635 h 6858000"/>
              <a:gd name="connsiteX1722" fmla="*/ 2679889 w 3605707"/>
              <a:gd name="connsiteY1722" fmla="*/ 2087972 h 6858000"/>
              <a:gd name="connsiteX1723" fmla="*/ 2686394 w 3605707"/>
              <a:gd name="connsiteY1723" fmla="*/ 2103149 h 6858000"/>
              <a:gd name="connsiteX1724" fmla="*/ 2679889 w 3605707"/>
              <a:gd name="connsiteY1724" fmla="*/ 2120495 h 6858000"/>
              <a:gd name="connsiteX1725" fmla="*/ 2664712 w 3605707"/>
              <a:gd name="connsiteY1725" fmla="*/ 2090140 h 6858000"/>
              <a:gd name="connsiteX1726" fmla="*/ 2664712 w 3605707"/>
              <a:gd name="connsiteY1726" fmla="*/ 2072794 h 6858000"/>
              <a:gd name="connsiteX1727" fmla="*/ 2675553 w 3605707"/>
              <a:gd name="connsiteY1727" fmla="*/ 2083635 h 6858000"/>
              <a:gd name="connsiteX1728" fmla="*/ 958342 w 3605707"/>
              <a:gd name="connsiteY1728" fmla="*/ 2122663 h 6858000"/>
              <a:gd name="connsiteX1729" fmla="*/ 988697 w 3605707"/>
              <a:gd name="connsiteY1729" fmla="*/ 2187709 h 6858000"/>
              <a:gd name="connsiteX1730" fmla="*/ 1053743 w 3605707"/>
              <a:gd name="connsiteY1730" fmla="*/ 2337314 h 6858000"/>
              <a:gd name="connsiteX1731" fmla="*/ 1153480 w 3605707"/>
              <a:gd name="connsiteY1731" fmla="*/ 2387183 h 6858000"/>
              <a:gd name="connsiteX1732" fmla="*/ 1264058 w 3605707"/>
              <a:gd name="connsiteY1732" fmla="*/ 2395855 h 6858000"/>
              <a:gd name="connsiteX1733" fmla="*/ 1268394 w 3605707"/>
              <a:gd name="connsiteY1733" fmla="*/ 2419705 h 6858000"/>
              <a:gd name="connsiteX1734" fmla="*/ 1110116 w 3605707"/>
              <a:gd name="connsiteY1734" fmla="*/ 2593161 h 6858000"/>
              <a:gd name="connsiteX1735" fmla="*/ 1060247 w 3605707"/>
              <a:gd name="connsiteY1735" fmla="*/ 2604002 h 6858000"/>
              <a:gd name="connsiteX1736" fmla="*/ 960510 w 3605707"/>
              <a:gd name="connsiteY1736" fmla="*/ 2577984 h 6858000"/>
              <a:gd name="connsiteX1737" fmla="*/ 945333 w 3605707"/>
              <a:gd name="connsiteY1737" fmla="*/ 2584488 h 6858000"/>
              <a:gd name="connsiteX1738" fmla="*/ 954006 w 3605707"/>
              <a:gd name="connsiteY1738" fmla="*/ 2630020 h 6858000"/>
              <a:gd name="connsiteX1739" fmla="*/ 943165 w 3605707"/>
              <a:gd name="connsiteY1739" fmla="*/ 2675552 h 6858000"/>
              <a:gd name="connsiteX1740" fmla="*/ 709000 w 3605707"/>
              <a:gd name="connsiteY1740" fmla="*/ 2849008 h 6858000"/>
              <a:gd name="connsiteX1741" fmla="*/ 654795 w 3605707"/>
              <a:gd name="connsiteY1741" fmla="*/ 2842503 h 6858000"/>
              <a:gd name="connsiteX1742" fmla="*/ 604926 w 3605707"/>
              <a:gd name="connsiteY1742" fmla="*/ 2827326 h 6858000"/>
              <a:gd name="connsiteX1743" fmla="*/ 479171 w 3605707"/>
              <a:gd name="connsiteY1743" fmla="*/ 2708075 h 6858000"/>
              <a:gd name="connsiteX1744" fmla="*/ 457489 w 3605707"/>
              <a:gd name="connsiteY1744" fmla="*/ 2671216 h 6858000"/>
              <a:gd name="connsiteX1745" fmla="*/ 264520 w 3605707"/>
              <a:gd name="connsiteY1745" fmla="*/ 2736262 h 6858000"/>
              <a:gd name="connsiteX1746" fmla="*/ 28187 w 3605707"/>
              <a:gd name="connsiteY1746" fmla="*/ 2567143 h 6858000"/>
              <a:gd name="connsiteX1747" fmla="*/ 19514 w 3605707"/>
              <a:gd name="connsiteY1747" fmla="*/ 2512938 h 6858000"/>
              <a:gd name="connsiteX1748" fmla="*/ 99737 w 3605707"/>
              <a:gd name="connsiteY1748" fmla="*/ 2363332 h 6858000"/>
              <a:gd name="connsiteX1749" fmla="*/ 119251 w 3605707"/>
              <a:gd name="connsiteY1749" fmla="*/ 2352491 h 6858000"/>
              <a:gd name="connsiteX1750" fmla="*/ 201642 w 3605707"/>
              <a:gd name="connsiteY1750" fmla="*/ 2302623 h 6858000"/>
              <a:gd name="connsiteX1751" fmla="*/ 210315 w 3605707"/>
              <a:gd name="connsiteY1751" fmla="*/ 2250586 h 6858000"/>
              <a:gd name="connsiteX1752" fmla="*/ 221156 w 3605707"/>
              <a:gd name="connsiteY1752" fmla="*/ 2220232 h 6858000"/>
              <a:gd name="connsiteX1753" fmla="*/ 288370 w 3605707"/>
              <a:gd name="connsiteY1753" fmla="*/ 2144345 h 6858000"/>
              <a:gd name="connsiteX1754" fmla="*/ 437975 w 3605707"/>
              <a:gd name="connsiteY1754" fmla="*/ 2103149 h 6858000"/>
              <a:gd name="connsiteX1755" fmla="*/ 630945 w 3605707"/>
              <a:gd name="connsiteY1755" fmla="*/ 2228904 h 6858000"/>
              <a:gd name="connsiteX1756" fmla="*/ 641786 w 3605707"/>
              <a:gd name="connsiteY1756" fmla="*/ 2254923 h 6858000"/>
              <a:gd name="connsiteX1757" fmla="*/ 758868 w 3605707"/>
              <a:gd name="connsiteY1757" fmla="*/ 2226736 h 6858000"/>
              <a:gd name="connsiteX1758" fmla="*/ 815241 w 3605707"/>
              <a:gd name="connsiteY1758" fmla="*/ 2228904 h 6858000"/>
              <a:gd name="connsiteX1759" fmla="*/ 934492 w 3605707"/>
              <a:gd name="connsiteY1759" fmla="*/ 2385014 h 6858000"/>
              <a:gd name="connsiteX1760" fmla="*/ 862942 w 3605707"/>
              <a:gd name="connsiteY1760" fmla="*/ 2545461 h 6858000"/>
              <a:gd name="connsiteX1761" fmla="*/ 767541 w 3605707"/>
              <a:gd name="connsiteY1761" fmla="*/ 2573647 h 6858000"/>
              <a:gd name="connsiteX1762" fmla="*/ 656963 w 3605707"/>
              <a:gd name="connsiteY1762" fmla="*/ 2521611 h 6858000"/>
              <a:gd name="connsiteX1763" fmla="*/ 604926 w 3605707"/>
              <a:gd name="connsiteY1763" fmla="*/ 2571479 h 6858000"/>
              <a:gd name="connsiteX1764" fmla="*/ 481339 w 3605707"/>
              <a:gd name="connsiteY1764" fmla="*/ 2612675 h 6858000"/>
              <a:gd name="connsiteX1765" fmla="*/ 320893 w 3605707"/>
              <a:gd name="connsiteY1765" fmla="*/ 2447892 h 6858000"/>
              <a:gd name="connsiteX1766" fmla="*/ 479171 w 3605707"/>
              <a:gd name="connsiteY1766" fmla="*/ 2291782 h 6858000"/>
              <a:gd name="connsiteX1767" fmla="*/ 604926 w 3605707"/>
              <a:gd name="connsiteY1767" fmla="*/ 2408864 h 6858000"/>
              <a:gd name="connsiteX1768" fmla="*/ 507358 w 3605707"/>
              <a:gd name="connsiteY1768" fmla="*/ 2508601 h 6858000"/>
              <a:gd name="connsiteX1769" fmla="*/ 431471 w 3605707"/>
              <a:gd name="connsiteY1769" fmla="*/ 2437051 h 6858000"/>
              <a:gd name="connsiteX1770" fmla="*/ 487844 w 3605707"/>
              <a:gd name="connsiteY1770" fmla="*/ 2382846 h 6858000"/>
              <a:gd name="connsiteX1771" fmla="*/ 461826 w 3605707"/>
              <a:gd name="connsiteY1771" fmla="*/ 2374173 h 6858000"/>
              <a:gd name="connsiteX1772" fmla="*/ 403284 w 3605707"/>
              <a:gd name="connsiteY1772" fmla="*/ 2437051 h 6858000"/>
              <a:gd name="connsiteX1773" fmla="*/ 500853 w 3605707"/>
              <a:gd name="connsiteY1773" fmla="*/ 2528115 h 6858000"/>
              <a:gd name="connsiteX1774" fmla="*/ 628777 w 3605707"/>
              <a:gd name="connsiteY1774" fmla="*/ 2408864 h 6858000"/>
              <a:gd name="connsiteX1775" fmla="*/ 479171 w 3605707"/>
              <a:gd name="connsiteY1775" fmla="*/ 2270100 h 6858000"/>
              <a:gd name="connsiteX1776" fmla="*/ 301379 w 3605707"/>
              <a:gd name="connsiteY1776" fmla="*/ 2441387 h 6858000"/>
              <a:gd name="connsiteX1777" fmla="*/ 490012 w 3605707"/>
              <a:gd name="connsiteY1777" fmla="*/ 2632189 h 6858000"/>
              <a:gd name="connsiteX1778" fmla="*/ 667804 w 3605707"/>
              <a:gd name="connsiteY1778" fmla="*/ 2562806 h 6858000"/>
              <a:gd name="connsiteX1779" fmla="*/ 702495 w 3605707"/>
              <a:gd name="connsiteY1779" fmla="*/ 2575815 h 6858000"/>
              <a:gd name="connsiteX1780" fmla="*/ 776214 w 3605707"/>
              <a:gd name="connsiteY1780" fmla="*/ 2595329 h 6858000"/>
              <a:gd name="connsiteX1781" fmla="*/ 826082 w 3605707"/>
              <a:gd name="connsiteY1781" fmla="*/ 2584488 h 6858000"/>
              <a:gd name="connsiteX1782" fmla="*/ 962679 w 3605707"/>
              <a:gd name="connsiteY1782" fmla="*/ 2402360 h 6858000"/>
              <a:gd name="connsiteX1783" fmla="*/ 882455 w 3605707"/>
              <a:gd name="connsiteY1783" fmla="*/ 2207222 h 6858000"/>
              <a:gd name="connsiteX1784" fmla="*/ 886792 w 3605707"/>
              <a:gd name="connsiteY1784" fmla="*/ 2183372 h 6858000"/>
              <a:gd name="connsiteX1785" fmla="*/ 845596 w 3605707"/>
              <a:gd name="connsiteY1785" fmla="*/ 2096644 h 6858000"/>
              <a:gd name="connsiteX1786" fmla="*/ 884624 w 3605707"/>
              <a:gd name="connsiteY1786" fmla="*/ 2064121 h 6858000"/>
              <a:gd name="connsiteX1787" fmla="*/ 958342 w 3605707"/>
              <a:gd name="connsiteY1787" fmla="*/ 2122663 h 6858000"/>
              <a:gd name="connsiteX1788" fmla="*/ 637449 w 3605707"/>
              <a:gd name="connsiteY1788" fmla="*/ 2057617 h 6858000"/>
              <a:gd name="connsiteX1789" fmla="*/ 730682 w 3605707"/>
              <a:gd name="connsiteY1789" fmla="*/ 2103149 h 6858000"/>
              <a:gd name="connsiteX1790" fmla="*/ 860773 w 3605707"/>
              <a:gd name="connsiteY1790" fmla="*/ 2196381 h 6858000"/>
              <a:gd name="connsiteX1791" fmla="*/ 845596 w 3605707"/>
              <a:gd name="connsiteY1791" fmla="*/ 2213727 h 6858000"/>
              <a:gd name="connsiteX1792" fmla="*/ 821746 w 3605707"/>
              <a:gd name="connsiteY1792" fmla="*/ 2205054 h 6858000"/>
              <a:gd name="connsiteX1793" fmla="*/ 765373 w 3605707"/>
              <a:gd name="connsiteY1793" fmla="*/ 2205054 h 6858000"/>
              <a:gd name="connsiteX1794" fmla="*/ 711168 w 3605707"/>
              <a:gd name="connsiteY1794" fmla="*/ 2205054 h 6858000"/>
              <a:gd name="connsiteX1795" fmla="*/ 665636 w 3605707"/>
              <a:gd name="connsiteY1795" fmla="*/ 2218063 h 6858000"/>
              <a:gd name="connsiteX1796" fmla="*/ 650458 w 3605707"/>
              <a:gd name="connsiteY1796" fmla="*/ 2209391 h 6858000"/>
              <a:gd name="connsiteX1797" fmla="*/ 520367 w 3605707"/>
              <a:gd name="connsiteY1797" fmla="*/ 2092308 h 6858000"/>
              <a:gd name="connsiteX1798" fmla="*/ 548553 w 3605707"/>
              <a:gd name="connsiteY1798" fmla="*/ 2061953 h 6858000"/>
              <a:gd name="connsiteX1799" fmla="*/ 602758 w 3605707"/>
              <a:gd name="connsiteY1799" fmla="*/ 2029430 h 6858000"/>
              <a:gd name="connsiteX1800" fmla="*/ 637449 w 3605707"/>
              <a:gd name="connsiteY1800" fmla="*/ 2057617 h 6858000"/>
              <a:gd name="connsiteX1801" fmla="*/ 1942703 w 3605707"/>
              <a:gd name="connsiteY1801" fmla="*/ 2077131 h 6858000"/>
              <a:gd name="connsiteX1802" fmla="*/ 1866816 w 3605707"/>
              <a:gd name="connsiteY1802" fmla="*/ 2157354 h 6858000"/>
              <a:gd name="connsiteX1803" fmla="*/ 1862479 w 3605707"/>
              <a:gd name="connsiteY1803" fmla="*/ 2126999 h 6858000"/>
              <a:gd name="connsiteX1804" fmla="*/ 1929693 w 3605707"/>
              <a:gd name="connsiteY1804" fmla="*/ 2027262 h 6858000"/>
              <a:gd name="connsiteX1805" fmla="*/ 1942703 w 3605707"/>
              <a:gd name="connsiteY1805" fmla="*/ 2077131 h 6858000"/>
              <a:gd name="connsiteX1806" fmla="*/ 2228904 w 3605707"/>
              <a:gd name="connsiteY1806" fmla="*/ 2064121 h 6858000"/>
              <a:gd name="connsiteX1807" fmla="*/ 2174700 w 3605707"/>
              <a:gd name="connsiteY1807" fmla="*/ 2064121 h 6858000"/>
              <a:gd name="connsiteX1808" fmla="*/ 2146513 w 3605707"/>
              <a:gd name="connsiteY1808" fmla="*/ 2070626 h 6858000"/>
              <a:gd name="connsiteX1809" fmla="*/ 2140008 w 3605707"/>
              <a:gd name="connsiteY1809" fmla="*/ 2016421 h 6858000"/>
              <a:gd name="connsiteX1810" fmla="*/ 2228904 w 3605707"/>
              <a:gd name="connsiteY1810" fmla="*/ 2064121 h 6858000"/>
              <a:gd name="connsiteX1811" fmla="*/ 2131336 w 3605707"/>
              <a:gd name="connsiteY1811" fmla="*/ 2040271 h 6858000"/>
              <a:gd name="connsiteX1812" fmla="*/ 2081467 w 3605707"/>
              <a:gd name="connsiteY1812" fmla="*/ 2090140 h 6858000"/>
              <a:gd name="connsiteX1813" fmla="*/ 2068458 w 3605707"/>
              <a:gd name="connsiteY1813" fmla="*/ 2055449 h 6858000"/>
              <a:gd name="connsiteX1814" fmla="*/ 2126999 w 3605707"/>
              <a:gd name="connsiteY1814" fmla="*/ 2014253 h 6858000"/>
              <a:gd name="connsiteX1815" fmla="*/ 2131336 w 3605707"/>
              <a:gd name="connsiteY1815" fmla="*/ 2040271 h 6858000"/>
              <a:gd name="connsiteX1816" fmla="*/ 1823452 w 3605707"/>
              <a:gd name="connsiteY1816" fmla="*/ 2044608 h 6858000"/>
              <a:gd name="connsiteX1817" fmla="*/ 1760574 w 3605707"/>
              <a:gd name="connsiteY1817" fmla="*/ 2120495 h 6858000"/>
              <a:gd name="connsiteX1818" fmla="*/ 1732388 w 3605707"/>
              <a:gd name="connsiteY1818" fmla="*/ 2072794 h 6858000"/>
              <a:gd name="connsiteX1819" fmla="*/ 1728051 w 3605707"/>
              <a:gd name="connsiteY1819" fmla="*/ 2055449 h 6858000"/>
              <a:gd name="connsiteX1820" fmla="*/ 1736724 w 3605707"/>
              <a:gd name="connsiteY1820" fmla="*/ 2046776 h 6858000"/>
              <a:gd name="connsiteX1821" fmla="*/ 1803938 w 3605707"/>
              <a:gd name="connsiteY1821" fmla="*/ 1992571 h 6858000"/>
              <a:gd name="connsiteX1822" fmla="*/ 1823452 w 3605707"/>
              <a:gd name="connsiteY1822" fmla="*/ 2044608 h 6858000"/>
              <a:gd name="connsiteX1823" fmla="*/ 1450522 w 3605707"/>
              <a:gd name="connsiteY1823" fmla="*/ 2038103 h 6858000"/>
              <a:gd name="connsiteX1824" fmla="*/ 1400654 w 3605707"/>
              <a:gd name="connsiteY1824" fmla="*/ 2111822 h 6858000"/>
              <a:gd name="connsiteX1825" fmla="*/ 1372467 w 3605707"/>
              <a:gd name="connsiteY1825" fmla="*/ 2120495 h 6858000"/>
              <a:gd name="connsiteX1826" fmla="*/ 1339944 w 3605707"/>
              <a:gd name="connsiteY1826" fmla="*/ 2074962 h 6858000"/>
              <a:gd name="connsiteX1827" fmla="*/ 1348617 w 3605707"/>
              <a:gd name="connsiteY1827" fmla="*/ 2044608 h 6858000"/>
              <a:gd name="connsiteX1828" fmla="*/ 1383308 w 3605707"/>
              <a:gd name="connsiteY1828" fmla="*/ 2016421 h 6858000"/>
              <a:gd name="connsiteX1829" fmla="*/ 1400654 w 3605707"/>
              <a:gd name="connsiteY1829" fmla="*/ 1999076 h 6858000"/>
              <a:gd name="connsiteX1830" fmla="*/ 1422336 w 3605707"/>
              <a:gd name="connsiteY1830" fmla="*/ 1975225 h 6858000"/>
              <a:gd name="connsiteX1831" fmla="*/ 1450522 w 3605707"/>
              <a:gd name="connsiteY1831" fmla="*/ 2038103 h 6858000"/>
              <a:gd name="connsiteX1832" fmla="*/ 2053281 w 3605707"/>
              <a:gd name="connsiteY1832" fmla="*/ 1970889 h 6858000"/>
              <a:gd name="connsiteX1833" fmla="*/ 2107485 w 3605707"/>
              <a:gd name="connsiteY1833" fmla="*/ 1994739 h 6858000"/>
              <a:gd name="connsiteX1834" fmla="*/ 2070626 w 3605707"/>
              <a:gd name="connsiteY1834" fmla="*/ 2018589 h 6858000"/>
              <a:gd name="connsiteX1835" fmla="*/ 2048944 w 3605707"/>
              <a:gd name="connsiteY1835" fmla="*/ 1970889 h 6858000"/>
              <a:gd name="connsiteX1836" fmla="*/ 2053281 w 3605707"/>
              <a:gd name="connsiteY1836" fmla="*/ 1970889 h 6858000"/>
              <a:gd name="connsiteX1837" fmla="*/ 2038103 w 3605707"/>
              <a:gd name="connsiteY1837" fmla="*/ 2016421 h 6858000"/>
              <a:gd name="connsiteX1838" fmla="*/ 2022926 w 3605707"/>
              <a:gd name="connsiteY1838" fmla="*/ 2074962 h 6858000"/>
              <a:gd name="connsiteX1839" fmla="*/ 2027262 w 3605707"/>
              <a:gd name="connsiteY1839" fmla="*/ 2077131 h 6858000"/>
              <a:gd name="connsiteX1840" fmla="*/ 2051112 w 3605707"/>
              <a:gd name="connsiteY1840" fmla="*/ 2057617 h 6858000"/>
              <a:gd name="connsiteX1841" fmla="*/ 2061953 w 3605707"/>
              <a:gd name="connsiteY1841" fmla="*/ 2079299 h 6858000"/>
              <a:gd name="connsiteX1842" fmla="*/ 2027262 w 3605707"/>
              <a:gd name="connsiteY1842" fmla="*/ 2133504 h 6858000"/>
              <a:gd name="connsiteX1843" fmla="*/ 2031599 w 3605707"/>
              <a:gd name="connsiteY1843" fmla="*/ 2135672 h 6858000"/>
              <a:gd name="connsiteX1844" fmla="*/ 2103149 w 3605707"/>
              <a:gd name="connsiteY1844" fmla="*/ 2096644 h 6858000"/>
              <a:gd name="connsiteX1845" fmla="*/ 2122663 w 3605707"/>
              <a:gd name="connsiteY1845" fmla="*/ 2124831 h 6858000"/>
              <a:gd name="connsiteX1846" fmla="*/ 2022926 w 3605707"/>
              <a:gd name="connsiteY1846" fmla="*/ 2211559 h 6858000"/>
              <a:gd name="connsiteX1847" fmla="*/ 1981730 w 3605707"/>
              <a:gd name="connsiteY1847" fmla="*/ 2198550 h 6858000"/>
              <a:gd name="connsiteX1848" fmla="*/ 2003412 w 3605707"/>
              <a:gd name="connsiteY1848" fmla="*/ 2166027 h 6858000"/>
              <a:gd name="connsiteX1849" fmla="*/ 2003412 w 3605707"/>
              <a:gd name="connsiteY1849" fmla="*/ 2159522 h 6858000"/>
              <a:gd name="connsiteX1850" fmla="*/ 1996907 w 3605707"/>
              <a:gd name="connsiteY1850" fmla="*/ 2157354 h 6858000"/>
              <a:gd name="connsiteX1851" fmla="*/ 1964385 w 3605707"/>
              <a:gd name="connsiteY1851" fmla="*/ 2176868 h 6858000"/>
              <a:gd name="connsiteX1852" fmla="*/ 1962216 w 3605707"/>
              <a:gd name="connsiteY1852" fmla="*/ 2144345 h 6858000"/>
              <a:gd name="connsiteX1853" fmla="*/ 1986067 w 3605707"/>
              <a:gd name="connsiteY1853" fmla="*/ 2105317 h 6858000"/>
              <a:gd name="connsiteX1854" fmla="*/ 1968721 w 3605707"/>
              <a:gd name="connsiteY1854" fmla="*/ 2098813 h 6858000"/>
              <a:gd name="connsiteX1855" fmla="*/ 1949207 w 3605707"/>
              <a:gd name="connsiteY1855" fmla="*/ 2046776 h 6858000"/>
              <a:gd name="connsiteX1856" fmla="*/ 1953544 w 3605707"/>
              <a:gd name="connsiteY1856" fmla="*/ 2020758 h 6858000"/>
              <a:gd name="connsiteX1857" fmla="*/ 2018589 w 3605707"/>
              <a:gd name="connsiteY1857" fmla="*/ 1964385 h 6858000"/>
              <a:gd name="connsiteX1858" fmla="*/ 2038103 w 3605707"/>
              <a:gd name="connsiteY1858" fmla="*/ 2016421 h 6858000"/>
              <a:gd name="connsiteX1859" fmla="*/ 1927525 w 3605707"/>
              <a:gd name="connsiteY1859" fmla="*/ 1925357 h 6858000"/>
              <a:gd name="connsiteX1860" fmla="*/ 1988235 w 3605707"/>
              <a:gd name="connsiteY1860" fmla="*/ 1942703 h 6858000"/>
              <a:gd name="connsiteX1861" fmla="*/ 1994739 w 3605707"/>
              <a:gd name="connsiteY1861" fmla="*/ 1955712 h 6858000"/>
              <a:gd name="connsiteX1862" fmla="*/ 1947039 w 3605707"/>
              <a:gd name="connsiteY1862" fmla="*/ 1996907 h 6858000"/>
              <a:gd name="connsiteX1863" fmla="*/ 1940534 w 3605707"/>
              <a:gd name="connsiteY1863" fmla="*/ 1996907 h 6858000"/>
              <a:gd name="connsiteX1864" fmla="*/ 1921021 w 3605707"/>
              <a:gd name="connsiteY1864" fmla="*/ 1925357 h 6858000"/>
              <a:gd name="connsiteX1865" fmla="*/ 1927525 w 3605707"/>
              <a:gd name="connsiteY1865" fmla="*/ 1925357 h 6858000"/>
              <a:gd name="connsiteX1866" fmla="*/ 2543293 w 3605707"/>
              <a:gd name="connsiteY1866" fmla="*/ 1964385 h 6858000"/>
              <a:gd name="connsiteX1867" fmla="*/ 2556302 w 3605707"/>
              <a:gd name="connsiteY1867" fmla="*/ 1986066 h 6858000"/>
              <a:gd name="connsiteX1868" fmla="*/ 2530283 w 3605707"/>
              <a:gd name="connsiteY1868" fmla="*/ 2016421 h 6858000"/>
              <a:gd name="connsiteX1869" fmla="*/ 2517274 w 3605707"/>
              <a:gd name="connsiteY1869" fmla="*/ 1968721 h 6858000"/>
              <a:gd name="connsiteX1870" fmla="*/ 2532452 w 3605707"/>
              <a:gd name="connsiteY1870" fmla="*/ 1918852 h 6858000"/>
              <a:gd name="connsiteX1871" fmla="*/ 2543293 w 3605707"/>
              <a:gd name="connsiteY1871" fmla="*/ 1964385 h 6858000"/>
              <a:gd name="connsiteX1872" fmla="*/ 1558932 w 3605707"/>
              <a:gd name="connsiteY1872" fmla="*/ 1981730 h 6858000"/>
              <a:gd name="connsiteX1873" fmla="*/ 1550259 w 3605707"/>
              <a:gd name="connsiteY1873" fmla="*/ 2044608 h 6858000"/>
              <a:gd name="connsiteX1874" fmla="*/ 1571941 w 3605707"/>
              <a:gd name="connsiteY1874" fmla="*/ 2035935 h 6858000"/>
              <a:gd name="connsiteX1875" fmla="*/ 1595791 w 3605707"/>
              <a:gd name="connsiteY1875" fmla="*/ 2044608 h 6858000"/>
              <a:gd name="connsiteX1876" fmla="*/ 1597960 w 3605707"/>
              <a:gd name="connsiteY1876" fmla="*/ 2040271 h 6858000"/>
              <a:gd name="connsiteX1877" fmla="*/ 1593623 w 3605707"/>
              <a:gd name="connsiteY1877" fmla="*/ 2025094 h 6858000"/>
              <a:gd name="connsiteX1878" fmla="*/ 1619642 w 3605707"/>
              <a:gd name="connsiteY1878" fmla="*/ 2007748 h 6858000"/>
              <a:gd name="connsiteX1879" fmla="*/ 1669510 w 3605707"/>
              <a:gd name="connsiteY1879" fmla="*/ 1951375 h 6858000"/>
              <a:gd name="connsiteX1880" fmla="*/ 1691192 w 3605707"/>
              <a:gd name="connsiteY1880" fmla="*/ 2005580 h 6858000"/>
              <a:gd name="connsiteX1881" fmla="*/ 1673846 w 3605707"/>
              <a:gd name="connsiteY1881" fmla="*/ 2066290 h 6858000"/>
              <a:gd name="connsiteX1882" fmla="*/ 1680351 w 3605707"/>
              <a:gd name="connsiteY1882" fmla="*/ 2070626 h 6858000"/>
              <a:gd name="connsiteX1883" fmla="*/ 1697697 w 3605707"/>
              <a:gd name="connsiteY1883" fmla="*/ 2059785 h 6858000"/>
              <a:gd name="connsiteX1884" fmla="*/ 1725883 w 3605707"/>
              <a:gd name="connsiteY1884" fmla="*/ 2105317 h 6858000"/>
              <a:gd name="connsiteX1885" fmla="*/ 1721547 w 3605707"/>
              <a:gd name="connsiteY1885" fmla="*/ 2126999 h 6858000"/>
              <a:gd name="connsiteX1886" fmla="*/ 1663005 w 3605707"/>
              <a:gd name="connsiteY1886" fmla="*/ 2181204 h 6858000"/>
              <a:gd name="connsiteX1887" fmla="*/ 1656501 w 3605707"/>
              <a:gd name="connsiteY1887" fmla="*/ 2179036 h 6858000"/>
              <a:gd name="connsiteX1888" fmla="*/ 1634819 w 3605707"/>
              <a:gd name="connsiteY1888" fmla="*/ 2107485 h 6858000"/>
              <a:gd name="connsiteX1889" fmla="*/ 1639155 w 3605707"/>
              <a:gd name="connsiteY1889" fmla="*/ 2083635 h 6858000"/>
              <a:gd name="connsiteX1890" fmla="*/ 1623978 w 3605707"/>
              <a:gd name="connsiteY1890" fmla="*/ 2087972 h 6858000"/>
              <a:gd name="connsiteX1891" fmla="*/ 1606632 w 3605707"/>
              <a:gd name="connsiteY1891" fmla="*/ 2053280 h 6858000"/>
              <a:gd name="connsiteX1892" fmla="*/ 1600128 w 3605707"/>
              <a:gd name="connsiteY1892" fmla="*/ 2044608 h 6858000"/>
              <a:gd name="connsiteX1893" fmla="*/ 1593623 w 3605707"/>
              <a:gd name="connsiteY1893" fmla="*/ 2044608 h 6858000"/>
              <a:gd name="connsiteX1894" fmla="*/ 1595791 w 3605707"/>
              <a:gd name="connsiteY1894" fmla="*/ 2081467 h 6858000"/>
              <a:gd name="connsiteX1895" fmla="*/ 1591455 w 3605707"/>
              <a:gd name="connsiteY1895" fmla="*/ 2113990 h 6858000"/>
              <a:gd name="connsiteX1896" fmla="*/ 1571941 w 3605707"/>
              <a:gd name="connsiteY1896" fmla="*/ 2144345 h 6858000"/>
              <a:gd name="connsiteX1897" fmla="*/ 1530746 w 3605707"/>
              <a:gd name="connsiteY1897" fmla="*/ 2166027 h 6858000"/>
              <a:gd name="connsiteX1898" fmla="*/ 1517736 w 3605707"/>
              <a:gd name="connsiteY1898" fmla="*/ 2159522 h 6858000"/>
              <a:gd name="connsiteX1899" fmla="*/ 1480877 w 3605707"/>
              <a:gd name="connsiteY1899" fmla="*/ 2098813 h 6858000"/>
              <a:gd name="connsiteX1900" fmla="*/ 1548091 w 3605707"/>
              <a:gd name="connsiteY1900" fmla="*/ 2048944 h 6858000"/>
              <a:gd name="connsiteX1901" fmla="*/ 1543755 w 3605707"/>
              <a:gd name="connsiteY1901" fmla="*/ 2046776 h 6858000"/>
              <a:gd name="connsiteX1902" fmla="*/ 1483045 w 3605707"/>
              <a:gd name="connsiteY1902" fmla="*/ 2077131 h 6858000"/>
              <a:gd name="connsiteX1903" fmla="*/ 1463532 w 3605707"/>
              <a:gd name="connsiteY1903" fmla="*/ 2061953 h 6858000"/>
              <a:gd name="connsiteX1904" fmla="*/ 1467868 w 3605707"/>
              <a:gd name="connsiteY1904" fmla="*/ 2038103 h 6858000"/>
              <a:gd name="connsiteX1905" fmla="*/ 1439681 w 3605707"/>
              <a:gd name="connsiteY1905" fmla="*/ 1955712 h 6858000"/>
              <a:gd name="connsiteX1906" fmla="*/ 1476541 w 3605707"/>
              <a:gd name="connsiteY1906" fmla="*/ 1936198 h 6858000"/>
              <a:gd name="connsiteX1907" fmla="*/ 1513400 w 3605707"/>
              <a:gd name="connsiteY1907" fmla="*/ 1908011 h 6858000"/>
              <a:gd name="connsiteX1908" fmla="*/ 1558932 w 3605707"/>
              <a:gd name="connsiteY1908" fmla="*/ 1981730 h 6858000"/>
              <a:gd name="connsiteX1909" fmla="*/ 1836461 w 3605707"/>
              <a:gd name="connsiteY1909" fmla="*/ 1895002 h 6858000"/>
              <a:gd name="connsiteX1910" fmla="*/ 1871152 w 3605707"/>
              <a:gd name="connsiteY1910" fmla="*/ 1931862 h 6858000"/>
              <a:gd name="connsiteX1911" fmla="*/ 1890666 w 3605707"/>
              <a:gd name="connsiteY1911" fmla="*/ 1923189 h 6858000"/>
              <a:gd name="connsiteX1912" fmla="*/ 1918852 w 3605707"/>
              <a:gd name="connsiteY1912" fmla="*/ 1979562 h 6858000"/>
              <a:gd name="connsiteX1913" fmla="*/ 1842966 w 3605707"/>
              <a:gd name="connsiteY1913" fmla="*/ 2064121 h 6858000"/>
              <a:gd name="connsiteX1914" fmla="*/ 1832125 w 3605707"/>
              <a:gd name="connsiteY1914" fmla="*/ 2016421 h 6858000"/>
              <a:gd name="connsiteX1915" fmla="*/ 1821284 w 3605707"/>
              <a:gd name="connsiteY1915" fmla="*/ 1981730 h 6858000"/>
              <a:gd name="connsiteX1916" fmla="*/ 1845134 w 3605707"/>
              <a:gd name="connsiteY1916" fmla="*/ 1962216 h 6858000"/>
              <a:gd name="connsiteX1917" fmla="*/ 1814779 w 3605707"/>
              <a:gd name="connsiteY1917" fmla="*/ 1955712 h 6858000"/>
              <a:gd name="connsiteX1918" fmla="*/ 1790929 w 3605707"/>
              <a:gd name="connsiteY1918" fmla="*/ 1892834 h 6858000"/>
              <a:gd name="connsiteX1919" fmla="*/ 1836461 w 3605707"/>
              <a:gd name="connsiteY1919" fmla="*/ 1895002 h 6858000"/>
              <a:gd name="connsiteX1920" fmla="*/ 2326473 w 3605707"/>
              <a:gd name="connsiteY1920" fmla="*/ 1990403 h 6858000"/>
              <a:gd name="connsiteX1921" fmla="*/ 2413201 w 3605707"/>
              <a:gd name="connsiteY1921" fmla="*/ 2077131 h 6858000"/>
              <a:gd name="connsiteX1922" fmla="*/ 2354660 w 3605707"/>
              <a:gd name="connsiteY1922" fmla="*/ 2111822 h 6858000"/>
              <a:gd name="connsiteX1923" fmla="*/ 2300455 w 3605707"/>
              <a:gd name="connsiteY1923" fmla="*/ 2090140 h 6858000"/>
              <a:gd name="connsiteX1924" fmla="*/ 2218063 w 3605707"/>
              <a:gd name="connsiteY1924" fmla="*/ 2035935 h 6858000"/>
              <a:gd name="connsiteX1925" fmla="*/ 2124831 w 3605707"/>
              <a:gd name="connsiteY1925" fmla="*/ 1983898 h 6858000"/>
              <a:gd name="connsiteX1926" fmla="*/ 2085803 w 3605707"/>
              <a:gd name="connsiteY1926" fmla="*/ 1964385 h 6858000"/>
              <a:gd name="connsiteX1927" fmla="*/ 2081467 w 3605707"/>
              <a:gd name="connsiteY1927" fmla="*/ 1951375 h 6858000"/>
              <a:gd name="connsiteX1928" fmla="*/ 2146513 w 3605707"/>
              <a:gd name="connsiteY1928" fmla="*/ 1888498 h 6858000"/>
              <a:gd name="connsiteX1929" fmla="*/ 2326473 w 3605707"/>
              <a:gd name="connsiteY1929" fmla="*/ 1990403 h 6858000"/>
              <a:gd name="connsiteX1930" fmla="*/ 1790929 w 3605707"/>
              <a:gd name="connsiteY1930" fmla="*/ 1953544 h 6858000"/>
              <a:gd name="connsiteX1931" fmla="*/ 1717210 w 3605707"/>
              <a:gd name="connsiteY1931" fmla="*/ 2031599 h 6858000"/>
              <a:gd name="connsiteX1932" fmla="*/ 1697697 w 3605707"/>
              <a:gd name="connsiteY1932" fmla="*/ 1970889 h 6858000"/>
              <a:gd name="connsiteX1933" fmla="*/ 1751901 w 3605707"/>
              <a:gd name="connsiteY1933" fmla="*/ 1884161 h 6858000"/>
              <a:gd name="connsiteX1934" fmla="*/ 1790929 w 3605707"/>
              <a:gd name="connsiteY1934" fmla="*/ 1953544 h 6858000"/>
              <a:gd name="connsiteX1935" fmla="*/ 1404990 w 3605707"/>
              <a:gd name="connsiteY1935" fmla="*/ 1936198 h 6858000"/>
              <a:gd name="connsiteX1936" fmla="*/ 1398486 w 3605707"/>
              <a:gd name="connsiteY1936" fmla="*/ 1973057 h 6858000"/>
              <a:gd name="connsiteX1937" fmla="*/ 1331272 w 3605707"/>
              <a:gd name="connsiteY1937" fmla="*/ 2025094 h 6858000"/>
              <a:gd name="connsiteX1938" fmla="*/ 1313926 w 3605707"/>
              <a:gd name="connsiteY1938" fmla="*/ 2012085 h 6858000"/>
              <a:gd name="connsiteX1939" fmla="*/ 1322599 w 3605707"/>
              <a:gd name="connsiteY1939" fmla="*/ 1981730 h 6858000"/>
              <a:gd name="connsiteX1940" fmla="*/ 1309590 w 3605707"/>
              <a:gd name="connsiteY1940" fmla="*/ 1934030 h 6858000"/>
              <a:gd name="connsiteX1941" fmla="*/ 1313926 w 3605707"/>
              <a:gd name="connsiteY1941" fmla="*/ 1918852 h 6858000"/>
              <a:gd name="connsiteX1942" fmla="*/ 1344281 w 3605707"/>
              <a:gd name="connsiteY1942" fmla="*/ 1899339 h 6858000"/>
              <a:gd name="connsiteX1943" fmla="*/ 1370299 w 3605707"/>
              <a:gd name="connsiteY1943" fmla="*/ 1875489 h 6858000"/>
              <a:gd name="connsiteX1944" fmla="*/ 1404990 w 3605707"/>
              <a:gd name="connsiteY1944" fmla="*/ 1936198 h 6858000"/>
              <a:gd name="connsiteX1945" fmla="*/ 1673846 w 3605707"/>
              <a:gd name="connsiteY1945" fmla="*/ 1864648 h 6858000"/>
              <a:gd name="connsiteX1946" fmla="*/ 1728051 w 3605707"/>
              <a:gd name="connsiteY1946" fmla="*/ 1884161 h 6858000"/>
              <a:gd name="connsiteX1947" fmla="*/ 1676015 w 3605707"/>
              <a:gd name="connsiteY1947" fmla="*/ 1925357 h 6858000"/>
              <a:gd name="connsiteX1948" fmla="*/ 1643492 w 3605707"/>
              <a:gd name="connsiteY1948" fmla="*/ 1866816 h 6858000"/>
              <a:gd name="connsiteX1949" fmla="*/ 1654333 w 3605707"/>
              <a:gd name="connsiteY1949" fmla="*/ 1858143 h 6858000"/>
              <a:gd name="connsiteX1950" fmla="*/ 1673846 w 3605707"/>
              <a:gd name="connsiteY1950" fmla="*/ 1864648 h 6858000"/>
              <a:gd name="connsiteX1951" fmla="*/ 2116158 w 3605707"/>
              <a:gd name="connsiteY1951" fmla="*/ 1866816 h 6858000"/>
              <a:gd name="connsiteX1952" fmla="*/ 2077131 w 3605707"/>
              <a:gd name="connsiteY1952" fmla="*/ 1912348 h 6858000"/>
              <a:gd name="connsiteX1953" fmla="*/ 2059785 w 3605707"/>
              <a:gd name="connsiteY1953" fmla="*/ 1947039 h 6858000"/>
              <a:gd name="connsiteX1954" fmla="*/ 2051112 w 3605707"/>
              <a:gd name="connsiteY1954" fmla="*/ 1951375 h 6858000"/>
              <a:gd name="connsiteX1955" fmla="*/ 2035935 w 3605707"/>
              <a:gd name="connsiteY1955" fmla="*/ 1940534 h 6858000"/>
              <a:gd name="connsiteX1956" fmla="*/ 2094476 w 3605707"/>
              <a:gd name="connsiteY1956" fmla="*/ 1851638 h 6858000"/>
              <a:gd name="connsiteX1957" fmla="*/ 2116158 w 3605707"/>
              <a:gd name="connsiteY1957" fmla="*/ 1866816 h 6858000"/>
              <a:gd name="connsiteX1958" fmla="*/ 1183834 w 3605707"/>
              <a:gd name="connsiteY1958" fmla="*/ 1895002 h 6858000"/>
              <a:gd name="connsiteX1959" fmla="*/ 1103611 w 3605707"/>
              <a:gd name="connsiteY1959" fmla="*/ 1975225 h 6858000"/>
              <a:gd name="connsiteX1960" fmla="*/ 1029893 w 3605707"/>
              <a:gd name="connsiteY1960" fmla="*/ 1955712 h 6858000"/>
              <a:gd name="connsiteX1961" fmla="*/ 1164321 w 3605707"/>
              <a:gd name="connsiteY1961" fmla="*/ 1849470 h 6858000"/>
              <a:gd name="connsiteX1962" fmla="*/ 1183834 w 3605707"/>
              <a:gd name="connsiteY1962" fmla="*/ 1895002 h 6858000"/>
              <a:gd name="connsiteX1963" fmla="*/ 1582782 w 3605707"/>
              <a:gd name="connsiteY1963" fmla="*/ 1842966 h 6858000"/>
              <a:gd name="connsiteX1964" fmla="*/ 1595791 w 3605707"/>
              <a:gd name="connsiteY1964" fmla="*/ 1866816 h 6858000"/>
              <a:gd name="connsiteX1965" fmla="*/ 1619642 w 3605707"/>
              <a:gd name="connsiteY1965" fmla="*/ 1860311 h 6858000"/>
              <a:gd name="connsiteX1966" fmla="*/ 1649996 w 3605707"/>
              <a:gd name="connsiteY1966" fmla="*/ 1927525 h 6858000"/>
              <a:gd name="connsiteX1967" fmla="*/ 1578446 w 3605707"/>
              <a:gd name="connsiteY1967" fmla="*/ 2005580 h 6858000"/>
              <a:gd name="connsiteX1968" fmla="*/ 1539418 w 3605707"/>
              <a:gd name="connsiteY1968" fmla="*/ 1905843 h 6858000"/>
              <a:gd name="connsiteX1969" fmla="*/ 1595791 w 3605707"/>
              <a:gd name="connsiteY1969" fmla="*/ 1868984 h 6858000"/>
              <a:gd name="connsiteX1970" fmla="*/ 1589287 w 3605707"/>
              <a:gd name="connsiteY1970" fmla="*/ 1864648 h 6858000"/>
              <a:gd name="connsiteX1971" fmla="*/ 1543755 w 3605707"/>
              <a:gd name="connsiteY1971" fmla="*/ 1881993 h 6858000"/>
              <a:gd name="connsiteX1972" fmla="*/ 1526409 w 3605707"/>
              <a:gd name="connsiteY1972" fmla="*/ 1881993 h 6858000"/>
              <a:gd name="connsiteX1973" fmla="*/ 1528577 w 3605707"/>
              <a:gd name="connsiteY1973" fmla="*/ 1858143 h 6858000"/>
              <a:gd name="connsiteX1974" fmla="*/ 1558932 w 3605707"/>
              <a:gd name="connsiteY1974" fmla="*/ 1840797 h 6858000"/>
              <a:gd name="connsiteX1975" fmla="*/ 1582782 w 3605707"/>
              <a:gd name="connsiteY1975" fmla="*/ 1842966 h 6858000"/>
              <a:gd name="connsiteX1976" fmla="*/ 977856 w 3605707"/>
              <a:gd name="connsiteY1976" fmla="*/ 1860311 h 6858000"/>
              <a:gd name="connsiteX1977" fmla="*/ 1032061 w 3605707"/>
              <a:gd name="connsiteY1977" fmla="*/ 1860311 h 6858000"/>
              <a:gd name="connsiteX1978" fmla="*/ 1040734 w 3605707"/>
              <a:gd name="connsiteY1978" fmla="*/ 1884161 h 6858000"/>
              <a:gd name="connsiteX1979" fmla="*/ 936660 w 3605707"/>
              <a:gd name="connsiteY1979" fmla="*/ 1970889 h 6858000"/>
              <a:gd name="connsiteX1980" fmla="*/ 871614 w 3605707"/>
              <a:gd name="connsiteY1980" fmla="*/ 1942703 h 6858000"/>
              <a:gd name="connsiteX1981" fmla="*/ 895464 w 3605707"/>
              <a:gd name="connsiteY1981" fmla="*/ 1903675 h 6858000"/>
              <a:gd name="connsiteX1982" fmla="*/ 908474 w 3605707"/>
              <a:gd name="connsiteY1982" fmla="*/ 1860311 h 6858000"/>
              <a:gd name="connsiteX1983" fmla="*/ 908474 w 3605707"/>
              <a:gd name="connsiteY1983" fmla="*/ 1840797 h 6858000"/>
              <a:gd name="connsiteX1984" fmla="*/ 977856 w 3605707"/>
              <a:gd name="connsiteY1984" fmla="*/ 1860311 h 6858000"/>
              <a:gd name="connsiteX1985" fmla="*/ 2976932 w 3605707"/>
              <a:gd name="connsiteY1985" fmla="*/ 1842966 h 6858000"/>
              <a:gd name="connsiteX1986" fmla="*/ 2924895 w 3605707"/>
              <a:gd name="connsiteY1986" fmla="*/ 1871152 h 6858000"/>
              <a:gd name="connsiteX1987" fmla="*/ 2911886 w 3605707"/>
              <a:gd name="connsiteY1987" fmla="*/ 1853807 h 6858000"/>
              <a:gd name="connsiteX1988" fmla="*/ 2879363 w 3605707"/>
              <a:gd name="connsiteY1988" fmla="*/ 1868984 h 6858000"/>
              <a:gd name="connsiteX1989" fmla="*/ 2877195 w 3605707"/>
              <a:gd name="connsiteY1989" fmla="*/ 1860311 h 6858000"/>
              <a:gd name="connsiteX1990" fmla="*/ 2940072 w 3605707"/>
              <a:gd name="connsiteY1990" fmla="*/ 1836461 h 6858000"/>
              <a:gd name="connsiteX1991" fmla="*/ 2976932 w 3605707"/>
              <a:gd name="connsiteY1991" fmla="*/ 1842966 h 6858000"/>
              <a:gd name="connsiteX1992" fmla="*/ 1283571 w 3605707"/>
              <a:gd name="connsiteY1992" fmla="*/ 1877657 h 6858000"/>
              <a:gd name="connsiteX1993" fmla="*/ 1270562 w 3605707"/>
              <a:gd name="connsiteY1993" fmla="*/ 1929693 h 6858000"/>
              <a:gd name="connsiteX1994" fmla="*/ 1248880 w 3605707"/>
              <a:gd name="connsiteY1994" fmla="*/ 1949207 h 6858000"/>
              <a:gd name="connsiteX1995" fmla="*/ 1205516 w 3605707"/>
              <a:gd name="connsiteY1995" fmla="*/ 1966553 h 6858000"/>
              <a:gd name="connsiteX1996" fmla="*/ 1181666 w 3605707"/>
              <a:gd name="connsiteY1996" fmla="*/ 1951375 h 6858000"/>
              <a:gd name="connsiteX1997" fmla="*/ 1196844 w 3605707"/>
              <a:gd name="connsiteY1997" fmla="*/ 1910180 h 6858000"/>
              <a:gd name="connsiteX1998" fmla="*/ 1196844 w 3605707"/>
              <a:gd name="connsiteY1998" fmla="*/ 1901507 h 6858000"/>
              <a:gd name="connsiteX1999" fmla="*/ 1190339 w 3605707"/>
              <a:gd name="connsiteY1999" fmla="*/ 1855975 h 6858000"/>
              <a:gd name="connsiteX2000" fmla="*/ 1244544 w 3605707"/>
              <a:gd name="connsiteY2000" fmla="*/ 1825620 h 6858000"/>
              <a:gd name="connsiteX2001" fmla="*/ 1283571 w 3605707"/>
              <a:gd name="connsiteY2001" fmla="*/ 1877657 h 6858000"/>
              <a:gd name="connsiteX2002" fmla="*/ 2701571 w 3605707"/>
              <a:gd name="connsiteY2002" fmla="*/ 1868984 h 6858000"/>
              <a:gd name="connsiteX2003" fmla="*/ 2705907 w 3605707"/>
              <a:gd name="connsiteY2003" fmla="*/ 1910180 h 6858000"/>
              <a:gd name="connsiteX2004" fmla="*/ 2677721 w 3605707"/>
              <a:gd name="connsiteY2004" fmla="*/ 1921021 h 6858000"/>
              <a:gd name="connsiteX2005" fmla="*/ 2669048 w 3605707"/>
              <a:gd name="connsiteY2005" fmla="*/ 1916684 h 6858000"/>
              <a:gd name="connsiteX2006" fmla="*/ 2669048 w 3605707"/>
              <a:gd name="connsiteY2006" fmla="*/ 1877657 h 6858000"/>
              <a:gd name="connsiteX2007" fmla="*/ 2708075 w 3605707"/>
              <a:gd name="connsiteY2007" fmla="*/ 1821284 h 6858000"/>
              <a:gd name="connsiteX2008" fmla="*/ 2701571 w 3605707"/>
              <a:gd name="connsiteY2008" fmla="*/ 1868984 h 6858000"/>
              <a:gd name="connsiteX2009" fmla="*/ 1515568 w 3605707"/>
              <a:gd name="connsiteY2009" fmla="*/ 1849470 h 6858000"/>
              <a:gd name="connsiteX2010" fmla="*/ 1439681 w 3605707"/>
              <a:gd name="connsiteY2010" fmla="*/ 1938366 h 6858000"/>
              <a:gd name="connsiteX2011" fmla="*/ 1422336 w 3605707"/>
              <a:gd name="connsiteY2011" fmla="*/ 1929693 h 6858000"/>
              <a:gd name="connsiteX2012" fmla="*/ 1400654 w 3605707"/>
              <a:gd name="connsiteY2012" fmla="*/ 1871152 h 6858000"/>
              <a:gd name="connsiteX2013" fmla="*/ 1426672 w 3605707"/>
              <a:gd name="connsiteY2013" fmla="*/ 1853807 h 6858000"/>
              <a:gd name="connsiteX2014" fmla="*/ 1463532 w 3605707"/>
              <a:gd name="connsiteY2014" fmla="*/ 1821284 h 6858000"/>
              <a:gd name="connsiteX2015" fmla="*/ 1515568 w 3605707"/>
              <a:gd name="connsiteY2015" fmla="*/ 1849470 h 6858000"/>
              <a:gd name="connsiteX2016" fmla="*/ 1441850 w 3605707"/>
              <a:gd name="connsiteY2016" fmla="*/ 1814779 h 6858000"/>
              <a:gd name="connsiteX2017" fmla="*/ 1396318 w 3605707"/>
              <a:gd name="connsiteY2017" fmla="*/ 1851638 h 6858000"/>
              <a:gd name="connsiteX2018" fmla="*/ 1376804 w 3605707"/>
              <a:gd name="connsiteY2018" fmla="*/ 1829956 h 6858000"/>
              <a:gd name="connsiteX2019" fmla="*/ 1378972 w 3605707"/>
              <a:gd name="connsiteY2019" fmla="*/ 1790929 h 6858000"/>
              <a:gd name="connsiteX2020" fmla="*/ 1441850 w 3605707"/>
              <a:gd name="connsiteY2020" fmla="*/ 1814779 h 6858000"/>
              <a:gd name="connsiteX2021" fmla="*/ 1368131 w 3605707"/>
              <a:gd name="connsiteY2021" fmla="*/ 1825620 h 6858000"/>
              <a:gd name="connsiteX2022" fmla="*/ 1298749 w 3605707"/>
              <a:gd name="connsiteY2022" fmla="*/ 1901507 h 6858000"/>
              <a:gd name="connsiteX2023" fmla="*/ 1283571 w 3605707"/>
              <a:gd name="connsiteY2023" fmla="*/ 1814779 h 6858000"/>
              <a:gd name="connsiteX2024" fmla="*/ 1290076 w 3605707"/>
              <a:gd name="connsiteY2024" fmla="*/ 1799602 h 6858000"/>
              <a:gd name="connsiteX2025" fmla="*/ 1337776 w 3605707"/>
              <a:gd name="connsiteY2025" fmla="*/ 1773583 h 6858000"/>
              <a:gd name="connsiteX2026" fmla="*/ 1368131 w 3605707"/>
              <a:gd name="connsiteY2026" fmla="*/ 1825620 h 6858000"/>
              <a:gd name="connsiteX2027" fmla="*/ 1881993 w 3605707"/>
              <a:gd name="connsiteY2027" fmla="*/ 1773583 h 6858000"/>
              <a:gd name="connsiteX2028" fmla="*/ 1940534 w 3605707"/>
              <a:gd name="connsiteY2028" fmla="*/ 1793097 h 6858000"/>
              <a:gd name="connsiteX2029" fmla="*/ 2066290 w 3605707"/>
              <a:gd name="connsiteY2029" fmla="*/ 1842966 h 6858000"/>
              <a:gd name="connsiteX2030" fmla="*/ 2040271 w 3605707"/>
              <a:gd name="connsiteY2030" fmla="*/ 1881993 h 6858000"/>
              <a:gd name="connsiteX2031" fmla="*/ 2018589 w 3605707"/>
              <a:gd name="connsiteY2031" fmla="*/ 1925357 h 6858000"/>
              <a:gd name="connsiteX2032" fmla="*/ 2005580 w 3605707"/>
              <a:gd name="connsiteY2032" fmla="*/ 1934030 h 6858000"/>
              <a:gd name="connsiteX2033" fmla="*/ 1918852 w 3605707"/>
              <a:gd name="connsiteY2033" fmla="*/ 1903675 h 6858000"/>
              <a:gd name="connsiteX2034" fmla="*/ 1663005 w 3605707"/>
              <a:gd name="connsiteY2034" fmla="*/ 1842966 h 6858000"/>
              <a:gd name="connsiteX2035" fmla="*/ 1654333 w 3605707"/>
              <a:gd name="connsiteY2035" fmla="*/ 1832125 h 6858000"/>
              <a:gd name="connsiteX2036" fmla="*/ 1691192 w 3605707"/>
              <a:gd name="connsiteY2036" fmla="*/ 1751901 h 6858000"/>
              <a:gd name="connsiteX2037" fmla="*/ 1715042 w 3605707"/>
              <a:gd name="connsiteY2037" fmla="*/ 1747565 h 6858000"/>
              <a:gd name="connsiteX2038" fmla="*/ 1881993 w 3605707"/>
              <a:gd name="connsiteY2038" fmla="*/ 1773583 h 6858000"/>
              <a:gd name="connsiteX2039" fmla="*/ 624440 w 3605707"/>
              <a:gd name="connsiteY2039" fmla="*/ 1814779 h 6858000"/>
              <a:gd name="connsiteX2040" fmla="*/ 743691 w 3605707"/>
              <a:gd name="connsiteY2040" fmla="*/ 2046776 h 6858000"/>
              <a:gd name="connsiteX2041" fmla="*/ 761036 w 3605707"/>
              <a:gd name="connsiteY2041" fmla="*/ 1979562 h 6858000"/>
              <a:gd name="connsiteX2042" fmla="*/ 800064 w 3605707"/>
              <a:gd name="connsiteY2042" fmla="*/ 2079299 h 6858000"/>
              <a:gd name="connsiteX2043" fmla="*/ 607095 w 3605707"/>
              <a:gd name="connsiteY2043" fmla="*/ 1847302 h 6858000"/>
              <a:gd name="connsiteX2044" fmla="*/ 628777 w 3605707"/>
              <a:gd name="connsiteY2044" fmla="*/ 1745397 h 6858000"/>
              <a:gd name="connsiteX2045" fmla="*/ 624440 w 3605707"/>
              <a:gd name="connsiteY2045" fmla="*/ 1814779 h 6858000"/>
              <a:gd name="connsiteX2046" fmla="*/ 1669510 w 3605707"/>
              <a:gd name="connsiteY2046" fmla="*/ 1749733 h 6858000"/>
              <a:gd name="connsiteX2047" fmla="*/ 1654333 w 3605707"/>
              <a:gd name="connsiteY2047" fmla="*/ 1775752 h 6858000"/>
              <a:gd name="connsiteX2048" fmla="*/ 1632651 w 3605707"/>
              <a:gd name="connsiteY2048" fmla="*/ 1829956 h 6858000"/>
              <a:gd name="connsiteX2049" fmla="*/ 1619642 w 3605707"/>
              <a:gd name="connsiteY2049" fmla="*/ 1838629 h 6858000"/>
              <a:gd name="connsiteX2050" fmla="*/ 1606632 w 3605707"/>
              <a:gd name="connsiteY2050" fmla="*/ 1819115 h 6858000"/>
              <a:gd name="connsiteX2051" fmla="*/ 1654333 w 3605707"/>
              <a:gd name="connsiteY2051" fmla="*/ 1736724 h 6858000"/>
              <a:gd name="connsiteX2052" fmla="*/ 1669510 w 3605707"/>
              <a:gd name="connsiteY2052" fmla="*/ 1749733 h 6858000"/>
              <a:gd name="connsiteX2053" fmla="*/ 1272730 w 3605707"/>
              <a:gd name="connsiteY2053" fmla="*/ 1741060 h 6858000"/>
              <a:gd name="connsiteX2054" fmla="*/ 1209853 w 3605707"/>
              <a:gd name="connsiteY2054" fmla="*/ 1816947 h 6858000"/>
              <a:gd name="connsiteX2055" fmla="*/ 1190339 w 3605707"/>
              <a:gd name="connsiteY2055" fmla="*/ 1816947 h 6858000"/>
              <a:gd name="connsiteX2056" fmla="*/ 1188171 w 3605707"/>
              <a:gd name="connsiteY2056" fmla="*/ 1810443 h 6858000"/>
              <a:gd name="connsiteX2057" fmla="*/ 1192507 w 3605707"/>
              <a:gd name="connsiteY2057" fmla="*/ 1790929 h 6858000"/>
              <a:gd name="connsiteX2058" fmla="*/ 1188171 w 3605707"/>
              <a:gd name="connsiteY2058" fmla="*/ 1762742 h 6858000"/>
              <a:gd name="connsiteX2059" fmla="*/ 1229367 w 3605707"/>
              <a:gd name="connsiteY2059" fmla="*/ 1725883 h 6858000"/>
              <a:gd name="connsiteX2060" fmla="*/ 1238039 w 3605707"/>
              <a:gd name="connsiteY2060" fmla="*/ 1717210 h 6858000"/>
              <a:gd name="connsiteX2061" fmla="*/ 1272730 w 3605707"/>
              <a:gd name="connsiteY2061" fmla="*/ 1741060 h 6858000"/>
              <a:gd name="connsiteX2062" fmla="*/ 1235871 w 3605707"/>
              <a:gd name="connsiteY2062" fmla="*/ 1715042 h 6858000"/>
              <a:gd name="connsiteX2063" fmla="*/ 1203348 w 3605707"/>
              <a:gd name="connsiteY2063" fmla="*/ 1717210 h 6858000"/>
              <a:gd name="connsiteX2064" fmla="*/ 1218526 w 3605707"/>
              <a:gd name="connsiteY2064" fmla="*/ 1691192 h 6858000"/>
              <a:gd name="connsiteX2065" fmla="*/ 1235871 w 3605707"/>
              <a:gd name="connsiteY2065" fmla="*/ 1715042 h 6858000"/>
              <a:gd name="connsiteX2066" fmla="*/ 901969 w 3605707"/>
              <a:gd name="connsiteY2066" fmla="*/ 1712874 h 6858000"/>
              <a:gd name="connsiteX2067" fmla="*/ 958342 w 3605707"/>
              <a:gd name="connsiteY2067" fmla="*/ 1738892 h 6858000"/>
              <a:gd name="connsiteX2068" fmla="*/ 880287 w 3605707"/>
              <a:gd name="connsiteY2068" fmla="*/ 1808274 h 6858000"/>
              <a:gd name="connsiteX2069" fmla="*/ 795728 w 3605707"/>
              <a:gd name="connsiteY2069" fmla="*/ 1769247 h 6858000"/>
              <a:gd name="connsiteX2070" fmla="*/ 826082 w 3605707"/>
              <a:gd name="connsiteY2070" fmla="*/ 1734556 h 6858000"/>
              <a:gd name="connsiteX2071" fmla="*/ 856437 w 3605707"/>
              <a:gd name="connsiteY2071" fmla="*/ 1689024 h 6858000"/>
              <a:gd name="connsiteX2072" fmla="*/ 901969 w 3605707"/>
              <a:gd name="connsiteY2072" fmla="*/ 1712874 h 6858000"/>
              <a:gd name="connsiteX2073" fmla="*/ 1199012 w 3605707"/>
              <a:gd name="connsiteY2073" fmla="*/ 1680351 h 6858000"/>
              <a:gd name="connsiteX2074" fmla="*/ 1159984 w 3605707"/>
              <a:gd name="connsiteY2074" fmla="*/ 1734556 h 6858000"/>
              <a:gd name="connsiteX2075" fmla="*/ 1183834 w 3605707"/>
              <a:gd name="connsiteY2075" fmla="*/ 1769247 h 6858000"/>
              <a:gd name="connsiteX2076" fmla="*/ 1175162 w 3605707"/>
              <a:gd name="connsiteY2076" fmla="*/ 1797434 h 6858000"/>
              <a:gd name="connsiteX2077" fmla="*/ 1097107 w 3605707"/>
              <a:gd name="connsiteY2077" fmla="*/ 1855975 h 6858000"/>
              <a:gd name="connsiteX2078" fmla="*/ 1062416 w 3605707"/>
              <a:gd name="connsiteY2078" fmla="*/ 1851638 h 6858000"/>
              <a:gd name="connsiteX2079" fmla="*/ 1155648 w 3605707"/>
              <a:gd name="connsiteY2079" fmla="*/ 1736724 h 6858000"/>
              <a:gd name="connsiteX2080" fmla="*/ 1125293 w 3605707"/>
              <a:gd name="connsiteY2080" fmla="*/ 1732388 h 6858000"/>
              <a:gd name="connsiteX2081" fmla="*/ 1140471 w 3605707"/>
              <a:gd name="connsiteY2081" fmla="*/ 1686856 h 6858000"/>
              <a:gd name="connsiteX2082" fmla="*/ 1181666 w 3605707"/>
              <a:gd name="connsiteY2082" fmla="*/ 1667342 h 6858000"/>
              <a:gd name="connsiteX2083" fmla="*/ 1199012 w 3605707"/>
              <a:gd name="connsiteY2083" fmla="*/ 1680351 h 6858000"/>
              <a:gd name="connsiteX2084" fmla="*/ 1129630 w 3605707"/>
              <a:gd name="connsiteY2084" fmla="*/ 1684687 h 6858000"/>
              <a:gd name="connsiteX2085" fmla="*/ 1071088 w 3605707"/>
              <a:gd name="connsiteY2085" fmla="*/ 1751901 h 6858000"/>
              <a:gd name="connsiteX2086" fmla="*/ 1068920 w 3605707"/>
              <a:gd name="connsiteY2086" fmla="*/ 1756238 h 6858000"/>
              <a:gd name="connsiteX2087" fmla="*/ 1092770 w 3605707"/>
              <a:gd name="connsiteY2087" fmla="*/ 1775752 h 6858000"/>
              <a:gd name="connsiteX2088" fmla="*/ 997370 w 3605707"/>
              <a:gd name="connsiteY2088" fmla="*/ 1847302 h 6858000"/>
              <a:gd name="connsiteX2089" fmla="*/ 917146 w 3605707"/>
              <a:gd name="connsiteY2089" fmla="*/ 1816947 h 6858000"/>
              <a:gd name="connsiteX2090" fmla="*/ 975688 w 3605707"/>
              <a:gd name="connsiteY2090" fmla="*/ 1745397 h 6858000"/>
              <a:gd name="connsiteX2091" fmla="*/ 1027724 w 3605707"/>
              <a:gd name="connsiteY2091" fmla="*/ 1762742 h 6858000"/>
              <a:gd name="connsiteX2092" fmla="*/ 1029893 w 3605707"/>
              <a:gd name="connsiteY2092" fmla="*/ 1758406 h 6858000"/>
              <a:gd name="connsiteX2093" fmla="*/ 986529 w 3605707"/>
              <a:gd name="connsiteY2093" fmla="*/ 1721547 h 6858000"/>
              <a:gd name="connsiteX2094" fmla="*/ 1032061 w 3605707"/>
              <a:gd name="connsiteY2094" fmla="*/ 1693360 h 6858000"/>
              <a:gd name="connsiteX2095" fmla="*/ 1086266 w 3605707"/>
              <a:gd name="connsiteY2095" fmla="*/ 1654333 h 6858000"/>
              <a:gd name="connsiteX2096" fmla="*/ 1129630 w 3605707"/>
              <a:gd name="connsiteY2096" fmla="*/ 1684687 h 6858000"/>
              <a:gd name="connsiteX2097" fmla="*/ 1023388 w 3605707"/>
              <a:gd name="connsiteY2097" fmla="*/ 1649996 h 6858000"/>
              <a:gd name="connsiteX2098" fmla="*/ 1040734 w 3605707"/>
              <a:gd name="connsiteY2098" fmla="*/ 1652164 h 6858000"/>
              <a:gd name="connsiteX2099" fmla="*/ 1042902 w 3605707"/>
              <a:gd name="connsiteY2099" fmla="*/ 1656501 h 6858000"/>
              <a:gd name="connsiteX2100" fmla="*/ 1001706 w 3605707"/>
              <a:gd name="connsiteY2100" fmla="*/ 1695528 h 6858000"/>
              <a:gd name="connsiteX2101" fmla="*/ 949669 w 3605707"/>
              <a:gd name="connsiteY2101" fmla="*/ 1706369 h 6858000"/>
              <a:gd name="connsiteX2102" fmla="*/ 873783 w 3605707"/>
              <a:gd name="connsiteY2102" fmla="*/ 1671678 h 6858000"/>
              <a:gd name="connsiteX2103" fmla="*/ 891128 w 3605707"/>
              <a:gd name="connsiteY2103" fmla="*/ 1658669 h 6858000"/>
              <a:gd name="connsiteX2104" fmla="*/ 951838 w 3605707"/>
              <a:gd name="connsiteY2104" fmla="*/ 1630483 h 6858000"/>
              <a:gd name="connsiteX2105" fmla="*/ 1023388 w 3605707"/>
              <a:gd name="connsiteY2105" fmla="*/ 1649996 h 6858000"/>
              <a:gd name="connsiteX2106" fmla="*/ 789223 w 3605707"/>
              <a:gd name="connsiteY2106" fmla="*/ 1654333 h 6858000"/>
              <a:gd name="connsiteX2107" fmla="*/ 830419 w 3605707"/>
              <a:gd name="connsiteY2107" fmla="*/ 1669510 h 6858000"/>
              <a:gd name="connsiteX2108" fmla="*/ 839091 w 3605707"/>
              <a:gd name="connsiteY2108" fmla="*/ 1678183 h 6858000"/>
              <a:gd name="connsiteX2109" fmla="*/ 769709 w 3605707"/>
              <a:gd name="connsiteY2109" fmla="*/ 1758406 h 6858000"/>
              <a:gd name="connsiteX2110" fmla="*/ 743691 w 3605707"/>
              <a:gd name="connsiteY2110" fmla="*/ 1764911 h 6858000"/>
              <a:gd name="connsiteX2111" fmla="*/ 698159 w 3605707"/>
              <a:gd name="connsiteY2111" fmla="*/ 1665174 h 6858000"/>
              <a:gd name="connsiteX2112" fmla="*/ 700327 w 3605707"/>
              <a:gd name="connsiteY2112" fmla="*/ 1652164 h 6858000"/>
              <a:gd name="connsiteX2113" fmla="*/ 715504 w 3605707"/>
              <a:gd name="connsiteY2113" fmla="*/ 1639155 h 6858000"/>
              <a:gd name="connsiteX2114" fmla="*/ 732850 w 3605707"/>
              <a:gd name="connsiteY2114" fmla="*/ 1608801 h 6858000"/>
              <a:gd name="connsiteX2115" fmla="*/ 789223 w 3605707"/>
              <a:gd name="connsiteY2115" fmla="*/ 1654333 h 6858000"/>
              <a:gd name="connsiteX2116" fmla="*/ 717673 w 3605707"/>
              <a:gd name="connsiteY2116" fmla="*/ 1595791 h 6858000"/>
              <a:gd name="connsiteX2117" fmla="*/ 698159 w 3605707"/>
              <a:gd name="connsiteY2117" fmla="*/ 1649996 h 6858000"/>
              <a:gd name="connsiteX2118" fmla="*/ 676477 w 3605707"/>
              <a:gd name="connsiteY2118" fmla="*/ 1619642 h 6858000"/>
              <a:gd name="connsiteX2119" fmla="*/ 676477 w 3605707"/>
              <a:gd name="connsiteY2119" fmla="*/ 1576278 h 6858000"/>
              <a:gd name="connsiteX2120" fmla="*/ 682981 w 3605707"/>
              <a:gd name="connsiteY2120" fmla="*/ 1576278 h 6858000"/>
              <a:gd name="connsiteX2121" fmla="*/ 717673 w 3605707"/>
              <a:gd name="connsiteY2121" fmla="*/ 1595791 h 6858000"/>
              <a:gd name="connsiteX2122" fmla="*/ 862942 w 3605707"/>
              <a:gd name="connsiteY2122" fmla="*/ 1574109 h 6858000"/>
              <a:gd name="connsiteX2123" fmla="*/ 932324 w 3605707"/>
              <a:gd name="connsiteY2123" fmla="*/ 1606632 h 6858000"/>
              <a:gd name="connsiteX2124" fmla="*/ 845596 w 3605707"/>
              <a:gd name="connsiteY2124" fmla="*/ 1654333 h 6858000"/>
              <a:gd name="connsiteX2125" fmla="*/ 745859 w 3605707"/>
              <a:gd name="connsiteY2125" fmla="*/ 1587119 h 6858000"/>
              <a:gd name="connsiteX2126" fmla="*/ 750195 w 3605707"/>
              <a:gd name="connsiteY2126" fmla="*/ 1578446 h 6858000"/>
              <a:gd name="connsiteX2127" fmla="*/ 787055 w 3605707"/>
              <a:gd name="connsiteY2127" fmla="*/ 1565437 h 6858000"/>
              <a:gd name="connsiteX2128" fmla="*/ 826082 w 3605707"/>
              <a:gd name="connsiteY2128" fmla="*/ 1543755 h 6858000"/>
              <a:gd name="connsiteX2129" fmla="*/ 862942 w 3605707"/>
              <a:gd name="connsiteY2129" fmla="*/ 1574109 h 6858000"/>
              <a:gd name="connsiteX2130" fmla="*/ 2421874 w 3605707"/>
              <a:gd name="connsiteY2130" fmla="*/ 1537250 h 6858000"/>
              <a:gd name="connsiteX2131" fmla="*/ 2417537 w 3605707"/>
              <a:gd name="connsiteY2131" fmla="*/ 1554596 h 6858000"/>
              <a:gd name="connsiteX2132" fmla="*/ 2421874 w 3605707"/>
              <a:gd name="connsiteY2132" fmla="*/ 1565437 h 6858000"/>
              <a:gd name="connsiteX2133" fmla="*/ 2467406 w 3605707"/>
              <a:gd name="connsiteY2133" fmla="*/ 1545923 h 6858000"/>
              <a:gd name="connsiteX2134" fmla="*/ 2367669 w 3605707"/>
              <a:gd name="connsiteY2134" fmla="*/ 1608801 h 6858000"/>
              <a:gd name="connsiteX2135" fmla="*/ 2413201 w 3605707"/>
              <a:gd name="connsiteY2135" fmla="*/ 1528577 h 6858000"/>
              <a:gd name="connsiteX2136" fmla="*/ 2421874 w 3605707"/>
              <a:gd name="connsiteY2136" fmla="*/ 1537250 h 6858000"/>
              <a:gd name="connsiteX2137" fmla="*/ 971351 w 3605707"/>
              <a:gd name="connsiteY2137" fmla="*/ 1511232 h 6858000"/>
              <a:gd name="connsiteX2138" fmla="*/ 1023388 w 3605707"/>
              <a:gd name="connsiteY2138" fmla="*/ 1550259 h 6858000"/>
              <a:gd name="connsiteX2139" fmla="*/ 943165 w 3605707"/>
              <a:gd name="connsiteY2139" fmla="*/ 1587119 h 6858000"/>
              <a:gd name="connsiteX2140" fmla="*/ 849932 w 3605707"/>
              <a:gd name="connsiteY2140" fmla="*/ 1535082 h 6858000"/>
              <a:gd name="connsiteX2141" fmla="*/ 954006 w 3605707"/>
              <a:gd name="connsiteY2141" fmla="*/ 1502559 h 6858000"/>
              <a:gd name="connsiteX2142" fmla="*/ 971351 w 3605707"/>
              <a:gd name="connsiteY2142" fmla="*/ 1511232 h 6858000"/>
              <a:gd name="connsiteX2143" fmla="*/ 2244082 w 3605707"/>
              <a:gd name="connsiteY2143" fmla="*/ 1500391 h 6858000"/>
              <a:gd name="connsiteX2144" fmla="*/ 2237577 w 3605707"/>
              <a:gd name="connsiteY2144" fmla="*/ 1530746 h 6858000"/>
              <a:gd name="connsiteX2145" fmla="*/ 2241914 w 3605707"/>
              <a:gd name="connsiteY2145" fmla="*/ 1532914 h 6858000"/>
              <a:gd name="connsiteX2146" fmla="*/ 2319969 w 3605707"/>
              <a:gd name="connsiteY2146" fmla="*/ 1515568 h 6858000"/>
              <a:gd name="connsiteX2147" fmla="*/ 2196381 w 3605707"/>
              <a:gd name="connsiteY2147" fmla="*/ 1569773 h 6858000"/>
              <a:gd name="connsiteX2148" fmla="*/ 2235409 w 3605707"/>
              <a:gd name="connsiteY2148" fmla="*/ 1474372 h 6858000"/>
              <a:gd name="connsiteX2149" fmla="*/ 2244082 w 3605707"/>
              <a:gd name="connsiteY2149" fmla="*/ 1500391 h 6858000"/>
              <a:gd name="connsiteX2150" fmla="*/ 1290076 w 3605707"/>
              <a:gd name="connsiteY2150" fmla="*/ 1472204 h 6858000"/>
              <a:gd name="connsiteX2151" fmla="*/ 1292244 w 3605707"/>
              <a:gd name="connsiteY2151" fmla="*/ 1480877 h 6858000"/>
              <a:gd name="connsiteX2152" fmla="*/ 1285740 w 3605707"/>
              <a:gd name="connsiteY2152" fmla="*/ 1496054 h 6858000"/>
              <a:gd name="connsiteX2153" fmla="*/ 1246712 w 3605707"/>
              <a:gd name="connsiteY2153" fmla="*/ 1498223 h 6858000"/>
              <a:gd name="connsiteX2154" fmla="*/ 1227198 w 3605707"/>
              <a:gd name="connsiteY2154" fmla="*/ 1504727 h 6858000"/>
              <a:gd name="connsiteX2155" fmla="*/ 1159984 w 3605707"/>
              <a:gd name="connsiteY2155" fmla="*/ 1535082 h 6858000"/>
              <a:gd name="connsiteX2156" fmla="*/ 1151312 w 3605707"/>
              <a:gd name="connsiteY2156" fmla="*/ 1509064 h 6858000"/>
              <a:gd name="connsiteX2157" fmla="*/ 1175162 w 3605707"/>
              <a:gd name="connsiteY2157" fmla="*/ 1487382 h 6858000"/>
              <a:gd name="connsiteX2158" fmla="*/ 1244544 w 3605707"/>
              <a:gd name="connsiteY2158" fmla="*/ 1463532 h 6858000"/>
              <a:gd name="connsiteX2159" fmla="*/ 1290076 w 3605707"/>
              <a:gd name="connsiteY2159" fmla="*/ 1472204 h 6858000"/>
              <a:gd name="connsiteX2160" fmla="*/ 1140471 w 3605707"/>
              <a:gd name="connsiteY2160" fmla="*/ 1463532 h 6858000"/>
              <a:gd name="connsiteX2161" fmla="*/ 1092770 w 3605707"/>
              <a:gd name="connsiteY2161" fmla="*/ 1491718 h 6858000"/>
              <a:gd name="connsiteX2162" fmla="*/ 1107948 w 3605707"/>
              <a:gd name="connsiteY2162" fmla="*/ 1515568 h 6858000"/>
              <a:gd name="connsiteX2163" fmla="*/ 1105779 w 3605707"/>
              <a:gd name="connsiteY2163" fmla="*/ 1532914 h 6858000"/>
              <a:gd name="connsiteX2164" fmla="*/ 1123125 w 3605707"/>
              <a:gd name="connsiteY2164" fmla="*/ 1522073 h 6858000"/>
              <a:gd name="connsiteX2165" fmla="*/ 1140471 w 3605707"/>
              <a:gd name="connsiteY2165" fmla="*/ 1548091 h 6858000"/>
              <a:gd name="connsiteX2166" fmla="*/ 1114452 w 3605707"/>
              <a:gd name="connsiteY2166" fmla="*/ 1576278 h 6858000"/>
              <a:gd name="connsiteX2167" fmla="*/ 1123125 w 3605707"/>
              <a:gd name="connsiteY2167" fmla="*/ 1589287 h 6858000"/>
              <a:gd name="connsiteX2168" fmla="*/ 1101443 w 3605707"/>
              <a:gd name="connsiteY2168" fmla="*/ 1623978 h 6858000"/>
              <a:gd name="connsiteX2169" fmla="*/ 1105779 w 3605707"/>
              <a:gd name="connsiteY2169" fmla="*/ 1626146 h 6858000"/>
              <a:gd name="connsiteX2170" fmla="*/ 1146975 w 3605707"/>
              <a:gd name="connsiteY2170" fmla="*/ 1587119 h 6858000"/>
              <a:gd name="connsiteX2171" fmla="*/ 1166489 w 3605707"/>
              <a:gd name="connsiteY2171" fmla="*/ 1617473 h 6858000"/>
              <a:gd name="connsiteX2172" fmla="*/ 1112284 w 3605707"/>
              <a:gd name="connsiteY2172" fmla="*/ 1649996 h 6858000"/>
              <a:gd name="connsiteX2173" fmla="*/ 1090602 w 3605707"/>
              <a:gd name="connsiteY2173" fmla="*/ 1645660 h 6858000"/>
              <a:gd name="connsiteX2174" fmla="*/ 1090602 w 3605707"/>
              <a:gd name="connsiteY2174" fmla="*/ 1639155 h 6858000"/>
              <a:gd name="connsiteX2175" fmla="*/ 1097107 w 3605707"/>
              <a:gd name="connsiteY2175" fmla="*/ 1632651 h 6858000"/>
              <a:gd name="connsiteX2176" fmla="*/ 1019052 w 3605707"/>
              <a:gd name="connsiteY2176" fmla="*/ 1632651 h 6858000"/>
              <a:gd name="connsiteX2177" fmla="*/ 962679 w 3605707"/>
              <a:gd name="connsiteY2177" fmla="*/ 1604464 h 6858000"/>
              <a:gd name="connsiteX2178" fmla="*/ 999538 w 3605707"/>
              <a:gd name="connsiteY2178" fmla="*/ 1589287 h 6858000"/>
              <a:gd name="connsiteX2179" fmla="*/ 1042902 w 3605707"/>
              <a:gd name="connsiteY2179" fmla="*/ 1565437 h 6858000"/>
              <a:gd name="connsiteX2180" fmla="*/ 1090602 w 3605707"/>
              <a:gd name="connsiteY2180" fmla="*/ 1584950 h 6858000"/>
              <a:gd name="connsiteX2181" fmla="*/ 1105779 w 3605707"/>
              <a:gd name="connsiteY2181" fmla="*/ 1576278 h 6858000"/>
              <a:gd name="connsiteX2182" fmla="*/ 1064584 w 3605707"/>
              <a:gd name="connsiteY2182" fmla="*/ 1554596 h 6858000"/>
              <a:gd name="connsiteX2183" fmla="*/ 1092770 w 3605707"/>
              <a:gd name="connsiteY2183" fmla="*/ 1537250 h 6858000"/>
              <a:gd name="connsiteX2184" fmla="*/ 973520 w 3605707"/>
              <a:gd name="connsiteY2184" fmla="*/ 1509064 h 6858000"/>
              <a:gd name="connsiteX2185" fmla="*/ 1040734 w 3605707"/>
              <a:gd name="connsiteY2185" fmla="*/ 1463532 h 6858000"/>
              <a:gd name="connsiteX2186" fmla="*/ 1073257 w 3605707"/>
              <a:gd name="connsiteY2186" fmla="*/ 1472204 h 6858000"/>
              <a:gd name="connsiteX2187" fmla="*/ 1068920 w 3605707"/>
              <a:gd name="connsiteY2187" fmla="*/ 1461363 h 6858000"/>
              <a:gd name="connsiteX2188" fmla="*/ 1071088 w 3605707"/>
              <a:gd name="connsiteY2188" fmla="*/ 1454859 h 6858000"/>
              <a:gd name="connsiteX2189" fmla="*/ 1138302 w 3605707"/>
              <a:gd name="connsiteY2189" fmla="*/ 1448354 h 6858000"/>
              <a:gd name="connsiteX2190" fmla="*/ 1140471 w 3605707"/>
              <a:gd name="connsiteY2190" fmla="*/ 1463532 h 6858000"/>
              <a:gd name="connsiteX2191" fmla="*/ 817409 w 3605707"/>
              <a:gd name="connsiteY2191" fmla="*/ 1524241 h 6858000"/>
              <a:gd name="connsiteX2192" fmla="*/ 722009 w 3605707"/>
              <a:gd name="connsiteY2192" fmla="*/ 1565437 h 6858000"/>
              <a:gd name="connsiteX2193" fmla="*/ 661299 w 3605707"/>
              <a:gd name="connsiteY2193" fmla="*/ 1537250 h 6858000"/>
              <a:gd name="connsiteX2194" fmla="*/ 661299 w 3605707"/>
              <a:gd name="connsiteY2194" fmla="*/ 1519905 h 6858000"/>
              <a:gd name="connsiteX2195" fmla="*/ 676477 w 3605707"/>
              <a:gd name="connsiteY2195" fmla="*/ 1478709 h 6858000"/>
              <a:gd name="connsiteX2196" fmla="*/ 750195 w 3605707"/>
              <a:gd name="connsiteY2196" fmla="*/ 1444018 h 6858000"/>
              <a:gd name="connsiteX2197" fmla="*/ 817409 w 3605707"/>
              <a:gd name="connsiteY2197" fmla="*/ 1524241 h 6858000"/>
              <a:gd name="connsiteX2198" fmla="*/ 1298749 w 3605707"/>
              <a:gd name="connsiteY2198" fmla="*/ 1426672 h 6858000"/>
              <a:gd name="connsiteX2199" fmla="*/ 1300917 w 3605707"/>
              <a:gd name="connsiteY2199" fmla="*/ 1433177 h 6858000"/>
              <a:gd name="connsiteX2200" fmla="*/ 1277067 w 3605707"/>
              <a:gd name="connsiteY2200" fmla="*/ 1452691 h 6858000"/>
              <a:gd name="connsiteX2201" fmla="*/ 1242376 w 3605707"/>
              <a:gd name="connsiteY2201" fmla="*/ 1441850 h 6858000"/>
              <a:gd name="connsiteX2202" fmla="*/ 1283571 w 3605707"/>
              <a:gd name="connsiteY2202" fmla="*/ 1424504 h 6858000"/>
              <a:gd name="connsiteX2203" fmla="*/ 1298749 w 3605707"/>
              <a:gd name="connsiteY2203" fmla="*/ 1426672 h 6858000"/>
              <a:gd name="connsiteX2204" fmla="*/ 995201 w 3605707"/>
              <a:gd name="connsiteY2204" fmla="*/ 1415831 h 6858000"/>
              <a:gd name="connsiteX2205" fmla="*/ 1029893 w 3605707"/>
              <a:gd name="connsiteY2205" fmla="*/ 1441850 h 6858000"/>
              <a:gd name="connsiteX2206" fmla="*/ 1036397 w 3605707"/>
              <a:gd name="connsiteY2206" fmla="*/ 1454859 h 6858000"/>
              <a:gd name="connsiteX2207" fmla="*/ 1036397 w 3605707"/>
              <a:gd name="connsiteY2207" fmla="*/ 1461363 h 6858000"/>
              <a:gd name="connsiteX2208" fmla="*/ 962679 w 3605707"/>
              <a:gd name="connsiteY2208" fmla="*/ 1476541 h 6858000"/>
              <a:gd name="connsiteX2209" fmla="*/ 897633 w 3605707"/>
              <a:gd name="connsiteY2209" fmla="*/ 1459195 h 6858000"/>
              <a:gd name="connsiteX2210" fmla="*/ 895464 w 3605707"/>
              <a:gd name="connsiteY2210" fmla="*/ 1463532 h 6858000"/>
              <a:gd name="connsiteX2211" fmla="*/ 921483 w 3605707"/>
              <a:gd name="connsiteY2211" fmla="*/ 1485213 h 6858000"/>
              <a:gd name="connsiteX2212" fmla="*/ 936660 w 3605707"/>
              <a:gd name="connsiteY2212" fmla="*/ 1496054 h 6858000"/>
              <a:gd name="connsiteX2213" fmla="*/ 869446 w 3605707"/>
              <a:gd name="connsiteY2213" fmla="*/ 1515568 h 6858000"/>
              <a:gd name="connsiteX2214" fmla="*/ 778382 w 3605707"/>
              <a:gd name="connsiteY2214" fmla="*/ 1461363 h 6858000"/>
              <a:gd name="connsiteX2215" fmla="*/ 767541 w 3605707"/>
              <a:gd name="connsiteY2215" fmla="*/ 1428840 h 6858000"/>
              <a:gd name="connsiteX2216" fmla="*/ 771877 w 3605707"/>
              <a:gd name="connsiteY2216" fmla="*/ 1417999 h 6858000"/>
              <a:gd name="connsiteX2217" fmla="*/ 797896 w 3605707"/>
              <a:gd name="connsiteY2217" fmla="*/ 1413663 h 6858000"/>
              <a:gd name="connsiteX2218" fmla="*/ 832587 w 3605707"/>
              <a:gd name="connsiteY2218" fmla="*/ 1400654 h 6858000"/>
              <a:gd name="connsiteX2219" fmla="*/ 847764 w 3605707"/>
              <a:gd name="connsiteY2219" fmla="*/ 1400654 h 6858000"/>
              <a:gd name="connsiteX2220" fmla="*/ 882455 w 3605707"/>
              <a:gd name="connsiteY2220" fmla="*/ 1454859 h 6858000"/>
              <a:gd name="connsiteX2221" fmla="*/ 888960 w 3605707"/>
              <a:gd name="connsiteY2221" fmla="*/ 1454859 h 6858000"/>
              <a:gd name="connsiteX2222" fmla="*/ 891128 w 3605707"/>
              <a:gd name="connsiteY2222" fmla="*/ 1448354 h 6858000"/>
              <a:gd name="connsiteX2223" fmla="*/ 871614 w 3605707"/>
              <a:gd name="connsiteY2223" fmla="*/ 1409327 h 6858000"/>
              <a:gd name="connsiteX2224" fmla="*/ 930156 w 3605707"/>
              <a:gd name="connsiteY2224" fmla="*/ 1385477 h 6858000"/>
              <a:gd name="connsiteX2225" fmla="*/ 995201 w 3605707"/>
              <a:gd name="connsiteY2225" fmla="*/ 1415831 h 6858000"/>
              <a:gd name="connsiteX2226" fmla="*/ 1136134 w 3605707"/>
              <a:gd name="connsiteY2226" fmla="*/ 1424504 h 6858000"/>
              <a:gd name="connsiteX2227" fmla="*/ 1088434 w 3605707"/>
              <a:gd name="connsiteY2227" fmla="*/ 1441850 h 6858000"/>
              <a:gd name="connsiteX2228" fmla="*/ 1032061 w 3605707"/>
              <a:gd name="connsiteY2228" fmla="*/ 1428840 h 6858000"/>
              <a:gd name="connsiteX2229" fmla="*/ 988697 w 3605707"/>
              <a:gd name="connsiteY2229" fmla="*/ 1378972 h 6858000"/>
              <a:gd name="connsiteX2230" fmla="*/ 1032061 w 3605707"/>
              <a:gd name="connsiteY2230" fmla="*/ 1378972 h 6858000"/>
              <a:gd name="connsiteX2231" fmla="*/ 1075425 w 3605707"/>
              <a:gd name="connsiteY2231" fmla="*/ 1361626 h 6858000"/>
              <a:gd name="connsiteX2232" fmla="*/ 1136134 w 3605707"/>
              <a:gd name="connsiteY2232" fmla="*/ 1424504 h 6858000"/>
              <a:gd name="connsiteX2233" fmla="*/ 1164321 w 3605707"/>
              <a:gd name="connsiteY2233" fmla="*/ 1370299 h 6858000"/>
              <a:gd name="connsiteX2234" fmla="*/ 1164321 w 3605707"/>
              <a:gd name="connsiteY2234" fmla="*/ 1376804 h 6858000"/>
              <a:gd name="connsiteX2235" fmla="*/ 1142639 w 3605707"/>
              <a:gd name="connsiteY2235" fmla="*/ 1407158 h 6858000"/>
              <a:gd name="connsiteX2236" fmla="*/ 1097107 w 3605707"/>
              <a:gd name="connsiteY2236" fmla="*/ 1355122 h 6858000"/>
              <a:gd name="connsiteX2237" fmla="*/ 1164321 w 3605707"/>
              <a:gd name="connsiteY2237" fmla="*/ 1370299 h 6858000"/>
              <a:gd name="connsiteX2238" fmla="*/ 3213265 w 3605707"/>
              <a:gd name="connsiteY2238" fmla="*/ 1502559 h 6858000"/>
              <a:gd name="connsiteX2239" fmla="*/ 3224106 w 3605707"/>
              <a:gd name="connsiteY2239" fmla="*/ 1550259 h 6858000"/>
              <a:gd name="connsiteX2240" fmla="*/ 3224106 w 3605707"/>
              <a:gd name="connsiteY2240" fmla="*/ 1600128 h 6858000"/>
              <a:gd name="connsiteX2241" fmla="*/ 3391057 w 3605707"/>
              <a:gd name="connsiteY2241" fmla="*/ 1803938 h 6858000"/>
              <a:gd name="connsiteX2242" fmla="*/ 3460439 w 3605707"/>
              <a:gd name="connsiteY2242" fmla="*/ 1799602 h 6858000"/>
              <a:gd name="connsiteX2243" fmla="*/ 3605708 w 3605707"/>
              <a:gd name="connsiteY2243" fmla="*/ 1888498 h 6858000"/>
              <a:gd name="connsiteX2244" fmla="*/ 3477785 w 3605707"/>
              <a:gd name="connsiteY2244" fmla="*/ 1812611 h 6858000"/>
              <a:gd name="connsiteX2245" fmla="*/ 3466944 w 3605707"/>
              <a:gd name="connsiteY2245" fmla="*/ 1810443 h 6858000"/>
              <a:gd name="connsiteX2246" fmla="*/ 3358534 w 3605707"/>
              <a:gd name="connsiteY2246" fmla="*/ 1821284 h 6858000"/>
              <a:gd name="connsiteX2247" fmla="*/ 3189415 w 3605707"/>
              <a:gd name="connsiteY2247" fmla="*/ 1608801 h 6858000"/>
              <a:gd name="connsiteX2248" fmla="*/ 3026800 w 3605707"/>
              <a:gd name="connsiteY2248" fmla="*/ 1402822 h 6858000"/>
              <a:gd name="connsiteX2249" fmla="*/ 2738430 w 3605707"/>
              <a:gd name="connsiteY2249" fmla="*/ 1554596 h 6858000"/>
              <a:gd name="connsiteX2250" fmla="*/ 2677721 w 3605707"/>
              <a:gd name="connsiteY2250" fmla="*/ 1565437 h 6858000"/>
              <a:gd name="connsiteX2251" fmla="*/ 2632189 w 3605707"/>
              <a:gd name="connsiteY2251" fmla="*/ 1556764 h 6858000"/>
              <a:gd name="connsiteX2252" fmla="*/ 2551965 w 3605707"/>
              <a:gd name="connsiteY2252" fmla="*/ 1487382 h 6858000"/>
              <a:gd name="connsiteX2253" fmla="*/ 2567143 w 3605707"/>
              <a:gd name="connsiteY2253" fmla="*/ 1452691 h 6858000"/>
              <a:gd name="connsiteX2254" fmla="*/ 2682057 w 3605707"/>
              <a:gd name="connsiteY2254" fmla="*/ 1483045 h 6858000"/>
              <a:gd name="connsiteX2255" fmla="*/ 2734094 w 3605707"/>
              <a:gd name="connsiteY2255" fmla="*/ 1472204 h 6858000"/>
              <a:gd name="connsiteX2256" fmla="*/ 2768785 w 3605707"/>
              <a:gd name="connsiteY2256" fmla="*/ 1461363 h 6858000"/>
              <a:gd name="connsiteX2257" fmla="*/ 2883699 w 3605707"/>
              <a:gd name="connsiteY2257" fmla="*/ 1387645 h 6858000"/>
              <a:gd name="connsiteX2258" fmla="*/ 3013791 w 3605707"/>
              <a:gd name="connsiteY2258" fmla="*/ 1346449 h 6858000"/>
              <a:gd name="connsiteX2259" fmla="*/ 3213265 w 3605707"/>
              <a:gd name="connsiteY2259" fmla="*/ 1502559 h 6858000"/>
              <a:gd name="connsiteX2260" fmla="*/ 2538956 w 3605707"/>
              <a:gd name="connsiteY2260" fmla="*/ 1433177 h 6858000"/>
              <a:gd name="connsiteX2261" fmla="*/ 2504265 w 3605707"/>
              <a:gd name="connsiteY2261" fmla="*/ 1463532 h 6858000"/>
              <a:gd name="connsiteX2262" fmla="*/ 2463069 w 3605707"/>
              <a:gd name="connsiteY2262" fmla="*/ 1461363 h 6858000"/>
              <a:gd name="connsiteX2263" fmla="*/ 2482583 w 3605707"/>
              <a:gd name="connsiteY2263" fmla="*/ 1387645 h 6858000"/>
              <a:gd name="connsiteX2264" fmla="*/ 2473910 w 3605707"/>
              <a:gd name="connsiteY2264" fmla="*/ 1337776 h 6858000"/>
              <a:gd name="connsiteX2265" fmla="*/ 2538956 w 3605707"/>
              <a:gd name="connsiteY2265" fmla="*/ 1433177 h 6858000"/>
              <a:gd name="connsiteX2266" fmla="*/ 1398486 w 3605707"/>
              <a:gd name="connsiteY2266" fmla="*/ 1374636 h 6858000"/>
              <a:gd name="connsiteX2267" fmla="*/ 1461363 w 3605707"/>
              <a:gd name="connsiteY2267" fmla="*/ 1374636 h 6858000"/>
              <a:gd name="connsiteX2268" fmla="*/ 1528577 w 3605707"/>
              <a:gd name="connsiteY2268" fmla="*/ 1359458 h 6858000"/>
              <a:gd name="connsiteX2269" fmla="*/ 1548091 w 3605707"/>
              <a:gd name="connsiteY2269" fmla="*/ 1350785 h 6858000"/>
              <a:gd name="connsiteX2270" fmla="*/ 1558932 w 3605707"/>
              <a:gd name="connsiteY2270" fmla="*/ 1350785 h 6858000"/>
              <a:gd name="connsiteX2271" fmla="*/ 1561100 w 3605707"/>
              <a:gd name="connsiteY2271" fmla="*/ 1355122 h 6858000"/>
              <a:gd name="connsiteX2272" fmla="*/ 1454859 w 3605707"/>
              <a:gd name="connsiteY2272" fmla="*/ 1394149 h 6858000"/>
              <a:gd name="connsiteX2273" fmla="*/ 1272730 w 3605707"/>
              <a:gd name="connsiteY2273" fmla="*/ 1398486 h 6858000"/>
              <a:gd name="connsiteX2274" fmla="*/ 1539418 w 3605707"/>
              <a:gd name="connsiteY2274" fmla="*/ 1281403 h 6858000"/>
              <a:gd name="connsiteX2275" fmla="*/ 1398486 w 3605707"/>
              <a:gd name="connsiteY2275" fmla="*/ 1374636 h 6858000"/>
              <a:gd name="connsiteX2276" fmla="*/ 1073257 w 3605707"/>
              <a:gd name="connsiteY2276" fmla="*/ 1346449 h 6858000"/>
              <a:gd name="connsiteX2277" fmla="*/ 1008211 w 3605707"/>
              <a:gd name="connsiteY2277" fmla="*/ 1365963 h 6858000"/>
              <a:gd name="connsiteX2278" fmla="*/ 919315 w 3605707"/>
              <a:gd name="connsiteY2278" fmla="*/ 1285740 h 6858000"/>
              <a:gd name="connsiteX2279" fmla="*/ 962679 w 3605707"/>
              <a:gd name="connsiteY2279" fmla="*/ 1281403 h 6858000"/>
              <a:gd name="connsiteX2280" fmla="*/ 1073257 w 3605707"/>
              <a:gd name="connsiteY2280" fmla="*/ 1346449 h 6858000"/>
              <a:gd name="connsiteX2281" fmla="*/ 945333 w 3605707"/>
              <a:gd name="connsiteY2281" fmla="*/ 1368131 h 6858000"/>
              <a:gd name="connsiteX2282" fmla="*/ 895464 w 3605707"/>
              <a:gd name="connsiteY2282" fmla="*/ 1378972 h 6858000"/>
              <a:gd name="connsiteX2283" fmla="*/ 806569 w 3605707"/>
              <a:gd name="connsiteY2283" fmla="*/ 1292244 h 6858000"/>
              <a:gd name="connsiteX2284" fmla="*/ 832587 w 3605707"/>
              <a:gd name="connsiteY2284" fmla="*/ 1281403 h 6858000"/>
              <a:gd name="connsiteX2285" fmla="*/ 945333 w 3605707"/>
              <a:gd name="connsiteY2285" fmla="*/ 1368131 h 6858000"/>
              <a:gd name="connsiteX2286" fmla="*/ 1376804 w 3605707"/>
              <a:gd name="connsiteY2286" fmla="*/ 1292244 h 6858000"/>
              <a:gd name="connsiteX2287" fmla="*/ 1331272 w 3605707"/>
              <a:gd name="connsiteY2287" fmla="*/ 1344281 h 6858000"/>
              <a:gd name="connsiteX2288" fmla="*/ 1251048 w 3605707"/>
              <a:gd name="connsiteY2288" fmla="*/ 1374636 h 6858000"/>
              <a:gd name="connsiteX2289" fmla="*/ 1153480 w 3605707"/>
              <a:gd name="connsiteY2289" fmla="*/ 1463532 h 6858000"/>
              <a:gd name="connsiteX2290" fmla="*/ 1242376 w 3605707"/>
              <a:gd name="connsiteY2290" fmla="*/ 1292244 h 6858000"/>
              <a:gd name="connsiteX2291" fmla="*/ 1281403 w 3605707"/>
              <a:gd name="connsiteY2291" fmla="*/ 1279235 h 6858000"/>
              <a:gd name="connsiteX2292" fmla="*/ 1376804 w 3605707"/>
              <a:gd name="connsiteY2292" fmla="*/ 1292244 h 6858000"/>
              <a:gd name="connsiteX2293" fmla="*/ 1127461 w 3605707"/>
              <a:gd name="connsiteY2293" fmla="*/ 1277067 h 6858000"/>
              <a:gd name="connsiteX2294" fmla="*/ 1164321 w 3605707"/>
              <a:gd name="connsiteY2294" fmla="*/ 1329103 h 6858000"/>
              <a:gd name="connsiteX2295" fmla="*/ 1164321 w 3605707"/>
              <a:gd name="connsiteY2295" fmla="*/ 1350785 h 6858000"/>
              <a:gd name="connsiteX2296" fmla="*/ 1159984 w 3605707"/>
              <a:gd name="connsiteY2296" fmla="*/ 1348617 h 6858000"/>
              <a:gd name="connsiteX2297" fmla="*/ 1136134 w 3605707"/>
              <a:gd name="connsiteY2297" fmla="*/ 1352954 h 6858000"/>
              <a:gd name="connsiteX2298" fmla="*/ 1051575 w 3605707"/>
              <a:gd name="connsiteY2298" fmla="*/ 1281403 h 6858000"/>
              <a:gd name="connsiteX2299" fmla="*/ 1051575 w 3605707"/>
              <a:gd name="connsiteY2299" fmla="*/ 1270562 h 6858000"/>
              <a:gd name="connsiteX2300" fmla="*/ 1081929 w 3605707"/>
              <a:gd name="connsiteY2300" fmla="*/ 1270562 h 6858000"/>
              <a:gd name="connsiteX2301" fmla="*/ 1088434 w 3605707"/>
              <a:gd name="connsiteY2301" fmla="*/ 1270562 h 6858000"/>
              <a:gd name="connsiteX2302" fmla="*/ 1127461 w 3605707"/>
              <a:gd name="connsiteY2302" fmla="*/ 1277067 h 6858000"/>
              <a:gd name="connsiteX2303" fmla="*/ 1489550 w 3605707"/>
              <a:gd name="connsiteY2303" fmla="*/ 1264058 h 6858000"/>
              <a:gd name="connsiteX2304" fmla="*/ 1478709 w 3605707"/>
              <a:gd name="connsiteY2304" fmla="*/ 1287908 h 6858000"/>
              <a:gd name="connsiteX2305" fmla="*/ 1383308 w 3605707"/>
              <a:gd name="connsiteY2305" fmla="*/ 1333440 h 6858000"/>
              <a:gd name="connsiteX2306" fmla="*/ 1372467 w 3605707"/>
              <a:gd name="connsiteY2306" fmla="*/ 1333440 h 6858000"/>
              <a:gd name="connsiteX2307" fmla="*/ 1404990 w 3605707"/>
              <a:gd name="connsiteY2307" fmla="*/ 1296581 h 6858000"/>
              <a:gd name="connsiteX2308" fmla="*/ 1426672 w 3605707"/>
              <a:gd name="connsiteY2308" fmla="*/ 1277067 h 6858000"/>
              <a:gd name="connsiteX2309" fmla="*/ 1487382 w 3605707"/>
              <a:gd name="connsiteY2309" fmla="*/ 1255385 h 6858000"/>
              <a:gd name="connsiteX2310" fmla="*/ 1489550 w 3605707"/>
              <a:gd name="connsiteY2310" fmla="*/ 1264058 h 6858000"/>
              <a:gd name="connsiteX2311" fmla="*/ 507358 w 3605707"/>
              <a:gd name="connsiteY2311" fmla="*/ 1448354 h 6858000"/>
              <a:gd name="connsiteX2312" fmla="*/ 518199 w 3605707"/>
              <a:gd name="connsiteY2312" fmla="*/ 1519905 h 6858000"/>
              <a:gd name="connsiteX2313" fmla="*/ 563731 w 3605707"/>
              <a:gd name="connsiteY2313" fmla="*/ 1487382 h 6858000"/>
              <a:gd name="connsiteX2314" fmla="*/ 570235 w 3605707"/>
              <a:gd name="connsiteY2314" fmla="*/ 1487382 h 6858000"/>
              <a:gd name="connsiteX2315" fmla="*/ 529040 w 3605707"/>
              <a:gd name="connsiteY2315" fmla="*/ 1582782 h 6858000"/>
              <a:gd name="connsiteX2316" fmla="*/ 503021 w 3605707"/>
              <a:gd name="connsiteY2316" fmla="*/ 1541587 h 6858000"/>
              <a:gd name="connsiteX2317" fmla="*/ 483507 w 3605707"/>
              <a:gd name="connsiteY2317" fmla="*/ 1472204 h 6858000"/>
              <a:gd name="connsiteX2318" fmla="*/ 483507 w 3605707"/>
              <a:gd name="connsiteY2318" fmla="*/ 1413663 h 6858000"/>
              <a:gd name="connsiteX2319" fmla="*/ 587581 w 3605707"/>
              <a:gd name="connsiteY2319" fmla="*/ 1251048 h 6858000"/>
              <a:gd name="connsiteX2320" fmla="*/ 507358 w 3605707"/>
              <a:gd name="connsiteY2320" fmla="*/ 1448354 h 6858000"/>
              <a:gd name="connsiteX2321" fmla="*/ 1166489 w 3605707"/>
              <a:gd name="connsiteY2321" fmla="*/ 1229366 h 6858000"/>
              <a:gd name="connsiteX2322" fmla="*/ 1251048 w 3605707"/>
              <a:gd name="connsiteY2322" fmla="*/ 1264058 h 6858000"/>
              <a:gd name="connsiteX2323" fmla="*/ 1190339 w 3605707"/>
              <a:gd name="connsiteY2323" fmla="*/ 1281403 h 6858000"/>
              <a:gd name="connsiteX2324" fmla="*/ 1188171 w 3605707"/>
              <a:gd name="connsiteY2324" fmla="*/ 1285740 h 6858000"/>
              <a:gd name="connsiteX2325" fmla="*/ 1212021 w 3605707"/>
              <a:gd name="connsiteY2325" fmla="*/ 1300917 h 6858000"/>
              <a:gd name="connsiteX2326" fmla="*/ 1186003 w 3605707"/>
              <a:gd name="connsiteY2326" fmla="*/ 1333440 h 6858000"/>
              <a:gd name="connsiteX2327" fmla="*/ 1162152 w 3605707"/>
              <a:gd name="connsiteY2327" fmla="*/ 1296581 h 6858000"/>
              <a:gd name="connsiteX2328" fmla="*/ 1168657 w 3605707"/>
              <a:gd name="connsiteY2328" fmla="*/ 1279235 h 6858000"/>
              <a:gd name="connsiteX2329" fmla="*/ 1186003 w 3605707"/>
              <a:gd name="connsiteY2329" fmla="*/ 1285740 h 6858000"/>
              <a:gd name="connsiteX2330" fmla="*/ 1188171 w 3605707"/>
              <a:gd name="connsiteY2330" fmla="*/ 1279235 h 6858000"/>
              <a:gd name="connsiteX2331" fmla="*/ 1155648 w 3605707"/>
              <a:gd name="connsiteY2331" fmla="*/ 1235871 h 6858000"/>
              <a:gd name="connsiteX2332" fmla="*/ 1155648 w 3605707"/>
              <a:gd name="connsiteY2332" fmla="*/ 1229366 h 6858000"/>
              <a:gd name="connsiteX2333" fmla="*/ 1166489 w 3605707"/>
              <a:gd name="connsiteY2333" fmla="*/ 1229366 h 6858000"/>
              <a:gd name="connsiteX2334" fmla="*/ 2718916 w 3605707"/>
              <a:gd name="connsiteY2334" fmla="*/ 1209853 h 6858000"/>
              <a:gd name="connsiteX2335" fmla="*/ 2612675 w 3605707"/>
              <a:gd name="connsiteY2335" fmla="*/ 1313926 h 6858000"/>
              <a:gd name="connsiteX2336" fmla="*/ 2625684 w 3605707"/>
              <a:gd name="connsiteY2336" fmla="*/ 1266226 h 6858000"/>
              <a:gd name="connsiteX2337" fmla="*/ 2686394 w 3605707"/>
              <a:gd name="connsiteY2337" fmla="*/ 1209853 h 6858000"/>
              <a:gd name="connsiteX2338" fmla="*/ 2718916 w 3605707"/>
              <a:gd name="connsiteY2338" fmla="*/ 1209853 h 6858000"/>
              <a:gd name="connsiteX2339" fmla="*/ 1103611 w 3605707"/>
              <a:gd name="connsiteY2339" fmla="*/ 1199012 h 6858000"/>
              <a:gd name="connsiteX2340" fmla="*/ 1140471 w 3605707"/>
              <a:gd name="connsiteY2340" fmla="*/ 1238039 h 6858000"/>
              <a:gd name="connsiteX2341" fmla="*/ 1101443 w 3605707"/>
              <a:gd name="connsiteY2341" fmla="*/ 1261889 h 6858000"/>
              <a:gd name="connsiteX2342" fmla="*/ 1003874 w 3605707"/>
              <a:gd name="connsiteY2342" fmla="*/ 1181666 h 6858000"/>
              <a:gd name="connsiteX2343" fmla="*/ 1068920 w 3605707"/>
              <a:gd name="connsiteY2343" fmla="*/ 1199012 h 6858000"/>
              <a:gd name="connsiteX2344" fmla="*/ 1103611 w 3605707"/>
              <a:gd name="connsiteY2344" fmla="*/ 1199012 h 6858000"/>
              <a:gd name="connsiteX2345" fmla="*/ 819578 w 3605707"/>
              <a:gd name="connsiteY2345" fmla="*/ 1186003 h 6858000"/>
              <a:gd name="connsiteX2346" fmla="*/ 865110 w 3605707"/>
              <a:gd name="connsiteY2346" fmla="*/ 1199012 h 6858000"/>
              <a:gd name="connsiteX2347" fmla="*/ 882455 w 3605707"/>
              <a:gd name="connsiteY2347" fmla="*/ 1227198 h 6858000"/>
              <a:gd name="connsiteX2348" fmla="*/ 884624 w 3605707"/>
              <a:gd name="connsiteY2348" fmla="*/ 1220694 h 6858000"/>
              <a:gd name="connsiteX2349" fmla="*/ 880287 w 3605707"/>
              <a:gd name="connsiteY2349" fmla="*/ 1203348 h 6858000"/>
              <a:gd name="connsiteX2350" fmla="*/ 901969 w 3605707"/>
              <a:gd name="connsiteY2350" fmla="*/ 1186003 h 6858000"/>
              <a:gd name="connsiteX2351" fmla="*/ 934492 w 3605707"/>
              <a:gd name="connsiteY2351" fmla="*/ 1190339 h 6858000"/>
              <a:gd name="connsiteX2352" fmla="*/ 986529 w 3605707"/>
              <a:gd name="connsiteY2352" fmla="*/ 1203348 h 6858000"/>
              <a:gd name="connsiteX2353" fmla="*/ 1014715 w 3605707"/>
              <a:gd name="connsiteY2353" fmla="*/ 1255385 h 6858000"/>
              <a:gd name="connsiteX2354" fmla="*/ 958342 w 3605707"/>
              <a:gd name="connsiteY2354" fmla="*/ 1274899 h 6858000"/>
              <a:gd name="connsiteX2355" fmla="*/ 891128 w 3605707"/>
              <a:gd name="connsiteY2355" fmla="*/ 1246712 h 6858000"/>
              <a:gd name="connsiteX2356" fmla="*/ 856437 w 3605707"/>
              <a:gd name="connsiteY2356" fmla="*/ 1272730 h 6858000"/>
              <a:gd name="connsiteX2357" fmla="*/ 787055 w 3605707"/>
              <a:gd name="connsiteY2357" fmla="*/ 1253217 h 6858000"/>
              <a:gd name="connsiteX2358" fmla="*/ 776214 w 3605707"/>
              <a:gd name="connsiteY2358" fmla="*/ 1253217 h 6858000"/>
              <a:gd name="connsiteX2359" fmla="*/ 756700 w 3605707"/>
              <a:gd name="connsiteY2359" fmla="*/ 1298749 h 6858000"/>
              <a:gd name="connsiteX2360" fmla="*/ 776214 w 3605707"/>
              <a:gd name="connsiteY2360" fmla="*/ 1298749 h 6858000"/>
              <a:gd name="connsiteX2361" fmla="*/ 789223 w 3605707"/>
              <a:gd name="connsiteY2361" fmla="*/ 1305253 h 6858000"/>
              <a:gd name="connsiteX2362" fmla="*/ 802232 w 3605707"/>
              <a:gd name="connsiteY2362" fmla="*/ 1339944 h 6858000"/>
              <a:gd name="connsiteX2363" fmla="*/ 841260 w 3605707"/>
              <a:gd name="connsiteY2363" fmla="*/ 1376804 h 6858000"/>
              <a:gd name="connsiteX2364" fmla="*/ 769709 w 3605707"/>
              <a:gd name="connsiteY2364" fmla="*/ 1400654 h 6858000"/>
              <a:gd name="connsiteX2365" fmla="*/ 691654 w 3605707"/>
              <a:gd name="connsiteY2365" fmla="*/ 1376804 h 6858000"/>
              <a:gd name="connsiteX2366" fmla="*/ 689486 w 3605707"/>
              <a:gd name="connsiteY2366" fmla="*/ 1381140 h 6858000"/>
              <a:gd name="connsiteX2367" fmla="*/ 741523 w 3605707"/>
              <a:gd name="connsiteY2367" fmla="*/ 1417999 h 6858000"/>
              <a:gd name="connsiteX2368" fmla="*/ 741523 w 3605707"/>
              <a:gd name="connsiteY2368" fmla="*/ 1422336 h 6858000"/>
              <a:gd name="connsiteX2369" fmla="*/ 682981 w 3605707"/>
              <a:gd name="connsiteY2369" fmla="*/ 1463532 h 6858000"/>
              <a:gd name="connsiteX2370" fmla="*/ 665636 w 3605707"/>
              <a:gd name="connsiteY2370" fmla="*/ 1450522 h 6858000"/>
              <a:gd name="connsiteX2371" fmla="*/ 669972 w 3605707"/>
              <a:gd name="connsiteY2371" fmla="*/ 1433177 h 6858000"/>
              <a:gd name="connsiteX2372" fmla="*/ 667804 w 3605707"/>
              <a:gd name="connsiteY2372" fmla="*/ 1409327 h 6858000"/>
              <a:gd name="connsiteX2373" fmla="*/ 689486 w 3605707"/>
              <a:gd name="connsiteY2373" fmla="*/ 1374636 h 6858000"/>
              <a:gd name="connsiteX2374" fmla="*/ 680813 w 3605707"/>
              <a:gd name="connsiteY2374" fmla="*/ 1342113 h 6858000"/>
              <a:gd name="connsiteX2375" fmla="*/ 756700 w 3605707"/>
              <a:gd name="connsiteY2375" fmla="*/ 1305253 h 6858000"/>
              <a:gd name="connsiteX2376" fmla="*/ 748027 w 3605707"/>
              <a:gd name="connsiteY2376" fmla="*/ 1298749 h 6858000"/>
              <a:gd name="connsiteX2377" fmla="*/ 711168 w 3605707"/>
              <a:gd name="connsiteY2377" fmla="*/ 1307421 h 6858000"/>
              <a:gd name="connsiteX2378" fmla="*/ 693822 w 3605707"/>
              <a:gd name="connsiteY2378" fmla="*/ 1285740 h 6858000"/>
              <a:gd name="connsiteX2379" fmla="*/ 715504 w 3605707"/>
              <a:gd name="connsiteY2379" fmla="*/ 1233703 h 6858000"/>
              <a:gd name="connsiteX2380" fmla="*/ 719841 w 3605707"/>
              <a:gd name="connsiteY2380" fmla="*/ 1216357 h 6858000"/>
              <a:gd name="connsiteX2381" fmla="*/ 737186 w 3605707"/>
              <a:gd name="connsiteY2381" fmla="*/ 1199012 h 6858000"/>
              <a:gd name="connsiteX2382" fmla="*/ 743691 w 3605707"/>
              <a:gd name="connsiteY2382" fmla="*/ 1199012 h 6858000"/>
              <a:gd name="connsiteX2383" fmla="*/ 774046 w 3605707"/>
              <a:gd name="connsiteY2383" fmla="*/ 1253217 h 6858000"/>
              <a:gd name="connsiteX2384" fmla="*/ 776214 w 3605707"/>
              <a:gd name="connsiteY2384" fmla="*/ 1244544 h 6858000"/>
              <a:gd name="connsiteX2385" fmla="*/ 754532 w 3605707"/>
              <a:gd name="connsiteY2385" fmla="*/ 1177330 h 6858000"/>
              <a:gd name="connsiteX2386" fmla="*/ 763205 w 3605707"/>
              <a:gd name="connsiteY2386" fmla="*/ 1159984 h 6858000"/>
              <a:gd name="connsiteX2387" fmla="*/ 819578 w 3605707"/>
              <a:gd name="connsiteY2387" fmla="*/ 1186003 h 6858000"/>
              <a:gd name="connsiteX2388" fmla="*/ 1064584 w 3605707"/>
              <a:gd name="connsiteY2388" fmla="*/ 1181666 h 6858000"/>
              <a:gd name="connsiteX2389" fmla="*/ 1058079 w 3605707"/>
              <a:gd name="connsiteY2389" fmla="*/ 1183834 h 6858000"/>
              <a:gd name="connsiteX2390" fmla="*/ 1010379 w 3605707"/>
              <a:gd name="connsiteY2390" fmla="*/ 1157816 h 6858000"/>
              <a:gd name="connsiteX2391" fmla="*/ 1023388 w 3605707"/>
              <a:gd name="connsiteY2391" fmla="*/ 1157816 h 6858000"/>
              <a:gd name="connsiteX2392" fmla="*/ 1064584 w 3605707"/>
              <a:gd name="connsiteY2392" fmla="*/ 1181666 h 6858000"/>
              <a:gd name="connsiteX2393" fmla="*/ 869446 w 3605707"/>
              <a:gd name="connsiteY2393" fmla="*/ 1159984 h 6858000"/>
              <a:gd name="connsiteX2394" fmla="*/ 834755 w 3605707"/>
              <a:gd name="connsiteY2394" fmla="*/ 1175162 h 6858000"/>
              <a:gd name="connsiteX2395" fmla="*/ 776214 w 3605707"/>
              <a:gd name="connsiteY2395" fmla="*/ 1144807 h 6858000"/>
              <a:gd name="connsiteX2396" fmla="*/ 832587 w 3605707"/>
              <a:gd name="connsiteY2396" fmla="*/ 1129630 h 6858000"/>
              <a:gd name="connsiteX2397" fmla="*/ 869446 w 3605707"/>
              <a:gd name="connsiteY2397" fmla="*/ 1159984 h 6858000"/>
              <a:gd name="connsiteX2398" fmla="*/ 914978 w 3605707"/>
              <a:gd name="connsiteY2398" fmla="*/ 1127461 h 6858000"/>
              <a:gd name="connsiteX2399" fmla="*/ 980024 w 3605707"/>
              <a:gd name="connsiteY2399" fmla="*/ 1144807 h 6858000"/>
              <a:gd name="connsiteX2400" fmla="*/ 986529 w 3605707"/>
              <a:gd name="connsiteY2400" fmla="*/ 1159984 h 6858000"/>
              <a:gd name="connsiteX2401" fmla="*/ 947501 w 3605707"/>
              <a:gd name="connsiteY2401" fmla="*/ 1177330 h 6858000"/>
              <a:gd name="connsiteX2402" fmla="*/ 869446 w 3605707"/>
              <a:gd name="connsiteY2402" fmla="*/ 1127461 h 6858000"/>
              <a:gd name="connsiteX2403" fmla="*/ 914978 w 3605707"/>
              <a:gd name="connsiteY2403" fmla="*/ 1127461 h 6858000"/>
              <a:gd name="connsiteX2404" fmla="*/ 1092770 w 3605707"/>
              <a:gd name="connsiteY2404" fmla="*/ 1101443 h 6858000"/>
              <a:gd name="connsiteX2405" fmla="*/ 1177330 w 3605707"/>
              <a:gd name="connsiteY2405" fmla="*/ 1123125 h 6858000"/>
              <a:gd name="connsiteX2406" fmla="*/ 1264058 w 3605707"/>
              <a:gd name="connsiteY2406" fmla="*/ 1125293 h 6858000"/>
              <a:gd name="connsiteX2407" fmla="*/ 1320431 w 3605707"/>
              <a:gd name="connsiteY2407" fmla="*/ 1118789 h 6858000"/>
              <a:gd name="connsiteX2408" fmla="*/ 1337776 w 3605707"/>
              <a:gd name="connsiteY2408" fmla="*/ 1114452 h 6858000"/>
              <a:gd name="connsiteX2409" fmla="*/ 1225030 w 3605707"/>
              <a:gd name="connsiteY2409" fmla="*/ 1142639 h 6858000"/>
              <a:gd name="connsiteX2410" fmla="*/ 1105779 w 3605707"/>
              <a:gd name="connsiteY2410" fmla="*/ 1127461 h 6858000"/>
              <a:gd name="connsiteX2411" fmla="*/ 1101443 w 3605707"/>
              <a:gd name="connsiteY2411" fmla="*/ 1129630 h 6858000"/>
              <a:gd name="connsiteX2412" fmla="*/ 1339944 w 3605707"/>
              <a:gd name="connsiteY2412" fmla="*/ 1229366 h 6858000"/>
              <a:gd name="connsiteX2413" fmla="*/ 1444018 w 3605707"/>
              <a:gd name="connsiteY2413" fmla="*/ 1229366 h 6858000"/>
              <a:gd name="connsiteX2414" fmla="*/ 1444018 w 3605707"/>
              <a:gd name="connsiteY2414" fmla="*/ 1235871 h 6858000"/>
              <a:gd name="connsiteX2415" fmla="*/ 1365963 w 3605707"/>
              <a:gd name="connsiteY2415" fmla="*/ 1246712 h 6858000"/>
              <a:gd name="connsiteX2416" fmla="*/ 1281403 w 3605707"/>
              <a:gd name="connsiteY2416" fmla="*/ 1229366 h 6858000"/>
              <a:gd name="connsiteX2417" fmla="*/ 1099275 w 3605707"/>
              <a:gd name="connsiteY2417" fmla="*/ 1157816 h 6858000"/>
              <a:gd name="connsiteX2418" fmla="*/ 919315 w 3605707"/>
              <a:gd name="connsiteY2418" fmla="*/ 1099275 h 6858000"/>
              <a:gd name="connsiteX2419" fmla="*/ 949669 w 3605707"/>
              <a:gd name="connsiteY2419" fmla="*/ 1084097 h 6858000"/>
              <a:gd name="connsiteX2420" fmla="*/ 1092770 w 3605707"/>
              <a:gd name="connsiteY2420" fmla="*/ 1101443 h 6858000"/>
              <a:gd name="connsiteX2421" fmla="*/ 1944871 w 3605707"/>
              <a:gd name="connsiteY2421" fmla="*/ 1071088 h 6858000"/>
              <a:gd name="connsiteX2422" fmla="*/ 1981730 w 3605707"/>
              <a:gd name="connsiteY2422" fmla="*/ 1110116 h 6858000"/>
              <a:gd name="connsiteX2423" fmla="*/ 2018589 w 3605707"/>
              <a:gd name="connsiteY2423" fmla="*/ 1127461 h 6858000"/>
              <a:gd name="connsiteX2424" fmla="*/ 2031599 w 3605707"/>
              <a:gd name="connsiteY2424" fmla="*/ 1131798 h 6858000"/>
              <a:gd name="connsiteX2425" fmla="*/ 2100981 w 3605707"/>
              <a:gd name="connsiteY2425" fmla="*/ 1131798 h 6858000"/>
              <a:gd name="connsiteX2426" fmla="*/ 2120495 w 3605707"/>
              <a:gd name="connsiteY2426" fmla="*/ 1133966 h 6858000"/>
              <a:gd name="connsiteX2427" fmla="*/ 2328641 w 3605707"/>
              <a:gd name="connsiteY2427" fmla="*/ 1238039 h 6858000"/>
              <a:gd name="connsiteX2428" fmla="*/ 2408865 w 3605707"/>
              <a:gd name="connsiteY2428" fmla="*/ 1248880 h 6858000"/>
              <a:gd name="connsiteX2429" fmla="*/ 2337314 w 3605707"/>
              <a:gd name="connsiteY2429" fmla="*/ 1266226 h 6858000"/>
              <a:gd name="connsiteX2430" fmla="*/ 2100981 w 3605707"/>
              <a:gd name="connsiteY2430" fmla="*/ 1186003 h 6858000"/>
              <a:gd name="connsiteX2431" fmla="*/ 2005580 w 3605707"/>
              <a:gd name="connsiteY2431" fmla="*/ 1196844 h 6858000"/>
              <a:gd name="connsiteX2432" fmla="*/ 1895002 w 3605707"/>
              <a:gd name="connsiteY2432" fmla="*/ 1123125 h 6858000"/>
              <a:gd name="connsiteX2433" fmla="*/ 1934030 w 3605707"/>
              <a:gd name="connsiteY2433" fmla="*/ 1066752 h 6858000"/>
              <a:gd name="connsiteX2434" fmla="*/ 1944871 w 3605707"/>
              <a:gd name="connsiteY2434" fmla="*/ 1071088 h 6858000"/>
              <a:gd name="connsiteX2435" fmla="*/ 1339944 w 3605707"/>
              <a:gd name="connsiteY2435" fmla="*/ 1066752 h 6858000"/>
              <a:gd name="connsiteX2436" fmla="*/ 1335608 w 3605707"/>
              <a:gd name="connsiteY2436" fmla="*/ 1071088 h 6858000"/>
              <a:gd name="connsiteX2437" fmla="*/ 1285740 w 3605707"/>
              <a:gd name="connsiteY2437" fmla="*/ 1088434 h 6858000"/>
              <a:gd name="connsiteX2438" fmla="*/ 1253217 w 3605707"/>
              <a:gd name="connsiteY2438" fmla="*/ 1075425 h 6858000"/>
              <a:gd name="connsiteX2439" fmla="*/ 1290076 w 3605707"/>
              <a:gd name="connsiteY2439" fmla="*/ 1066752 h 6858000"/>
              <a:gd name="connsiteX2440" fmla="*/ 1339944 w 3605707"/>
              <a:gd name="connsiteY2440" fmla="*/ 1066752 h 6858000"/>
              <a:gd name="connsiteX2441" fmla="*/ 1214189 w 3605707"/>
              <a:gd name="connsiteY2441" fmla="*/ 1075425 h 6858000"/>
              <a:gd name="connsiteX2442" fmla="*/ 1177330 w 3605707"/>
              <a:gd name="connsiteY2442" fmla="*/ 1094938 h 6858000"/>
              <a:gd name="connsiteX2443" fmla="*/ 1105779 w 3605707"/>
              <a:gd name="connsiteY2443" fmla="*/ 1040734 h 6858000"/>
              <a:gd name="connsiteX2444" fmla="*/ 1214189 w 3605707"/>
              <a:gd name="connsiteY2444" fmla="*/ 1075425 h 6858000"/>
              <a:gd name="connsiteX2445" fmla="*/ 912810 w 3605707"/>
              <a:gd name="connsiteY2445" fmla="*/ 1049406 h 6858000"/>
              <a:gd name="connsiteX2446" fmla="*/ 878119 w 3605707"/>
              <a:gd name="connsiteY2446" fmla="*/ 1064584 h 6858000"/>
              <a:gd name="connsiteX2447" fmla="*/ 865110 w 3605707"/>
              <a:gd name="connsiteY2447" fmla="*/ 1064584 h 6858000"/>
              <a:gd name="connsiteX2448" fmla="*/ 862942 w 3605707"/>
              <a:gd name="connsiteY2448" fmla="*/ 1055911 h 6858000"/>
              <a:gd name="connsiteX2449" fmla="*/ 878119 w 3605707"/>
              <a:gd name="connsiteY2449" fmla="*/ 1040734 h 6858000"/>
              <a:gd name="connsiteX2450" fmla="*/ 912810 w 3605707"/>
              <a:gd name="connsiteY2450" fmla="*/ 1049406 h 6858000"/>
              <a:gd name="connsiteX2451" fmla="*/ 2697234 w 3605707"/>
              <a:gd name="connsiteY2451" fmla="*/ 1047238 h 6858000"/>
              <a:gd name="connsiteX2452" fmla="*/ 2649534 w 3605707"/>
              <a:gd name="connsiteY2452" fmla="*/ 1101443 h 6858000"/>
              <a:gd name="connsiteX2453" fmla="*/ 2630020 w 3605707"/>
              <a:gd name="connsiteY2453" fmla="*/ 1099275 h 6858000"/>
              <a:gd name="connsiteX2454" fmla="*/ 2638693 w 3605707"/>
              <a:gd name="connsiteY2454" fmla="*/ 1081929 h 6858000"/>
              <a:gd name="connsiteX2455" fmla="*/ 2653871 w 3605707"/>
              <a:gd name="connsiteY2455" fmla="*/ 1038565 h 6858000"/>
              <a:gd name="connsiteX2456" fmla="*/ 2638693 w 3605707"/>
              <a:gd name="connsiteY2456" fmla="*/ 988697 h 6858000"/>
              <a:gd name="connsiteX2457" fmla="*/ 2697234 w 3605707"/>
              <a:gd name="connsiteY2457" fmla="*/ 1047238 h 6858000"/>
              <a:gd name="connsiteX2458" fmla="*/ 1086266 w 3605707"/>
              <a:gd name="connsiteY2458" fmla="*/ 1053743 h 6858000"/>
              <a:gd name="connsiteX2459" fmla="*/ 1036397 w 3605707"/>
              <a:gd name="connsiteY2459" fmla="*/ 1053743 h 6858000"/>
              <a:gd name="connsiteX2460" fmla="*/ 960510 w 3605707"/>
              <a:gd name="connsiteY2460" fmla="*/ 982192 h 6858000"/>
              <a:gd name="connsiteX2461" fmla="*/ 1086266 w 3605707"/>
              <a:gd name="connsiteY2461" fmla="*/ 1053743 h 6858000"/>
              <a:gd name="connsiteX2462" fmla="*/ 845596 w 3605707"/>
              <a:gd name="connsiteY2462" fmla="*/ 967015 h 6858000"/>
              <a:gd name="connsiteX2463" fmla="*/ 630945 w 3605707"/>
              <a:gd name="connsiteY2463" fmla="*/ 1478709 h 6858000"/>
              <a:gd name="connsiteX2464" fmla="*/ 845596 w 3605707"/>
              <a:gd name="connsiteY2464" fmla="*/ 1970889 h 6858000"/>
              <a:gd name="connsiteX2465" fmla="*/ 1467868 w 3605707"/>
              <a:gd name="connsiteY2465" fmla="*/ 2246250 h 6858000"/>
              <a:gd name="connsiteX2466" fmla="*/ 1812611 w 3605707"/>
              <a:gd name="connsiteY2466" fmla="*/ 2343819 h 6858000"/>
              <a:gd name="connsiteX2467" fmla="*/ 1877657 w 3605707"/>
              <a:gd name="connsiteY2467" fmla="*/ 2395855 h 6858000"/>
              <a:gd name="connsiteX2468" fmla="*/ 1877657 w 3605707"/>
              <a:gd name="connsiteY2468" fmla="*/ 2447892 h 6858000"/>
              <a:gd name="connsiteX2469" fmla="*/ 1864648 w 3605707"/>
              <a:gd name="connsiteY2469" fmla="*/ 2452228 h 6858000"/>
              <a:gd name="connsiteX2470" fmla="*/ 1793097 w 3605707"/>
              <a:gd name="connsiteY2470" fmla="*/ 2424042 h 6858000"/>
              <a:gd name="connsiteX2471" fmla="*/ 1749733 w 3605707"/>
              <a:gd name="connsiteY2471" fmla="*/ 2467406 h 6858000"/>
              <a:gd name="connsiteX2472" fmla="*/ 1777920 w 3605707"/>
              <a:gd name="connsiteY2472" fmla="*/ 2580152 h 6858000"/>
              <a:gd name="connsiteX2473" fmla="*/ 1741061 w 3605707"/>
              <a:gd name="connsiteY2473" fmla="*/ 2634357 h 6858000"/>
              <a:gd name="connsiteX2474" fmla="*/ 1747565 w 3605707"/>
              <a:gd name="connsiteY2474" fmla="*/ 2595329 h 6858000"/>
              <a:gd name="connsiteX2475" fmla="*/ 1649996 w 3605707"/>
              <a:gd name="connsiteY2475" fmla="*/ 2517274 h 6858000"/>
              <a:gd name="connsiteX2476" fmla="*/ 1552428 w 3605707"/>
              <a:gd name="connsiteY2476" fmla="*/ 2419705 h 6858000"/>
              <a:gd name="connsiteX2477" fmla="*/ 1411495 w 3605707"/>
              <a:gd name="connsiteY2477" fmla="*/ 2278773 h 6858000"/>
              <a:gd name="connsiteX2478" fmla="*/ 1329103 w 3605707"/>
              <a:gd name="connsiteY2478" fmla="*/ 2261427 h 6858000"/>
              <a:gd name="connsiteX2479" fmla="*/ 1246712 w 3605707"/>
              <a:gd name="connsiteY2479" fmla="*/ 2306959 h 6858000"/>
              <a:gd name="connsiteX2480" fmla="*/ 1346449 w 3605707"/>
              <a:gd name="connsiteY2480" fmla="*/ 2363332 h 6858000"/>
              <a:gd name="connsiteX2481" fmla="*/ 1404990 w 3605707"/>
              <a:gd name="connsiteY2481" fmla="*/ 2428378 h 6858000"/>
              <a:gd name="connsiteX2482" fmla="*/ 1404990 w 3605707"/>
              <a:gd name="connsiteY2482" fmla="*/ 2463069 h 6858000"/>
              <a:gd name="connsiteX2483" fmla="*/ 1322599 w 3605707"/>
              <a:gd name="connsiteY2483" fmla="*/ 2398024 h 6858000"/>
              <a:gd name="connsiteX2484" fmla="*/ 1281403 w 3605707"/>
              <a:gd name="connsiteY2484" fmla="*/ 2460901 h 6858000"/>
              <a:gd name="connsiteX2485" fmla="*/ 1264058 w 3605707"/>
              <a:gd name="connsiteY2485" fmla="*/ 2510770 h 6858000"/>
              <a:gd name="connsiteX2486" fmla="*/ 1040734 w 3605707"/>
              <a:gd name="connsiteY2486" fmla="*/ 2623516 h 6858000"/>
              <a:gd name="connsiteX2487" fmla="*/ 977856 w 3605707"/>
              <a:gd name="connsiteY2487" fmla="*/ 2604002 h 6858000"/>
              <a:gd name="connsiteX2488" fmla="*/ 969183 w 3605707"/>
              <a:gd name="connsiteY2488" fmla="*/ 2640861 h 6858000"/>
              <a:gd name="connsiteX2489" fmla="*/ 715504 w 3605707"/>
              <a:gd name="connsiteY2489" fmla="*/ 2868522 h 6858000"/>
              <a:gd name="connsiteX2490" fmla="*/ 444480 w 3605707"/>
              <a:gd name="connsiteY2490" fmla="*/ 2703739 h 6858000"/>
              <a:gd name="connsiteX2491" fmla="*/ 411957 w 3605707"/>
              <a:gd name="connsiteY2491" fmla="*/ 2718916 h 6858000"/>
              <a:gd name="connsiteX2492" fmla="*/ 264520 w 3605707"/>
              <a:gd name="connsiteY2492" fmla="*/ 2755776 h 6858000"/>
              <a:gd name="connsiteX2493" fmla="*/ 0 w 3605707"/>
              <a:gd name="connsiteY2493" fmla="*/ 2517274 h 6858000"/>
              <a:gd name="connsiteX2494" fmla="*/ 106242 w 3605707"/>
              <a:gd name="connsiteY2494" fmla="*/ 2335146 h 6858000"/>
              <a:gd name="connsiteX2495" fmla="*/ 169119 w 3605707"/>
              <a:gd name="connsiteY2495" fmla="*/ 2313464 h 6858000"/>
              <a:gd name="connsiteX2496" fmla="*/ 182128 w 3605707"/>
              <a:gd name="connsiteY2496" fmla="*/ 2278773 h 6858000"/>
              <a:gd name="connsiteX2497" fmla="*/ 245006 w 3605707"/>
              <a:gd name="connsiteY2497" fmla="*/ 2150849 h 6858000"/>
              <a:gd name="connsiteX2498" fmla="*/ 470498 w 3605707"/>
              <a:gd name="connsiteY2498" fmla="*/ 2081467 h 6858000"/>
              <a:gd name="connsiteX2499" fmla="*/ 555058 w 3605707"/>
              <a:gd name="connsiteY2499" fmla="*/ 2029430 h 6858000"/>
              <a:gd name="connsiteX2500" fmla="*/ 587581 w 3605707"/>
              <a:gd name="connsiteY2500" fmla="*/ 2007748 h 6858000"/>
              <a:gd name="connsiteX2501" fmla="*/ 563731 w 3605707"/>
              <a:gd name="connsiteY2501" fmla="*/ 1927525 h 6858000"/>
              <a:gd name="connsiteX2502" fmla="*/ 563731 w 3605707"/>
              <a:gd name="connsiteY2502" fmla="*/ 1847302 h 6858000"/>
              <a:gd name="connsiteX2503" fmla="*/ 615767 w 3605707"/>
              <a:gd name="connsiteY2503" fmla="*/ 1630483 h 6858000"/>
              <a:gd name="connsiteX2504" fmla="*/ 615767 w 3605707"/>
              <a:gd name="connsiteY2504" fmla="*/ 1576278 h 6858000"/>
              <a:gd name="connsiteX2505" fmla="*/ 591917 w 3605707"/>
              <a:gd name="connsiteY2505" fmla="*/ 1563268 h 6858000"/>
              <a:gd name="connsiteX2506" fmla="*/ 526871 w 3605707"/>
              <a:gd name="connsiteY2506" fmla="*/ 1649996 h 6858000"/>
              <a:gd name="connsiteX2507" fmla="*/ 516030 w 3605707"/>
              <a:gd name="connsiteY2507" fmla="*/ 1680351 h 6858000"/>
              <a:gd name="connsiteX2508" fmla="*/ 448816 w 3605707"/>
              <a:gd name="connsiteY2508" fmla="*/ 1734556 h 6858000"/>
              <a:gd name="connsiteX2509" fmla="*/ 429303 w 3605707"/>
              <a:gd name="connsiteY2509" fmla="*/ 1732388 h 6858000"/>
              <a:gd name="connsiteX2510" fmla="*/ 483507 w 3605707"/>
              <a:gd name="connsiteY2510" fmla="*/ 1643492 h 6858000"/>
              <a:gd name="connsiteX2511" fmla="*/ 483507 w 3605707"/>
              <a:gd name="connsiteY2511" fmla="*/ 1593623 h 6858000"/>
              <a:gd name="connsiteX2512" fmla="*/ 470498 w 3605707"/>
              <a:gd name="connsiteY2512" fmla="*/ 1530746 h 6858000"/>
              <a:gd name="connsiteX2513" fmla="*/ 442312 w 3605707"/>
              <a:gd name="connsiteY2513" fmla="*/ 1422336 h 6858000"/>
              <a:gd name="connsiteX2514" fmla="*/ 442312 w 3605707"/>
              <a:gd name="connsiteY2514" fmla="*/ 1381140 h 6858000"/>
              <a:gd name="connsiteX2515" fmla="*/ 477003 w 3605707"/>
              <a:gd name="connsiteY2515" fmla="*/ 1279235 h 6858000"/>
              <a:gd name="connsiteX2516" fmla="*/ 620104 w 3605707"/>
              <a:gd name="connsiteY2516" fmla="*/ 1146975 h 6858000"/>
              <a:gd name="connsiteX2517" fmla="*/ 682981 w 3605707"/>
              <a:gd name="connsiteY2517" fmla="*/ 1107948 h 6858000"/>
              <a:gd name="connsiteX2518" fmla="*/ 741523 w 3605707"/>
              <a:gd name="connsiteY2518" fmla="*/ 1042902 h 6858000"/>
              <a:gd name="connsiteX2519" fmla="*/ 713336 w 3605707"/>
              <a:gd name="connsiteY2519" fmla="*/ 1010379 h 6858000"/>
              <a:gd name="connsiteX2520" fmla="*/ 626608 w 3605707"/>
              <a:gd name="connsiteY2520" fmla="*/ 1060247 h 6858000"/>
              <a:gd name="connsiteX2521" fmla="*/ 546385 w 3605707"/>
              <a:gd name="connsiteY2521" fmla="*/ 1075425 h 6858000"/>
              <a:gd name="connsiteX2522" fmla="*/ 485676 w 3605707"/>
              <a:gd name="connsiteY2522" fmla="*/ 1058079 h 6858000"/>
              <a:gd name="connsiteX2523" fmla="*/ 511694 w 3605707"/>
              <a:gd name="connsiteY2523" fmla="*/ 1060247 h 6858000"/>
              <a:gd name="connsiteX2524" fmla="*/ 778382 w 3605707"/>
              <a:gd name="connsiteY2524" fmla="*/ 951838 h 6858000"/>
              <a:gd name="connsiteX2525" fmla="*/ 845596 w 3605707"/>
              <a:gd name="connsiteY2525" fmla="*/ 967015 h 6858000"/>
              <a:gd name="connsiteX2526" fmla="*/ 1220694 w 3605707"/>
              <a:gd name="connsiteY2526" fmla="*/ 901969 h 6858000"/>
              <a:gd name="connsiteX2527" fmla="*/ 1281403 w 3605707"/>
              <a:gd name="connsiteY2527" fmla="*/ 919315 h 6858000"/>
              <a:gd name="connsiteX2528" fmla="*/ 1246712 w 3605707"/>
              <a:gd name="connsiteY2528" fmla="*/ 923651 h 6858000"/>
              <a:gd name="connsiteX2529" fmla="*/ 1207685 w 3605707"/>
              <a:gd name="connsiteY2529" fmla="*/ 901969 h 6858000"/>
              <a:gd name="connsiteX2530" fmla="*/ 1220694 w 3605707"/>
              <a:gd name="connsiteY2530" fmla="*/ 901969 h 6858000"/>
              <a:gd name="connsiteX2531" fmla="*/ 880287 w 3605707"/>
              <a:gd name="connsiteY2531" fmla="*/ 899801 h 6858000"/>
              <a:gd name="connsiteX2532" fmla="*/ 1209853 w 3605707"/>
              <a:gd name="connsiteY2532" fmla="*/ 954006 h 6858000"/>
              <a:gd name="connsiteX2533" fmla="*/ 1331272 w 3605707"/>
              <a:gd name="connsiteY2533" fmla="*/ 936660 h 6858000"/>
              <a:gd name="connsiteX2534" fmla="*/ 1342113 w 3605707"/>
              <a:gd name="connsiteY2534" fmla="*/ 938828 h 6858000"/>
              <a:gd name="connsiteX2535" fmla="*/ 1318263 w 3605707"/>
              <a:gd name="connsiteY2535" fmla="*/ 951838 h 6858000"/>
              <a:gd name="connsiteX2536" fmla="*/ 1183834 w 3605707"/>
              <a:gd name="connsiteY2536" fmla="*/ 971351 h 6858000"/>
              <a:gd name="connsiteX2537" fmla="*/ 1016883 w 3605707"/>
              <a:gd name="connsiteY2537" fmla="*/ 943165 h 6858000"/>
              <a:gd name="connsiteX2538" fmla="*/ 1012547 w 3605707"/>
              <a:gd name="connsiteY2538" fmla="*/ 945333 h 6858000"/>
              <a:gd name="connsiteX2539" fmla="*/ 1225030 w 3605707"/>
              <a:gd name="connsiteY2539" fmla="*/ 1021220 h 6858000"/>
              <a:gd name="connsiteX2540" fmla="*/ 1337776 w 3605707"/>
              <a:gd name="connsiteY2540" fmla="*/ 1012547 h 6858000"/>
              <a:gd name="connsiteX2541" fmla="*/ 1329103 w 3605707"/>
              <a:gd name="connsiteY2541" fmla="*/ 1023388 h 6858000"/>
              <a:gd name="connsiteX2542" fmla="*/ 1261889 w 3605707"/>
              <a:gd name="connsiteY2542" fmla="*/ 1038565 h 6858000"/>
              <a:gd name="connsiteX2543" fmla="*/ 1212021 w 3605707"/>
              <a:gd name="connsiteY2543" fmla="*/ 1036397 h 6858000"/>
              <a:gd name="connsiteX2544" fmla="*/ 808737 w 3605707"/>
              <a:gd name="connsiteY2544" fmla="*/ 912810 h 6858000"/>
              <a:gd name="connsiteX2545" fmla="*/ 808737 w 3605707"/>
              <a:gd name="connsiteY2545" fmla="*/ 906305 h 6858000"/>
              <a:gd name="connsiteX2546" fmla="*/ 832587 w 3605707"/>
              <a:gd name="connsiteY2546" fmla="*/ 897633 h 6858000"/>
              <a:gd name="connsiteX2547" fmla="*/ 880287 w 3605707"/>
              <a:gd name="connsiteY2547" fmla="*/ 899801 h 6858000"/>
              <a:gd name="connsiteX2548" fmla="*/ 1055911 w 3605707"/>
              <a:gd name="connsiteY2548" fmla="*/ 880287 h 6858000"/>
              <a:gd name="connsiteX2549" fmla="*/ 1038565 w 3605707"/>
              <a:gd name="connsiteY2549" fmla="*/ 895464 h 6858000"/>
              <a:gd name="connsiteX2550" fmla="*/ 988697 w 3605707"/>
              <a:gd name="connsiteY2550" fmla="*/ 882455 h 6858000"/>
              <a:gd name="connsiteX2551" fmla="*/ 1040734 w 3605707"/>
              <a:gd name="connsiteY2551" fmla="*/ 836923 h 6858000"/>
              <a:gd name="connsiteX2552" fmla="*/ 1055911 w 3605707"/>
              <a:gd name="connsiteY2552" fmla="*/ 880287 h 6858000"/>
              <a:gd name="connsiteX2553" fmla="*/ 1181666 w 3605707"/>
              <a:gd name="connsiteY2553" fmla="*/ 891128 h 6858000"/>
              <a:gd name="connsiteX2554" fmla="*/ 1133966 w 3605707"/>
              <a:gd name="connsiteY2554" fmla="*/ 917146 h 6858000"/>
              <a:gd name="connsiteX2555" fmla="*/ 1060247 w 3605707"/>
              <a:gd name="connsiteY2555" fmla="*/ 834755 h 6858000"/>
              <a:gd name="connsiteX2556" fmla="*/ 1060247 w 3605707"/>
              <a:gd name="connsiteY2556" fmla="*/ 828250 h 6858000"/>
              <a:gd name="connsiteX2557" fmla="*/ 1181666 w 3605707"/>
              <a:gd name="connsiteY2557" fmla="*/ 891128 h 6858000"/>
              <a:gd name="connsiteX2558" fmla="*/ 2027262 w 3605707"/>
              <a:gd name="connsiteY2558" fmla="*/ 888960 h 6858000"/>
              <a:gd name="connsiteX2559" fmla="*/ 1962216 w 3605707"/>
              <a:gd name="connsiteY2559" fmla="*/ 910642 h 6858000"/>
              <a:gd name="connsiteX2560" fmla="*/ 1866816 w 3605707"/>
              <a:gd name="connsiteY2560" fmla="*/ 797896 h 6858000"/>
              <a:gd name="connsiteX2561" fmla="*/ 1903675 w 3605707"/>
              <a:gd name="connsiteY2561" fmla="*/ 797896 h 6858000"/>
              <a:gd name="connsiteX2562" fmla="*/ 2027262 w 3605707"/>
              <a:gd name="connsiteY2562" fmla="*/ 888960 h 6858000"/>
              <a:gd name="connsiteX2563" fmla="*/ 990865 w 3605707"/>
              <a:gd name="connsiteY2563" fmla="*/ 793559 h 6858000"/>
              <a:gd name="connsiteX2564" fmla="*/ 1019052 w 3605707"/>
              <a:gd name="connsiteY2564" fmla="*/ 815241 h 6858000"/>
              <a:gd name="connsiteX2565" fmla="*/ 951838 w 3605707"/>
              <a:gd name="connsiteY2565" fmla="*/ 856437 h 6858000"/>
              <a:gd name="connsiteX2566" fmla="*/ 886792 w 3605707"/>
              <a:gd name="connsiteY2566" fmla="*/ 847764 h 6858000"/>
              <a:gd name="connsiteX2567" fmla="*/ 797896 w 3605707"/>
              <a:gd name="connsiteY2567" fmla="*/ 847764 h 6858000"/>
              <a:gd name="connsiteX2568" fmla="*/ 839091 w 3605707"/>
              <a:gd name="connsiteY2568" fmla="*/ 806568 h 6858000"/>
              <a:gd name="connsiteX2569" fmla="*/ 934492 w 3605707"/>
              <a:gd name="connsiteY2569" fmla="*/ 756700 h 6858000"/>
              <a:gd name="connsiteX2570" fmla="*/ 990865 w 3605707"/>
              <a:gd name="connsiteY2570" fmla="*/ 793559 h 6858000"/>
              <a:gd name="connsiteX2571" fmla="*/ 1923189 w 3605707"/>
              <a:gd name="connsiteY2571" fmla="*/ 763205 h 6858000"/>
              <a:gd name="connsiteX2572" fmla="*/ 1994739 w 3605707"/>
              <a:gd name="connsiteY2572" fmla="*/ 795728 h 6858000"/>
              <a:gd name="connsiteX2573" fmla="*/ 1816947 w 3605707"/>
              <a:gd name="connsiteY2573" fmla="*/ 748027 h 6858000"/>
              <a:gd name="connsiteX2574" fmla="*/ 1812611 w 3605707"/>
              <a:gd name="connsiteY2574" fmla="*/ 769709 h 6858000"/>
              <a:gd name="connsiteX2575" fmla="*/ 1905843 w 3605707"/>
              <a:gd name="connsiteY2575" fmla="*/ 914978 h 6858000"/>
              <a:gd name="connsiteX2576" fmla="*/ 1938366 w 3605707"/>
              <a:gd name="connsiteY2576" fmla="*/ 923651 h 6858000"/>
              <a:gd name="connsiteX2577" fmla="*/ 2005580 w 3605707"/>
              <a:gd name="connsiteY2577" fmla="*/ 947501 h 6858000"/>
              <a:gd name="connsiteX2578" fmla="*/ 2118326 w 3605707"/>
              <a:gd name="connsiteY2578" fmla="*/ 1010379 h 6858000"/>
              <a:gd name="connsiteX2579" fmla="*/ 1921021 w 3605707"/>
              <a:gd name="connsiteY2579" fmla="*/ 949669 h 6858000"/>
              <a:gd name="connsiteX2580" fmla="*/ 1782256 w 3605707"/>
              <a:gd name="connsiteY2580" fmla="*/ 964847 h 6858000"/>
              <a:gd name="connsiteX2581" fmla="*/ 1734556 w 3605707"/>
              <a:gd name="connsiteY2581" fmla="*/ 958342 h 6858000"/>
              <a:gd name="connsiteX2582" fmla="*/ 1678183 w 3605707"/>
              <a:gd name="connsiteY2582" fmla="*/ 945333 h 6858000"/>
              <a:gd name="connsiteX2583" fmla="*/ 1676015 w 3605707"/>
              <a:gd name="connsiteY2583" fmla="*/ 947501 h 6858000"/>
              <a:gd name="connsiteX2584" fmla="*/ 1767079 w 3605707"/>
              <a:gd name="connsiteY2584" fmla="*/ 1008211 h 6858000"/>
              <a:gd name="connsiteX2585" fmla="*/ 1660837 w 3605707"/>
              <a:gd name="connsiteY2585" fmla="*/ 1038565 h 6858000"/>
              <a:gd name="connsiteX2586" fmla="*/ 1550259 w 3605707"/>
              <a:gd name="connsiteY2586" fmla="*/ 1019052 h 6858000"/>
              <a:gd name="connsiteX2587" fmla="*/ 1500391 w 3605707"/>
              <a:gd name="connsiteY2587" fmla="*/ 1034229 h 6858000"/>
              <a:gd name="connsiteX2588" fmla="*/ 1509064 w 3605707"/>
              <a:gd name="connsiteY2588" fmla="*/ 1036397 h 6858000"/>
              <a:gd name="connsiteX2589" fmla="*/ 1673846 w 3605707"/>
              <a:gd name="connsiteY2589" fmla="*/ 1166489 h 6858000"/>
              <a:gd name="connsiteX2590" fmla="*/ 1751901 w 3605707"/>
              <a:gd name="connsiteY2590" fmla="*/ 1201180 h 6858000"/>
              <a:gd name="connsiteX2591" fmla="*/ 1775752 w 3605707"/>
              <a:gd name="connsiteY2591" fmla="*/ 1203348 h 6858000"/>
              <a:gd name="connsiteX2592" fmla="*/ 1676015 w 3605707"/>
              <a:gd name="connsiteY2592" fmla="*/ 1257553 h 6858000"/>
              <a:gd name="connsiteX2593" fmla="*/ 1814779 w 3605707"/>
              <a:gd name="connsiteY2593" fmla="*/ 1294412 h 6858000"/>
              <a:gd name="connsiteX2594" fmla="*/ 1938366 w 3605707"/>
              <a:gd name="connsiteY2594" fmla="*/ 1274899 h 6858000"/>
              <a:gd name="connsiteX2595" fmla="*/ 1914516 w 3605707"/>
              <a:gd name="connsiteY2595" fmla="*/ 1270562 h 6858000"/>
              <a:gd name="connsiteX2596" fmla="*/ 1829956 w 3605707"/>
              <a:gd name="connsiteY2596" fmla="*/ 1242376 h 6858000"/>
              <a:gd name="connsiteX2597" fmla="*/ 1769247 w 3605707"/>
              <a:gd name="connsiteY2597" fmla="*/ 1144807 h 6858000"/>
              <a:gd name="connsiteX2598" fmla="*/ 1769247 w 3605707"/>
              <a:gd name="connsiteY2598" fmla="*/ 1103611 h 6858000"/>
              <a:gd name="connsiteX2599" fmla="*/ 1949207 w 3605707"/>
              <a:gd name="connsiteY2599" fmla="*/ 980024 h 6858000"/>
              <a:gd name="connsiteX2600" fmla="*/ 2207222 w 3605707"/>
              <a:gd name="connsiteY2600" fmla="*/ 1075425 h 6858000"/>
              <a:gd name="connsiteX2601" fmla="*/ 2239745 w 3605707"/>
              <a:gd name="connsiteY2601" fmla="*/ 1086266 h 6858000"/>
              <a:gd name="connsiteX2602" fmla="*/ 2293950 w 3605707"/>
              <a:gd name="connsiteY2602" fmla="*/ 1086266 h 6858000"/>
              <a:gd name="connsiteX2603" fmla="*/ 2356828 w 3605707"/>
              <a:gd name="connsiteY2603" fmla="*/ 1099275 h 6858000"/>
              <a:gd name="connsiteX2604" fmla="*/ 2280941 w 3605707"/>
              <a:gd name="connsiteY2604" fmla="*/ 1103611 h 6858000"/>
              <a:gd name="connsiteX2605" fmla="*/ 2224568 w 3605707"/>
              <a:gd name="connsiteY2605" fmla="*/ 1092770 h 6858000"/>
              <a:gd name="connsiteX2606" fmla="*/ 2159522 w 3605707"/>
              <a:gd name="connsiteY2606" fmla="*/ 1073256 h 6858000"/>
              <a:gd name="connsiteX2607" fmla="*/ 1960048 w 3605707"/>
              <a:gd name="connsiteY2607" fmla="*/ 999538 h 6858000"/>
              <a:gd name="connsiteX2608" fmla="*/ 1793097 w 3605707"/>
              <a:gd name="connsiteY2608" fmla="*/ 1127461 h 6858000"/>
              <a:gd name="connsiteX2609" fmla="*/ 1892834 w 3605707"/>
              <a:gd name="connsiteY2609" fmla="*/ 1244544 h 6858000"/>
              <a:gd name="connsiteX2610" fmla="*/ 2001244 w 3605707"/>
              <a:gd name="connsiteY2610" fmla="*/ 1253217 h 6858000"/>
              <a:gd name="connsiteX2611" fmla="*/ 2126999 w 3605707"/>
              <a:gd name="connsiteY2611" fmla="*/ 1253217 h 6858000"/>
              <a:gd name="connsiteX2612" fmla="*/ 2146513 w 3605707"/>
              <a:gd name="connsiteY2612" fmla="*/ 1255385 h 6858000"/>
              <a:gd name="connsiteX2613" fmla="*/ 2298287 w 3605707"/>
              <a:gd name="connsiteY2613" fmla="*/ 1437513 h 6858000"/>
              <a:gd name="connsiteX2614" fmla="*/ 2170363 w 3605707"/>
              <a:gd name="connsiteY2614" fmla="*/ 1281403 h 6858000"/>
              <a:gd name="connsiteX2615" fmla="*/ 2096644 w 3605707"/>
              <a:gd name="connsiteY2615" fmla="*/ 1268394 h 6858000"/>
              <a:gd name="connsiteX2616" fmla="*/ 2035935 w 3605707"/>
              <a:gd name="connsiteY2616" fmla="*/ 1270562 h 6858000"/>
              <a:gd name="connsiteX2617" fmla="*/ 2012085 w 3605707"/>
              <a:gd name="connsiteY2617" fmla="*/ 1274899 h 6858000"/>
              <a:gd name="connsiteX2618" fmla="*/ 2192045 w 3605707"/>
              <a:gd name="connsiteY2618" fmla="*/ 1381140 h 6858000"/>
              <a:gd name="connsiteX2619" fmla="*/ 1994739 w 3605707"/>
              <a:gd name="connsiteY2619" fmla="*/ 1298749 h 6858000"/>
              <a:gd name="connsiteX2620" fmla="*/ 1942703 w 3605707"/>
              <a:gd name="connsiteY2620" fmla="*/ 1298749 h 6858000"/>
              <a:gd name="connsiteX2621" fmla="*/ 1786593 w 3605707"/>
              <a:gd name="connsiteY2621" fmla="*/ 1320431 h 6858000"/>
              <a:gd name="connsiteX2622" fmla="*/ 1593623 w 3605707"/>
              <a:gd name="connsiteY2622" fmla="*/ 1220694 h 6858000"/>
              <a:gd name="connsiteX2623" fmla="*/ 1660837 w 3605707"/>
              <a:gd name="connsiteY2623" fmla="*/ 1227198 h 6858000"/>
              <a:gd name="connsiteX2624" fmla="*/ 1706369 w 3605707"/>
              <a:gd name="connsiteY2624" fmla="*/ 1222862 h 6858000"/>
              <a:gd name="connsiteX2625" fmla="*/ 1630483 w 3605707"/>
              <a:gd name="connsiteY2625" fmla="*/ 1166489 h 6858000"/>
              <a:gd name="connsiteX2626" fmla="*/ 1474373 w 3605707"/>
              <a:gd name="connsiteY2626" fmla="*/ 1064584 h 6858000"/>
              <a:gd name="connsiteX2627" fmla="*/ 1417999 w 3605707"/>
              <a:gd name="connsiteY2627" fmla="*/ 1079761 h 6858000"/>
              <a:gd name="connsiteX2628" fmla="*/ 1548091 w 3605707"/>
              <a:gd name="connsiteY2628" fmla="*/ 999538 h 6858000"/>
              <a:gd name="connsiteX2629" fmla="*/ 1602296 w 3605707"/>
              <a:gd name="connsiteY2629" fmla="*/ 1001706 h 6858000"/>
              <a:gd name="connsiteX2630" fmla="*/ 1649996 w 3605707"/>
              <a:gd name="connsiteY2630" fmla="*/ 1012547 h 6858000"/>
              <a:gd name="connsiteX2631" fmla="*/ 1669510 w 3605707"/>
              <a:gd name="connsiteY2631" fmla="*/ 997370 h 6858000"/>
              <a:gd name="connsiteX2632" fmla="*/ 1643492 w 3605707"/>
              <a:gd name="connsiteY2632" fmla="*/ 960510 h 6858000"/>
              <a:gd name="connsiteX2633" fmla="*/ 1621810 w 3605707"/>
              <a:gd name="connsiteY2633" fmla="*/ 886792 h 6858000"/>
              <a:gd name="connsiteX2634" fmla="*/ 1623978 w 3605707"/>
              <a:gd name="connsiteY2634" fmla="*/ 867278 h 6858000"/>
              <a:gd name="connsiteX2635" fmla="*/ 1814779 w 3605707"/>
              <a:gd name="connsiteY2635" fmla="*/ 938828 h 6858000"/>
              <a:gd name="connsiteX2636" fmla="*/ 1892834 w 3605707"/>
              <a:gd name="connsiteY2636" fmla="*/ 932324 h 6858000"/>
              <a:gd name="connsiteX2637" fmla="*/ 1903675 w 3605707"/>
              <a:gd name="connsiteY2637" fmla="*/ 927987 h 6858000"/>
              <a:gd name="connsiteX2638" fmla="*/ 1901507 w 3605707"/>
              <a:gd name="connsiteY2638" fmla="*/ 923651 h 6858000"/>
              <a:gd name="connsiteX2639" fmla="*/ 1788761 w 3605707"/>
              <a:gd name="connsiteY2639" fmla="*/ 769709 h 6858000"/>
              <a:gd name="connsiteX2640" fmla="*/ 1806106 w 3605707"/>
              <a:gd name="connsiteY2640" fmla="*/ 685150 h 6858000"/>
              <a:gd name="connsiteX2641" fmla="*/ 1923189 w 3605707"/>
              <a:gd name="connsiteY2641" fmla="*/ 763205 h 6858000"/>
              <a:gd name="connsiteX2642" fmla="*/ 1513400 w 3605707"/>
              <a:gd name="connsiteY2642" fmla="*/ 704663 h 6858000"/>
              <a:gd name="connsiteX2643" fmla="*/ 1587119 w 3605707"/>
              <a:gd name="connsiteY2643" fmla="*/ 724177 h 6858000"/>
              <a:gd name="connsiteX2644" fmla="*/ 1602296 w 3605707"/>
              <a:gd name="connsiteY2644" fmla="*/ 748027 h 6858000"/>
              <a:gd name="connsiteX2645" fmla="*/ 1396318 w 3605707"/>
              <a:gd name="connsiteY2645" fmla="*/ 709000 h 6858000"/>
              <a:gd name="connsiteX2646" fmla="*/ 1480877 w 3605707"/>
              <a:gd name="connsiteY2646" fmla="*/ 758868 h 6858000"/>
              <a:gd name="connsiteX2647" fmla="*/ 1474373 w 3605707"/>
              <a:gd name="connsiteY2647" fmla="*/ 761036 h 6858000"/>
              <a:gd name="connsiteX2648" fmla="*/ 1435345 w 3605707"/>
              <a:gd name="connsiteY2648" fmla="*/ 745859 h 6858000"/>
              <a:gd name="connsiteX2649" fmla="*/ 1363795 w 3605707"/>
              <a:gd name="connsiteY2649" fmla="*/ 717672 h 6858000"/>
              <a:gd name="connsiteX2650" fmla="*/ 1333440 w 3605707"/>
              <a:gd name="connsiteY2650" fmla="*/ 691654 h 6858000"/>
              <a:gd name="connsiteX2651" fmla="*/ 1309590 w 3605707"/>
              <a:gd name="connsiteY2651" fmla="*/ 643954 h 6858000"/>
              <a:gd name="connsiteX2652" fmla="*/ 1309590 w 3605707"/>
              <a:gd name="connsiteY2652" fmla="*/ 637449 h 6858000"/>
              <a:gd name="connsiteX2653" fmla="*/ 1513400 w 3605707"/>
              <a:gd name="connsiteY2653" fmla="*/ 704663 h 6858000"/>
              <a:gd name="connsiteX2654" fmla="*/ 893296 w 3605707"/>
              <a:gd name="connsiteY2654" fmla="*/ 611431 h 6858000"/>
              <a:gd name="connsiteX2655" fmla="*/ 1242376 w 3605707"/>
              <a:gd name="connsiteY2655" fmla="*/ 780550 h 6858000"/>
              <a:gd name="connsiteX2656" fmla="*/ 1283571 w 3605707"/>
              <a:gd name="connsiteY2656" fmla="*/ 791391 h 6858000"/>
              <a:gd name="connsiteX2657" fmla="*/ 1333440 w 3605707"/>
              <a:gd name="connsiteY2657" fmla="*/ 804400 h 6858000"/>
              <a:gd name="connsiteX2658" fmla="*/ 1396318 w 3605707"/>
              <a:gd name="connsiteY2658" fmla="*/ 804400 h 6858000"/>
              <a:gd name="connsiteX2659" fmla="*/ 1433177 w 3605707"/>
              <a:gd name="connsiteY2659" fmla="*/ 819578 h 6858000"/>
              <a:gd name="connsiteX2660" fmla="*/ 1372467 w 3605707"/>
              <a:gd name="connsiteY2660" fmla="*/ 821746 h 6858000"/>
              <a:gd name="connsiteX2661" fmla="*/ 1320431 w 3605707"/>
              <a:gd name="connsiteY2661" fmla="*/ 810905 h 6858000"/>
              <a:gd name="connsiteX2662" fmla="*/ 1283571 w 3605707"/>
              <a:gd name="connsiteY2662" fmla="*/ 806568 h 6858000"/>
              <a:gd name="connsiteX2663" fmla="*/ 1170825 w 3605707"/>
              <a:gd name="connsiteY2663" fmla="*/ 776214 h 6858000"/>
              <a:gd name="connsiteX2664" fmla="*/ 1014715 w 3605707"/>
              <a:gd name="connsiteY2664" fmla="*/ 685150 h 6858000"/>
              <a:gd name="connsiteX2665" fmla="*/ 1008211 w 3605707"/>
              <a:gd name="connsiteY2665" fmla="*/ 685150 h 6858000"/>
              <a:gd name="connsiteX2666" fmla="*/ 1105779 w 3605707"/>
              <a:gd name="connsiteY2666" fmla="*/ 784887 h 6858000"/>
              <a:gd name="connsiteX2667" fmla="*/ 1268394 w 3605707"/>
              <a:gd name="connsiteY2667" fmla="*/ 860773 h 6858000"/>
              <a:gd name="connsiteX2668" fmla="*/ 1307422 w 3605707"/>
              <a:gd name="connsiteY2668" fmla="*/ 875951 h 6858000"/>
              <a:gd name="connsiteX2669" fmla="*/ 1274899 w 3605707"/>
              <a:gd name="connsiteY2669" fmla="*/ 875951 h 6858000"/>
              <a:gd name="connsiteX2670" fmla="*/ 1199012 w 3605707"/>
              <a:gd name="connsiteY2670" fmla="*/ 860773 h 6858000"/>
              <a:gd name="connsiteX2671" fmla="*/ 1008211 w 3605707"/>
              <a:gd name="connsiteY2671" fmla="*/ 726345 h 6858000"/>
              <a:gd name="connsiteX2672" fmla="*/ 988697 w 3605707"/>
              <a:gd name="connsiteY2672" fmla="*/ 704663 h 6858000"/>
              <a:gd name="connsiteX2673" fmla="*/ 908474 w 3605707"/>
              <a:gd name="connsiteY2673" fmla="*/ 639617 h 6858000"/>
              <a:gd name="connsiteX2674" fmla="*/ 849932 w 3605707"/>
              <a:gd name="connsiteY2674" fmla="*/ 611431 h 6858000"/>
              <a:gd name="connsiteX2675" fmla="*/ 893296 w 3605707"/>
              <a:gd name="connsiteY2675" fmla="*/ 611431 h 6858000"/>
              <a:gd name="connsiteX2676" fmla="*/ 1715042 w 3605707"/>
              <a:gd name="connsiteY2676" fmla="*/ 665636 h 6858000"/>
              <a:gd name="connsiteX2677" fmla="*/ 1652165 w 3605707"/>
              <a:gd name="connsiteY2677" fmla="*/ 650458 h 6858000"/>
              <a:gd name="connsiteX2678" fmla="*/ 1649996 w 3605707"/>
              <a:gd name="connsiteY2678" fmla="*/ 654795 h 6858000"/>
              <a:gd name="connsiteX2679" fmla="*/ 1689024 w 3605707"/>
              <a:gd name="connsiteY2679" fmla="*/ 709000 h 6858000"/>
              <a:gd name="connsiteX2680" fmla="*/ 1582782 w 3605707"/>
              <a:gd name="connsiteY2680" fmla="*/ 552890 h 6858000"/>
              <a:gd name="connsiteX2681" fmla="*/ 1582782 w 3605707"/>
              <a:gd name="connsiteY2681" fmla="*/ 546385 h 6858000"/>
              <a:gd name="connsiteX2682" fmla="*/ 1715042 w 3605707"/>
              <a:gd name="connsiteY2682" fmla="*/ 665636 h 6858000"/>
              <a:gd name="connsiteX2683" fmla="*/ 1621810 w 3605707"/>
              <a:gd name="connsiteY2683" fmla="*/ 546385 h 6858000"/>
              <a:gd name="connsiteX2684" fmla="*/ 1786593 w 3605707"/>
              <a:gd name="connsiteY2684" fmla="*/ 646122 h 6858000"/>
              <a:gd name="connsiteX2685" fmla="*/ 1877657 w 3605707"/>
              <a:gd name="connsiteY2685" fmla="*/ 672140 h 6858000"/>
              <a:gd name="connsiteX2686" fmla="*/ 1992571 w 3605707"/>
              <a:gd name="connsiteY2686" fmla="*/ 730682 h 6858000"/>
              <a:gd name="connsiteX2687" fmla="*/ 2081467 w 3605707"/>
              <a:gd name="connsiteY2687" fmla="*/ 828250 h 6858000"/>
              <a:gd name="connsiteX2688" fmla="*/ 2168195 w 3605707"/>
              <a:gd name="connsiteY2688" fmla="*/ 943165 h 6858000"/>
              <a:gd name="connsiteX2689" fmla="*/ 2254923 w 3605707"/>
              <a:gd name="connsiteY2689" fmla="*/ 980024 h 6858000"/>
              <a:gd name="connsiteX2690" fmla="*/ 2276605 w 3605707"/>
              <a:gd name="connsiteY2690" fmla="*/ 1006042 h 6858000"/>
              <a:gd name="connsiteX2691" fmla="*/ 2296118 w 3605707"/>
              <a:gd name="connsiteY2691" fmla="*/ 993033 h 6858000"/>
              <a:gd name="connsiteX2692" fmla="*/ 2326473 w 3605707"/>
              <a:gd name="connsiteY2692" fmla="*/ 984360 h 6858000"/>
              <a:gd name="connsiteX2693" fmla="*/ 2395855 w 3605707"/>
              <a:gd name="connsiteY2693" fmla="*/ 997370 h 6858000"/>
              <a:gd name="connsiteX2694" fmla="*/ 2417537 w 3605707"/>
              <a:gd name="connsiteY2694" fmla="*/ 1036397 h 6858000"/>
              <a:gd name="connsiteX2695" fmla="*/ 2428378 w 3605707"/>
              <a:gd name="connsiteY2695" fmla="*/ 999538 h 6858000"/>
              <a:gd name="connsiteX2696" fmla="*/ 2493424 w 3605707"/>
              <a:gd name="connsiteY2696" fmla="*/ 999538 h 6858000"/>
              <a:gd name="connsiteX2697" fmla="*/ 2521611 w 3605707"/>
              <a:gd name="connsiteY2697" fmla="*/ 1023388 h 6858000"/>
              <a:gd name="connsiteX2698" fmla="*/ 2549797 w 3605707"/>
              <a:gd name="connsiteY2698" fmla="*/ 982192 h 6858000"/>
              <a:gd name="connsiteX2699" fmla="*/ 2656039 w 3605707"/>
              <a:gd name="connsiteY2699" fmla="*/ 951838 h 6858000"/>
              <a:gd name="connsiteX2700" fmla="*/ 2792635 w 3605707"/>
              <a:gd name="connsiteY2700" fmla="*/ 1081929 h 6858000"/>
              <a:gd name="connsiteX2701" fmla="*/ 2640861 w 3605707"/>
              <a:gd name="connsiteY2701" fmla="*/ 1196844 h 6858000"/>
              <a:gd name="connsiteX2702" fmla="*/ 2424042 w 3605707"/>
              <a:gd name="connsiteY2702" fmla="*/ 1144807 h 6858000"/>
              <a:gd name="connsiteX2703" fmla="*/ 2287446 w 3605707"/>
              <a:gd name="connsiteY2703" fmla="*/ 1144807 h 6858000"/>
              <a:gd name="connsiteX2704" fmla="*/ 1983898 w 3605707"/>
              <a:gd name="connsiteY2704" fmla="*/ 1027724 h 6858000"/>
              <a:gd name="connsiteX2705" fmla="*/ 1866816 w 3605707"/>
              <a:gd name="connsiteY2705" fmla="*/ 1123125 h 6858000"/>
              <a:gd name="connsiteX2706" fmla="*/ 2005580 w 3605707"/>
              <a:gd name="connsiteY2706" fmla="*/ 1238039 h 6858000"/>
              <a:gd name="connsiteX2707" fmla="*/ 2109654 w 3605707"/>
              <a:gd name="connsiteY2707" fmla="*/ 1235871 h 6858000"/>
              <a:gd name="connsiteX2708" fmla="*/ 2163859 w 3605707"/>
              <a:gd name="connsiteY2708" fmla="*/ 1244544 h 6858000"/>
              <a:gd name="connsiteX2709" fmla="*/ 2233241 w 3605707"/>
              <a:gd name="connsiteY2709" fmla="*/ 1268394 h 6858000"/>
              <a:gd name="connsiteX2710" fmla="*/ 2332978 w 3605707"/>
              <a:gd name="connsiteY2710" fmla="*/ 1400654 h 6858000"/>
              <a:gd name="connsiteX2711" fmla="*/ 2465238 w 3605707"/>
              <a:gd name="connsiteY2711" fmla="*/ 1483045 h 6858000"/>
              <a:gd name="connsiteX2712" fmla="*/ 2528115 w 3605707"/>
              <a:gd name="connsiteY2712" fmla="*/ 1483045 h 6858000"/>
              <a:gd name="connsiteX2713" fmla="*/ 2538956 w 3605707"/>
              <a:gd name="connsiteY2713" fmla="*/ 1498223 h 6858000"/>
              <a:gd name="connsiteX2714" fmla="*/ 2521611 w 3605707"/>
              <a:gd name="connsiteY2714" fmla="*/ 1543755 h 6858000"/>
              <a:gd name="connsiteX2715" fmla="*/ 2376342 w 3605707"/>
              <a:gd name="connsiteY2715" fmla="*/ 1641323 h 6858000"/>
              <a:gd name="connsiteX2716" fmla="*/ 2354660 w 3605707"/>
              <a:gd name="connsiteY2716" fmla="*/ 1693360 h 6858000"/>
              <a:gd name="connsiteX2717" fmla="*/ 2339482 w 3605707"/>
              <a:gd name="connsiteY2717" fmla="*/ 1647828 h 6858000"/>
              <a:gd name="connsiteX2718" fmla="*/ 2382846 w 3605707"/>
              <a:gd name="connsiteY2718" fmla="*/ 1545923 h 6858000"/>
              <a:gd name="connsiteX2719" fmla="*/ 2372005 w 3605707"/>
              <a:gd name="connsiteY2719" fmla="*/ 1532914 h 6858000"/>
              <a:gd name="connsiteX2720" fmla="*/ 2330810 w 3605707"/>
              <a:gd name="connsiteY2720" fmla="*/ 1552428 h 6858000"/>
              <a:gd name="connsiteX2721" fmla="*/ 2224568 w 3605707"/>
              <a:gd name="connsiteY2721" fmla="*/ 1582782 h 6858000"/>
              <a:gd name="connsiteX2722" fmla="*/ 2179036 w 3605707"/>
              <a:gd name="connsiteY2722" fmla="*/ 1621810 h 6858000"/>
              <a:gd name="connsiteX2723" fmla="*/ 2166027 w 3605707"/>
              <a:gd name="connsiteY2723" fmla="*/ 1678183 h 6858000"/>
              <a:gd name="connsiteX2724" fmla="*/ 2142177 w 3605707"/>
              <a:gd name="connsiteY2724" fmla="*/ 1636987 h 6858000"/>
              <a:gd name="connsiteX2725" fmla="*/ 2194213 w 3605707"/>
              <a:gd name="connsiteY2725" fmla="*/ 1498223 h 6858000"/>
              <a:gd name="connsiteX2726" fmla="*/ 2051112 w 3605707"/>
              <a:gd name="connsiteY2726" fmla="*/ 1383308 h 6858000"/>
              <a:gd name="connsiteX2727" fmla="*/ 1975226 w 3605707"/>
              <a:gd name="connsiteY2727" fmla="*/ 1398486 h 6858000"/>
              <a:gd name="connsiteX2728" fmla="*/ 1799602 w 3605707"/>
              <a:gd name="connsiteY2728" fmla="*/ 1576278 h 6858000"/>
              <a:gd name="connsiteX2729" fmla="*/ 1734556 w 3605707"/>
              <a:gd name="connsiteY2729" fmla="*/ 1591455 h 6858000"/>
              <a:gd name="connsiteX2730" fmla="*/ 1665174 w 3605707"/>
              <a:gd name="connsiteY2730" fmla="*/ 1619642 h 6858000"/>
              <a:gd name="connsiteX2731" fmla="*/ 1741061 w 3605707"/>
              <a:gd name="connsiteY2731" fmla="*/ 1558932 h 6858000"/>
              <a:gd name="connsiteX2732" fmla="*/ 1764911 w 3605707"/>
              <a:gd name="connsiteY2732" fmla="*/ 1569773 h 6858000"/>
              <a:gd name="connsiteX2733" fmla="*/ 1858143 w 3605707"/>
              <a:gd name="connsiteY2733" fmla="*/ 1480877 h 6858000"/>
              <a:gd name="connsiteX2734" fmla="*/ 1912348 w 3605707"/>
              <a:gd name="connsiteY2734" fmla="*/ 1355122 h 6858000"/>
              <a:gd name="connsiteX2735" fmla="*/ 1910180 w 3605707"/>
              <a:gd name="connsiteY2735" fmla="*/ 1352954 h 6858000"/>
              <a:gd name="connsiteX2736" fmla="*/ 1823452 w 3605707"/>
              <a:gd name="connsiteY2736" fmla="*/ 1493886 h 6858000"/>
              <a:gd name="connsiteX2737" fmla="*/ 1823452 w 3605707"/>
              <a:gd name="connsiteY2737" fmla="*/ 1444018 h 6858000"/>
              <a:gd name="connsiteX2738" fmla="*/ 1803938 w 3605707"/>
              <a:gd name="connsiteY2738" fmla="*/ 1394149 h 6858000"/>
              <a:gd name="connsiteX2739" fmla="*/ 1745397 w 3605707"/>
              <a:gd name="connsiteY2739" fmla="*/ 1554596 h 6858000"/>
              <a:gd name="connsiteX2740" fmla="*/ 1773583 w 3605707"/>
              <a:gd name="connsiteY2740" fmla="*/ 1461363 h 6858000"/>
              <a:gd name="connsiteX2741" fmla="*/ 1760574 w 3605707"/>
              <a:gd name="connsiteY2741" fmla="*/ 1413663 h 6858000"/>
              <a:gd name="connsiteX2742" fmla="*/ 1498223 w 3605707"/>
              <a:gd name="connsiteY2742" fmla="*/ 1550259 h 6858000"/>
              <a:gd name="connsiteX2743" fmla="*/ 1404990 w 3605707"/>
              <a:gd name="connsiteY2743" fmla="*/ 1604464 h 6858000"/>
              <a:gd name="connsiteX2744" fmla="*/ 1511232 w 3605707"/>
              <a:gd name="connsiteY2744" fmla="*/ 1491718 h 6858000"/>
              <a:gd name="connsiteX2745" fmla="*/ 1517736 w 3605707"/>
              <a:gd name="connsiteY2745" fmla="*/ 1491718 h 6858000"/>
              <a:gd name="connsiteX2746" fmla="*/ 1491718 w 3605707"/>
              <a:gd name="connsiteY2746" fmla="*/ 1517736 h 6858000"/>
              <a:gd name="connsiteX2747" fmla="*/ 1491718 w 3605707"/>
              <a:gd name="connsiteY2747" fmla="*/ 1526409 h 6858000"/>
              <a:gd name="connsiteX2748" fmla="*/ 1702033 w 3605707"/>
              <a:gd name="connsiteY2748" fmla="*/ 1433177 h 6858000"/>
              <a:gd name="connsiteX2749" fmla="*/ 1595791 w 3605707"/>
              <a:gd name="connsiteY2749" fmla="*/ 1487382 h 6858000"/>
              <a:gd name="connsiteX2750" fmla="*/ 1589287 w 3605707"/>
              <a:gd name="connsiteY2750" fmla="*/ 1487382 h 6858000"/>
              <a:gd name="connsiteX2751" fmla="*/ 1647828 w 3605707"/>
              <a:gd name="connsiteY2751" fmla="*/ 1394149 h 6858000"/>
              <a:gd name="connsiteX2752" fmla="*/ 1639155 w 3605707"/>
              <a:gd name="connsiteY2752" fmla="*/ 1355122 h 6858000"/>
              <a:gd name="connsiteX2753" fmla="*/ 1584950 w 3605707"/>
              <a:gd name="connsiteY2753" fmla="*/ 1450522 h 6858000"/>
              <a:gd name="connsiteX2754" fmla="*/ 1615305 w 3605707"/>
              <a:gd name="connsiteY2754" fmla="*/ 1394149 h 6858000"/>
              <a:gd name="connsiteX2755" fmla="*/ 1615305 w 3605707"/>
              <a:gd name="connsiteY2755" fmla="*/ 1363795 h 6858000"/>
              <a:gd name="connsiteX2756" fmla="*/ 1610969 w 3605707"/>
              <a:gd name="connsiteY2756" fmla="*/ 1359458 h 6858000"/>
              <a:gd name="connsiteX2757" fmla="*/ 1491718 w 3605707"/>
              <a:gd name="connsiteY2757" fmla="*/ 1417999 h 6858000"/>
              <a:gd name="connsiteX2758" fmla="*/ 1324767 w 3605707"/>
              <a:gd name="connsiteY2758" fmla="*/ 1417999 h 6858000"/>
              <a:gd name="connsiteX2759" fmla="*/ 1311758 w 3605707"/>
              <a:gd name="connsiteY2759" fmla="*/ 1431009 h 6858000"/>
              <a:gd name="connsiteX2760" fmla="*/ 1309590 w 3605707"/>
              <a:gd name="connsiteY2760" fmla="*/ 1476541 h 6858000"/>
              <a:gd name="connsiteX2761" fmla="*/ 1318263 w 3605707"/>
              <a:gd name="connsiteY2761" fmla="*/ 1543755 h 6858000"/>
              <a:gd name="connsiteX2762" fmla="*/ 1329103 w 3605707"/>
              <a:gd name="connsiteY2762" fmla="*/ 1582782 h 6858000"/>
              <a:gd name="connsiteX2763" fmla="*/ 1359458 w 3605707"/>
              <a:gd name="connsiteY2763" fmla="*/ 1606632 h 6858000"/>
              <a:gd name="connsiteX2764" fmla="*/ 1491718 w 3605707"/>
              <a:gd name="connsiteY2764" fmla="*/ 1686856 h 6858000"/>
              <a:gd name="connsiteX2765" fmla="*/ 1331272 w 3605707"/>
              <a:gd name="connsiteY2765" fmla="*/ 1587119 h 6858000"/>
              <a:gd name="connsiteX2766" fmla="*/ 1320431 w 3605707"/>
              <a:gd name="connsiteY2766" fmla="*/ 1576278 h 6858000"/>
              <a:gd name="connsiteX2767" fmla="*/ 1268394 w 3605707"/>
              <a:gd name="connsiteY2767" fmla="*/ 1515568 h 6858000"/>
              <a:gd name="connsiteX2768" fmla="*/ 1157816 w 3605707"/>
              <a:gd name="connsiteY2768" fmla="*/ 1571941 h 6858000"/>
              <a:gd name="connsiteX2769" fmla="*/ 1188171 w 3605707"/>
              <a:gd name="connsiteY2769" fmla="*/ 1634819 h 6858000"/>
              <a:gd name="connsiteX2770" fmla="*/ 1231535 w 3605707"/>
              <a:gd name="connsiteY2770" fmla="*/ 1680351 h 6858000"/>
              <a:gd name="connsiteX2771" fmla="*/ 1300917 w 3605707"/>
              <a:gd name="connsiteY2771" fmla="*/ 1743229 h 6858000"/>
              <a:gd name="connsiteX2772" fmla="*/ 1270562 w 3605707"/>
              <a:gd name="connsiteY2772" fmla="*/ 1790929 h 6858000"/>
              <a:gd name="connsiteX2773" fmla="*/ 1274899 w 3605707"/>
              <a:gd name="connsiteY2773" fmla="*/ 1793097 h 6858000"/>
              <a:gd name="connsiteX2774" fmla="*/ 1313926 w 3605707"/>
              <a:gd name="connsiteY2774" fmla="*/ 1764911 h 6858000"/>
              <a:gd name="connsiteX2775" fmla="*/ 1305253 w 3605707"/>
              <a:gd name="connsiteY2775" fmla="*/ 1745397 h 6858000"/>
              <a:gd name="connsiteX2776" fmla="*/ 1550259 w 3605707"/>
              <a:gd name="connsiteY2776" fmla="*/ 1823452 h 6858000"/>
              <a:gd name="connsiteX2777" fmla="*/ 1574110 w 3605707"/>
              <a:gd name="connsiteY2777" fmla="*/ 1816947 h 6858000"/>
              <a:gd name="connsiteX2778" fmla="*/ 1617473 w 3605707"/>
              <a:gd name="connsiteY2778" fmla="*/ 1738892 h 6858000"/>
              <a:gd name="connsiteX2779" fmla="*/ 1610969 w 3605707"/>
              <a:gd name="connsiteY2779" fmla="*/ 1728051 h 6858000"/>
              <a:gd name="connsiteX2780" fmla="*/ 1558932 w 3605707"/>
              <a:gd name="connsiteY2780" fmla="*/ 1717210 h 6858000"/>
              <a:gd name="connsiteX2781" fmla="*/ 1504727 w 3605707"/>
              <a:gd name="connsiteY2781" fmla="*/ 1699865 h 6858000"/>
              <a:gd name="connsiteX2782" fmla="*/ 1541587 w 3605707"/>
              <a:gd name="connsiteY2782" fmla="*/ 1699865 h 6858000"/>
              <a:gd name="connsiteX2783" fmla="*/ 1649996 w 3605707"/>
              <a:gd name="connsiteY2783" fmla="*/ 1723715 h 6858000"/>
              <a:gd name="connsiteX2784" fmla="*/ 1832125 w 3605707"/>
              <a:gd name="connsiteY2784" fmla="*/ 1749733 h 6858000"/>
              <a:gd name="connsiteX2785" fmla="*/ 1992571 w 3605707"/>
              <a:gd name="connsiteY2785" fmla="*/ 1795265 h 6858000"/>
              <a:gd name="connsiteX2786" fmla="*/ 2471742 w 3605707"/>
              <a:gd name="connsiteY2786" fmla="*/ 2126999 h 6858000"/>
              <a:gd name="connsiteX2787" fmla="*/ 2562806 w 3605707"/>
              <a:gd name="connsiteY2787" fmla="*/ 2311296 h 6858000"/>
              <a:gd name="connsiteX2788" fmla="*/ 2573647 w 3605707"/>
              <a:gd name="connsiteY2788" fmla="*/ 2345987 h 6858000"/>
              <a:gd name="connsiteX2789" fmla="*/ 2606170 w 3605707"/>
              <a:gd name="connsiteY2789" fmla="*/ 2356828 h 6858000"/>
              <a:gd name="connsiteX2790" fmla="*/ 2695066 w 3605707"/>
              <a:gd name="connsiteY2790" fmla="*/ 2270100 h 6858000"/>
              <a:gd name="connsiteX2791" fmla="*/ 2664712 w 3605707"/>
              <a:gd name="connsiteY2791" fmla="*/ 2198550 h 6858000"/>
              <a:gd name="connsiteX2792" fmla="*/ 2604002 w 3605707"/>
              <a:gd name="connsiteY2792" fmla="*/ 2148681 h 6858000"/>
              <a:gd name="connsiteX2793" fmla="*/ 2545461 w 3605707"/>
              <a:gd name="connsiteY2793" fmla="*/ 2081467 h 6858000"/>
              <a:gd name="connsiteX2794" fmla="*/ 2502097 w 3605707"/>
              <a:gd name="connsiteY2794" fmla="*/ 1960048 h 6858000"/>
              <a:gd name="connsiteX2795" fmla="*/ 2588825 w 3605707"/>
              <a:gd name="connsiteY2795" fmla="*/ 1864648 h 6858000"/>
              <a:gd name="connsiteX2796" fmla="*/ 2554134 w 3605707"/>
              <a:gd name="connsiteY2796" fmla="*/ 1938366 h 6858000"/>
              <a:gd name="connsiteX2797" fmla="*/ 2569311 w 3605707"/>
              <a:gd name="connsiteY2797" fmla="*/ 1979562 h 6858000"/>
              <a:gd name="connsiteX2798" fmla="*/ 2606170 w 3605707"/>
              <a:gd name="connsiteY2798" fmla="*/ 2001244 h 6858000"/>
              <a:gd name="connsiteX2799" fmla="*/ 2651702 w 3605707"/>
              <a:gd name="connsiteY2799" fmla="*/ 2048944 h 6858000"/>
              <a:gd name="connsiteX2800" fmla="*/ 2664712 w 3605707"/>
              <a:gd name="connsiteY2800" fmla="*/ 2003412 h 6858000"/>
              <a:gd name="connsiteX2801" fmla="*/ 2658207 w 3605707"/>
              <a:gd name="connsiteY2801" fmla="*/ 1953544 h 6858000"/>
              <a:gd name="connsiteX2802" fmla="*/ 2656039 w 3605707"/>
              <a:gd name="connsiteY2802" fmla="*/ 1888498 h 6858000"/>
              <a:gd name="connsiteX2803" fmla="*/ 2725421 w 3605707"/>
              <a:gd name="connsiteY2803" fmla="*/ 1797434 h 6858000"/>
              <a:gd name="connsiteX2804" fmla="*/ 2736262 w 3605707"/>
              <a:gd name="connsiteY2804" fmla="*/ 1795265 h 6858000"/>
              <a:gd name="connsiteX2805" fmla="*/ 2755776 w 3605707"/>
              <a:gd name="connsiteY2805" fmla="*/ 1795265 h 6858000"/>
              <a:gd name="connsiteX2806" fmla="*/ 2714580 w 3605707"/>
              <a:gd name="connsiteY2806" fmla="*/ 1866816 h 6858000"/>
              <a:gd name="connsiteX2807" fmla="*/ 2770953 w 3605707"/>
              <a:gd name="connsiteY2807" fmla="*/ 2012085 h 6858000"/>
              <a:gd name="connsiteX2808" fmla="*/ 2770953 w 3605707"/>
              <a:gd name="connsiteY2808" fmla="*/ 2074962 h 6858000"/>
              <a:gd name="connsiteX2809" fmla="*/ 2783962 w 3605707"/>
              <a:gd name="connsiteY2809" fmla="*/ 2113990 h 6858000"/>
              <a:gd name="connsiteX2810" fmla="*/ 2803476 w 3605707"/>
              <a:gd name="connsiteY2810" fmla="*/ 2079299 h 6858000"/>
              <a:gd name="connsiteX2811" fmla="*/ 2857681 w 3605707"/>
              <a:gd name="connsiteY2811" fmla="*/ 1877657 h 6858000"/>
              <a:gd name="connsiteX2812" fmla="*/ 2864185 w 3605707"/>
              <a:gd name="connsiteY2812" fmla="*/ 1877657 h 6858000"/>
              <a:gd name="connsiteX2813" fmla="*/ 2866354 w 3605707"/>
              <a:gd name="connsiteY2813" fmla="*/ 1881993 h 6858000"/>
              <a:gd name="connsiteX2814" fmla="*/ 2849008 w 3605707"/>
              <a:gd name="connsiteY2814" fmla="*/ 1921021 h 6858000"/>
              <a:gd name="connsiteX2815" fmla="*/ 2870690 w 3605707"/>
              <a:gd name="connsiteY2815" fmla="*/ 1934030 h 6858000"/>
              <a:gd name="connsiteX2816" fmla="*/ 2911886 w 3605707"/>
              <a:gd name="connsiteY2816" fmla="*/ 1877657 h 6858000"/>
              <a:gd name="connsiteX2817" fmla="*/ 2918390 w 3605707"/>
              <a:gd name="connsiteY2817" fmla="*/ 1877657 h 6858000"/>
              <a:gd name="connsiteX2818" fmla="*/ 2903213 w 3605707"/>
              <a:gd name="connsiteY2818" fmla="*/ 1921021 h 6858000"/>
              <a:gd name="connsiteX2819" fmla="*/ 2924895 w 3605707"/>
              <a:gd name="connsiteY2819" fmla="*/ 1964385 h 6858000"/>
              <a:gd name="connsiteX2820" fmla="*/ 2907549 w 3605707"/>
              <a:gd name="connsiteY2820" fmla="*/ 2081467 h 6858000"/>
              <a:gd name="connsiteX2821" fmla="*/ 2879363 w 3605707"/>
              <a:gd name="connsiteY2821" fmla="*/ 2131336 h 6858000"/>
              <a:gd name="connsiteX2822" fmla="*/ 2868522 w 3605707"/>
              <a:gd name="connsiteY2822" fmla="*/ 2185540 h 6858000"/>
              <a:gd name="connsiteX2823" fmla="*/ 2827326 w 3605707"/>
              <a:gd name="connsiteY2823" fmla="*/ 2228904 h 6858000"/>
              <a:gd name="connsiteX2824" fmla="*/ 2827326 w 3605707"/>
              <a:gd name="connsiteY2824" fmla="*/ 2244082 h 6858000"/>
              <a:gd name="connsiteX2825" fmla="*/ 2851176 w 3605707"/>
              <a:gd name="connsiteY2825" fmla="*/ 2439219 h 6858000"/>
              <a:gd name="connsiteX2826" fmla="*/ 2888036 w 3605707"/>
              <a:gd name="connsiteY2826" fmla="*/ 2545461 h 6858000"/>
              <a:gd name="connsiteX2827" fmla="*/ 2879363 w 3605707"/>
              <a:gd name="connsiteY2827" fmla="*/ 2543293 h 6858000"/>
              <a:gd name="connsiteX2828" fmla="*/ 2831663 w 3605707"/>
              <a:gd name="connsiteY2828" fmla="*/ 2567143 h 6858000"/>
              <a:gd name="connsiteX2829" fmla="*/ 2879363 w 3605707"/>
              <a:gd name="connsiteY2829" fmla="*/ 2590993 h 6858000"/>
              <a:gd name="connsiteX2830" fmla="*/ 2953081 w 3605707"/>
              <a:gd name="connsiteY2830" fmla="*/ 2545461 h 6858000"/>
              <a:gd name="connsiteX2831" fmla="*/ 2992109 w 3605707"/>
              <a:gd name="connsiteY2831" fmla="*/ 2519442 h 6858000"/>
              <a:gd name="connsiteX2832" fmla="*/ 2879363 w 3605707"/>
              <a:gd name="connsiteY2832" fmla="*/ 2604002 h 6858000"/>
              <a:gd name="connsiteX2833" fmla="*/ 2820822 w 3605707"/>
              <a:gd name="connsiteY2833" fmla="*/ 2586656 h 6858000"/>
              <a:gd name="connsiteX2834" fmla="*/ 2762280 w 3605707"/>
              <a:gd name="connsiteY2834" fmla="*/ 2532452 h 6858000"/>
              <a:gd name="connsiteX2835" fmla="*/ 2753608 w 3605707"/>
              <a:gd name="connsiteY2835" fmla="*/ 2478247 h 6858000"/>
              <a:gd name="connsiteX2836" fmla="*/ 2677721 w 3605707"/>
              <a:gd name="connsiteY2836" fmla="*/ 2424042 h 6858000"/>
              <a:gd name="connsiteX2837" fmla="*/ 2556302 w 3605707"/>
              <a:gd name="connsiteY2837" fmla="*/ 2465238 h 6858000"/>
              <a:gd name="connsiteX2838" fmla="*/ 2538956 w 3605707"/>
              <a:gd name="connsiteY2838" fmla="*/ 2465238 h 6858000"/>
              <a:gd name="connsiteX2839" fmla="*/ 2558470 w 3605707"/>
              <a:gd name="connsiteY2839" fmla="*/ 2400192 h 6858000"/>
              <a:gd name="connsiteX2840" fmla="*/ 2519443 w 3605707"/>
              <a:gd name="connsiteY2840" fmla="*/ 2343819 h 6858000"/>
              <a:gd name="connsiteX2841" fmla="*/ 2460901 w 3605707"/>
              <a:gd name="connsiteY2841" fmla="*/ 2378510 h 6858000"/>
              <a:gd name="connsiteX2842" fmla="*/ 2471742 w 3605707"/>
              <a:gd name="connsiteY2842" fmla="*/ 2406696 h 6858000"/>
              <a:gd name="connsiteX2843" fmla="*/ 2480415 w 3605707"/>
              <a:gd name="connsiteY2843" fmla="*/ 2460901 h 6858000"/>
              <a:gd name="connsiteX2844" fmla="*/ 2495592 w 3605707"/>
              <a:gd name="connsiteY2844" fmla="*/ 2469574 h 6858000"/>
              <a:gd name="connsiteX2845" fmla="*/ 2543293 w 3605707"/>
              <a:gd name="connsiteY2845" fmla="*/ 2486920 h 6858000"/>
              <a:gd name="connsiteX2846" fmla="*/ 2577984 w 3605707"/>
              <a:gd name="connsiteY2846" fmla="*/ 2478247 h 6858000"/>
              <a:gd name="connsiteX2847" fmla="*/ 2588825 w 3605707"/>
              <a:gd name="connsiteY2847" fmla="*/ 2491256 h 6858000"/>
              <a:gd name="connsiteX2848" fmla="*/ 2584488 w 3605707"/>
              <a:gd name="connsiteY2848" fmla="*/ 2506433 h 6858000"/>
              <a:gd name="connsiteX2849" fmla="*/ 2577984 w 3605707"/>
              <a:gd name="connsiteY2849" fmla="*/ 2543293 h 6858000"/>
              <a:gd name="connsiteX2850" fmla="*/ 2545461 w 3605707"/>
              <a:gd name="connsiteY2850" fmla="*/ 2549797 h 6858000"/>
              <a:gd name="connsiteX2851" fmla="*/ 2458733 w 3605707"/>
              <a:gd name="connsiteY2851" fmla="*/ 2593161 h 6858000"/>
              <a:gd name="connsiteX2852" fmla="*/ 2450060 w 3605707"/>
              <a:gd name="connsiteY2852" fmla="*/ 2632189 h 6858000"/>
              <a:gd name="connsiteX2853" fmla="*/ 2517274 w 3605707"/>
              <a:gd name="connsiteY2853" fmla="*/ 2695066 h 6858000"/>
              <a:gd name="connsiteX2854" fmla="*/ 2564975 w 3605707"/>
              <a:gd name="connsiteY2854" fmla="*/ 2582320 h 6858000"/>
              <a:gd name="connsiteX2855" fmla="*/ 2573647 w 3605707"/>
              <a:gd name="connsiteY2855" fmla="*/ 2558470 h 6858000"/>
              <a:gd name="connsiteX2856" fmla="*/ 2575816 w 3605707"/>
              <a:gd name="connsiteY2856" fmla="*/ 2569311 h 6858000"/>
              <a:gd name="connsiteX2857" fmla="*/ 2695066 w 3605707"/>
              <a:gd name="connsiteY2857" fmla="*/ 2623516 h 6858000"/>
              <a:gd name="connsiteX2858" fmla="*/ 2801308 w 3605707"/>
              <a:gd name="connsiteY2858" fmla="*/ 2621348 h 6858000"/>
              <a:gd name="connsiteX2859" fmla="*/ 2853345 w 3605707"/>
              <a:gd name="connsiteY2859" fmla="*/ 2625684 h 6858000"/>
              <a:gd name="connsiteX2860" fmla="*/ 3002950 w 3605707"/>
              <a:gd name="connsiteY2860" fmla="*/ 2740598 h 6858000"/>
              <a:gd name="connsiteX2861" fmla="*/ 3024632 w 3605707"/>
              <a:gd name="connsiteY2861" fmla="*/ 2788299 h 6858000"/>
              <a:gd name="connsiteX2862" fmla="*/ 3087510 w 3605707"/>
              <a:gd name="connsiteY2862" fmla="*/ 2816485 h 6858000"/>
              <a:gd name="connsiteX2863" fmla="*/ 3228442 w 3605707"/>
              <a:gd name="connsiteY2863" fmla="*/ 2992109 h 6858000"/>
              <a:gd name="connsiteX2864" fmla="*/ 3211097 w 3605707"/>
              <a:gd name="connsiteY2864" fmla="*/ 3083173 h 6858000"/>
              <a:gd name="connsiteX2865" fmla="*/ 2970427 w 3605707"/>
              <a:gd name="connsiteY2865" fmla="*/ 3263133 h 6858000"/>
              <a:gd name="connsiteX2866" fmla="*/ 2835999 w 3605707"/>
              <a:gd name="connsiteY2866" fmla="*/ 3239283 h 6858000"/>
              <a:gd name="connsiteX2867" fmla="*/ 2807812 w 3605707"/>
              <a:gd name="connsiteY2867" fmla="*/ 3254460 h 6858000"/>
              <a:gd name="connsiteX2868" fmla="*/ 2762280 w 3605707"/>
              <a:gd name="connsiteY2868" fmla="*/ 3339020 h 6858000"/>
              <a:gd name="connsiteX2869" fmla="*/ 2601834 w 3605707"/>
              <a:gd name="connsiteY2869" fmla="*/ 3438757 h 6858000"/>
              <a:gd name="connsiteX2870" fmla="*/ 2545461 w 3605707"/>
              <a:gd name="connsiteY2870" fmla="*/ 3443093 h 6858000"/>
              <a:gd name="connsiteX2871" fmla="*/ 2502097 w 3605707"/>
              <a:gd name="connsiteY2871" fmla="*/ 3443093 h 6858000"/>
              <a:gd name="connsiteX2872" fmla="*/ 2302623 w 3605707"/>
              <a:gd name="connsiteY2872" fmla="*/ 3291320 h 6858000"/>
              <a:gd name="connsiteX2873" fmla="*/ 2293950 w 3605707"/>
              <a:gd name="connsiteY2873" fmla="*/ 3258797 h 6858000"/>
              <a:gd name="connsiteX2874" fmla="*/ 2283109 w 3605707"/>
              <a:gd name="connsiteY2874" fmla="*/ 3226274 h 6858000"/>
              <a:gd name="connsiteX2875" fmla="*/ 2231073 w 3605707"/>
              <a:gd name="connsiteY2875" fmla="*/ 3241451 h 6858000"/>
              <a:gd name="connsiteX2876" fmla="*/ 2155186 w 3605707"/>
              <a:gd name="connsiteY2876" fmla="*/ 3254460 h 6858000"/>
              <a:gd name="connsiteX2877" fmla="*/ 2070626 w 3605707"/>
              <a:gd name="connsiteY2877" fmla="*/ 3241451 h 6858000"/>
              <a:gd name="connsiteX2878" fmla="*/ 1960048 w 3605707"/>
              <a:gd name="connsiteY2878" fmla="*/ 3286983 h 6858000"/>
              <a:gd name="connsiteX2879" fmla="*/ 1951375 w 3605707"/>
              <a:gd name="connsiteY2879" fmla="*/ 3310834 h 6858000"/>
              <a:gd name="connsiteX2880" fmla="*/ 1962216 w 3605707"/>
              <a:gd name="connsiteY2880" fmla="*/ 3347693 h 6858000"/>
              <a:gd name="connsiteX2881" fmla="*/ 1962216 w 3605707"/>
              <a:gd name="connsiteY2881" fmla="*/ 3425748 h 6858000"/>
              <a:gd name="connsiteX2882" fmla="*/ 2031599 w 3605707"/>
              <a:gd name="connsiteY2882" fmla="*/ 3358534 h 6858000"/>
              <a:gd name="connsiteX2883" fmla="*/ 2064122 w 3605707"/>
              <a:gd name="connsiteY2883" fmla="*/ 3336852 h 6858000"/>
              <a:gd name="connsiteX2884" fmla="*/ 2085803 w 3605707"/>
              <a:gd name="connsiteY2884" fmla="*/ 3306497 h 6858000"/>
              <a:gd name="connsiteX2885" fmla="*/ 2120495 w 3605707"/>
              <a:gd name="connsiteY2885" fmla="*/ 3284815 h 6858000"/>
              <a:gd name="connsiteX2886" fmla="*/ 2172531 w 3605707"/>
              <a:gd name="connsiteY2886" fmla="*/ 3280479 h 6858000"/>
              <a:gd name="connsiteX2887" fmla="*/ 2239745 w 3605707"/>
              <a:gd name="connsiteY2887" fmla="*/ 3306497 h 6858000"/>
              <a:gd name="connsiteX2888" fmla="*/ 2122663 w 3605707"/>
              <a:gd name="connsiteY2888" fmla="*/ 3380216 h 6858000"/>
              <a:gd name="connsiteX2889" fmla="*/ 2124831 w 3605707"/>
              <a:gd name="connsiteY2889" fmla="*/ 3399729 h 6858000"/>
              <a:gd name="connsiteX2890" fmla="*/ 2087972 w 3605707"/>
              <a:gd name="connsiteY2890" fmla="*/ 3464775 h 6858000"/>
              <a:gd name="connsiteX2891" fmla="*/ 2070626 w 3605707"/>
              <a:gd name="connsiteY2891" fmla="*/ 3510307 h 6858000"/>
              <a:gd name="connsiteX2892" fmla="*/ 2046776 w 3605707"/>
              <a:gd name="connsiteY2892" fmla="*/ 3521148 h 6858000"/>
              <a:gd name="connsiteX2893" fmla="*/ 2014253 w 3605707"/>
              <a:gd name="connsiteY2893" fmla="*/ 3573185 h 6858000"/>
              <a:gd name="connsiteX2894" fmla="*/ 2014253 w 3605707"/>
              <a:gd name="connsiteY2894" fmla="*/ 3579690 h 6858000"/>
              <a:gd name="connsiteX2895" fmla="*/ 2033767 w 3605707"/>
              <a:gd name="connsiteY2895" fmla="*/ 3579690 h 6858000"/>
              <a:gd name="connsiteX2896" fmla="*/ 2077131 w 3605707"/>
              <a:gd name="connsiteY2896" fmla="*/ 3529821 h 6858000"/>
              <a:gd name="connsiteX2897" fmla="*/ 2107485 w 3605707"/>
              <a:gd name="connsiteY2897" fmla="*/ 3523317 h 6858000"/>
              <a:gd name="connsiteX2898" fmla="*/ 2140008 w 3605707"/>
              <a:gd name="connsiteY2898" fmla="*/ 3495130 h 6858000"/>
              <a:gd name="connsiteX2899" fmla="*/ 2215895 w 3605707"/>
              <a:gd name="connsiteY2899" fmla="*/ 3464775 h 6858000"/>
              <a:gd name="connsiteX2900" fmla="*/ 2244082 w 3605707"/>
              <a:gd name="connsiteY2900" fmla="*/ 3510307 h 6858000"/>
              <a:gd name="connsiteX2901" fmla="*/ 2261427 w 3605707"/>
              <a:gd name="connsiteY2901" fmla="*/ 3497298 h 6858000"/>
              <a:gd name="connsiteX2902" fmla="*/ 2326473 w 3605707"/>
              <a:gd name="connsiteY2902" fmla="*/ 3475616 h 6858000"/>
              <a:gd name="connsiteX2903" fmla="*/ 2291782 w 3605707"/>
              <a:gd name="connsiteY2903" fmla="*/ 3460439 h 6858000"/>
              <a:gd name="connsiteX2904" fmla="*/ 2226736 w 3605707"/>
              <a:gd name="connsiteY2904" fmla="*/ 3458271 h 6858000"/>
              <a:gd name="connsiteX2905" fmla="*/ 2280941 w 3605707"/>
              <a:gd name="connsiteY2905" fmla="*/ 3447430 h 6858000"/>
              <a:gd name="connsiteX2906" fmla="*/ 2365501 w 3605707"/>
              <a:gd name="connsiteY2906" fmla="*/ 3503803 h 6858000"/>
              <a:gd name="connsiteX2907" fmla="*/ 2313464 w 3605707"/>
              <a:gd name="connsiteY2907" fmla="*/ 3490794 h 6858000"/>
              <a:gd name="connsiteX2908" fmla="*/ 2248418 w 3605707"/>
              <a:gd name="connsiteY2908" fmla="*/ 3527653 h 6858000"/>
              <a:gd name="connsiteX2909" fmla="*/ 2231073 w 3605707"/>
              <a:gd name="connsiteY2909" fmla="*/ 3577521 h 6858000"/>
              <a:gd name="connsiteX2910" fmla="*/ 2131336 w 3605707"/>
              <a:gd name="connsiteY2910" fmla="*/ 3640399 h 6858000"/>
              <a:gd name="connsiteX2911" fmla="*/ 2012085 w 3605707"/>
              <a:gd name="connsiteY2911" fmla="*/ 3692436 h 6858000"/>
              <a:gd name="connsiteX2912" fmla="*/ 1977394 w 3605707"/>
              <a:gd name="connsiteY2912" fmla="*/ 3685931 h 6858000"/>
              <a:gd name="connsiteX2913" fmla="*/ 1957880 w 3605707"/>
              <a:gd name="connsiteY2913" fmla="*/ 3698940 h 6858000"/>
              <a:gd name="connsiteX2914" fmla="*/ 1834293 w 3605707"/>
              <a:gd name="connsiteY2914" fmla="*/ 3876732 h 6858000"/>
              <a:gd name="connsiteX2915" fmla="*/ 1816947 w 3605707"/>
              <a:gd name="connsiteY2915" fmla="*/ 3915760 h 6858000"/>
              <a:gd name="connsiteX2916" fmla="*/ 1790929 w 3605707"/>
              <a:gd name="connsiteY2916" fmla="*/ 3972133 h 6858000"/>
              <a:gd name="connsiteX2917" fmla="*/ 1749733 w 3605707"/>
              <a:gd name="connsiteY2917" fmla="*/ 3967797 h 6858000"/>
              <a:gd name="connsiteX2918" fmla="*/ 1719379 w 3605707"/>
              <a:gd name="connsiteY2918" fmla="*/ 3976469 h 6858000"/>
              <a:gd name="connsiteX2919" fmla="*/ 1810443 w 3605707"/>
              <a:gd name="connsiteY2919" fmla="*/ 4039347 h 6858000"/>
              <a:gd name="connsiteX2920" fmla="*/ 1832125 w 3605707"/>
              <a:gd name="connsiteY2920" fmla="*/ 4024170 h 6858000"/>
              <a:gd name="connsiteX2921" fmla="*/ 1910180 w 3605707"/>
              <a:gd name="connsiteY2921" fmla="*/ 4035011 h 6858000"/>
              <a:gd name="connsiteX2922" fmla="*/ 1868984 w 3605707"/>
              <a:gd name="connsiteY2922" fmla="*/ 4054524 h 6858000"/>
              <a:gd name="connsiteX2923" fmla="*/ 1829956 w 3605707"/>
              <a:gd name="connsiteY2923" fmla="*/ 4054524 h 6858000"/>
              <a:gd name="connsiteX2924" fmla="*/ 1712874 w 3605707"/>
              <a:gd name="connsiteY2924" fmla="*/ 4000319 h 6858000"/>
              <a:gd name="connsiteX2925" fmla="*/ 1695528 w 3605707"/>
              <a:gd name="connsiteY2925" fmla="*/ 3926601 h 6858000"/>
              <a:gd name="connsiteX2926" fmla="*/ 1695528 w 3605707"/>
              <a:gd name="connsiteY2926" fmla="*/ 3887573 h 6858000"/>
              <a:gd name="connsiteX2927" fmla="*/ 1730220 w 3605707"/>
              <a:gd name="connsiteY2927" fmla="*/ 3833368 h 6858000"/>
              <a:gd name="connsiteX2928" fmla="*/ 1730220 w 3605707"/>
              <a:gd name="connsiteY2928" fmla="*/ 3820359 h 6858000"/>
              <a:gd name="connsiteX2929" fmla="*/ 1754070 w 3605707"/>
              <a:gd name="connsiteY2929" fmla="*/ 3770491 h 6858000"/>
              <a:gd name="connsiteX2930" fmla="*/ 1626146 w 3605707"/>
              <a:gd name="connsiteY2930" fmla="*/ 3707613 h 6858000"/>
              <a:gd name="connsiteX2931" fmla="*/ 1621810 w 3605707"/>
              <a:gd name="connsiteY2931" fmla="*/ 3685931 h 6858000"/>
              <a:gd name="connsiteX2932" fmla="*/ 1565437 w 3605707"/>
              <a:gd name="connsiteY2932" fmla="*/ 3746641 h 6858000"/>
              <a:gd name="connsiteX2933" fmla="*/ 1587119 w 3605707"/>
              <a:gd name="connsiteY2933" fmla="*/ 3761818 h 6858000"/>
              <a:gd name="connsiteX2934" fmla="*/ 1652165 w 3605707"/>
              <a:gd name="connsiteY2934" fmla="*/ 3761818 h 6858000"/>
              <a:gd name="connsiteX2935" fmla="*/ 1663005 w 3605707"/>
              <a:gd name="connsiteY2935" fmla="*/ 3772659 h 6858000"/>
              <a:gd name="connsiteX2936" fmla="*/ 1660837 w 3605707"/>
              <a:gd name="connsiteY2936" fmla="*/ 3779164 h 6858000"/>
              <a:gd name="connsiteX2937" fmla="*/ 1491718 w 3605707"/>
              <a:gd name="connsiteY2937" fmla="*/ 3870228 h 6858000"/>
              <a:gd name="connsiteX2938" fmla="*/ 1550259 w 3605707"/>
              <a:gd name="connsiteY2938" fmla="*/ 3930937 h 6858000"/>
              <a:gd name="connsiteX2939" fmla="*/ 1506895 w 3605707"/>
              <a:gd name="connsiteY2939" fmla="*/ 3907087 h 6858000"/>
              <a:gd name="connsiteX2940" fmla="*/ 1491718 w 3605707"/>
              <a:gd name="connsiteY2940" fmla="*/ 3874564 h 6858000"/>
              <a:gd name="connsiteX2941" fmla="*/ 1489550 w 3605707"/>
              <a:gd name="connsiteY2941" fmla="*/ 3870228 h 6858000"/>
              <a:gd name="connsiteX2942" fmla="*/ 1422336 w 3605707"/>
              <a:gd name="connsiteY2942" fmla="*/ 3861555 h 6858000"/>
              <a:gd name="connsiteX2943" fmla="*/ 1398486 w 3605707"/>
              <a:gd name="connsiteY2943" fmla="*/ 3865891 h 6858000"/>
              <a:gd name="connsiteX2944" fmla="*/ 1563269 w 3605707"/>
              <a:gd name="connsiteY2944" fmla="*/ 3995983 h 6858000"/>
              <a:gd name="connsiteX2945" fmla="*/ 1582782 w 3605707"/>
              <a:gd name="connsiteY2945" fmla="*/ 3967797 h 6858000"/>
              <a:gd name="connsiteX2946" fmla="*/ 1584950 w 3605707"/>
              <a:gd name="connsiteY2946" fmla="*/ 3959124 h 6858000"/>
              <a:gd name="connsiteX2947" fmla="*/ 1721547 w 3605707"/>
              <a:gd name="connsiteY2947" fmla="*/ 4028506 h 6858000"/>
              <a:gd name="connsiteX2948" fmla="*/ 1736724 w 3605707"/>
              <a:gd name="connsiteY2948" fmla="*/ 4045852 h 6858000"/>
              <a:gd name="connsiteX2949" fmla="*/ 1728051 w 3605707"/>
              <a:gd name="connsiteY2949" fmla="*/ 4045852 h 6858000"/>
              <a:gd name="connsiteX2950" fmla="*/ 1634819 w 3605707"/>
              <a:gd name="connsiteY2950" fmla="*/ 3998151 h 6858000"/>
              <a:gd name="connsiteX2951" fmla="*/ 1617473 w 3605707"/>
              <a:gd name="connsiteY2951" fmla="*/ 4019833 h 6858000"/>
              <a:gd name="connsiteX2952" fmla="*/ 1682519 w 3605707"/>
              <a:gd name="connsiteY2952" fmla="*/ 4058861 h 6858000"/>
              <a:gd name="connsiteX2953" fmla="*/ 1940534 w 3605707"/>
              <a:gd name="connsiteY2953" fmla="*/ 4193289 h 6858000"/>
              <a:gd name="connsiteX2954" fmla="*/ 1960048 w 3605707"/>
              <a:gd name="connsiteY2954" fmla="*/ 4175943 h 6858000"/>
              <a:gd name="connsiteX2955" fmla="*/ 1951375 w 3605707"/>
              <a:gd name="connsiteY2955" fmla="*/ 4158598 h 6858000"/>
              <a:gd name="connsiteX2956" fmla="*/ 1812611 w 3605707"/>
              <a:gd name="connsiteY2956" fmla="*/ 4087047 h 6858000"/>
              <a:gd name="connsiteX2957" fmla="*/ 1814779 w 3605707"/>
              <a:gd name="connsiteY2957" fmla="*/ 4076206 h 6858000"/>
              <a:gd name="connsiteX2958" fmla="*/ 1955712 w 3605707"/>
              <a:gd name="connsiteY2958" fmla="*/ 4154261 h 6858000"/>
              <a:gd name="connsiteX2959" fmla="*/ 1979562 w 3605707"/>
              <a:gd name="connsiteY2959" fmla="*/ 4165102 h 6858000"/>
              <a:gd name="connsiteX2960" fmla="*/ 2001244 w 3605707"/>
              <a:gd name="connsiteY2960" fmla="*/ 4184616 h 6858000"/>
              <a:gd name="connsiteX2961" fmla="*/ 2033767 w 3605707"/>
              <a:gd name="connsiteY2961" fmla="*/ 4204130 h 6858000"/>
              <a:gd name="connsiteX2962" fmla="*/ 2107485 w 3605707"/>
              <a:gd name="connsiteY2962" fmla="*/ 4269176 h 6858000"/>
              <a:gd name="connsiteX2963" fmla="*/ 2166027 w 3605707"/>
              <a:gd name="connsiteY2963" fmla="*/ 4338558 h 6858000"/>
              <a:gd name="connsiteX2964" fmla="*/ 2291782 w 3605707"/>
              <a:gd name="connsiteY2964" fmla="*/ 4744010 h 6858000"/>
              <a:gd name="connsiteX2965" fmla="*/ 2235409 w 3605707"/>
              <a:gd name="connsiteY2965" fmla="*/ 4997689 h 6858000"/>
              <a:gd name="connsiteX2966" fmla="*/ 2228904 w 3605707"/>
              <a:gd name="connsiteY2966" fmla="*/ 4997689 h 6858000"/>
              <a:gd name="connsiteX2967" fmla="*/ 2211559 w 3605707"/>
              <a:gd name="connsiteY2967" fmla="*/ 4978175 h 6858000"/>
              <a:gd name="connsiteX2968" fmla="*/ 2192045 w 3605707"/>
              <a:gd name="connsiteY2968" fmla="*/ 4984680 h 6858000"/>
              <a:gd name="connsiteX2969" fmla="*/ 2172531 w 3605707"/>
              <a:gd name="connsiteY2969" fmla="*/ 4989016 h 6858000"/>
              <a:gd name="connsiteX2970" fmla="*/ 2205054 w 3605707"/>
              <a:gd name="connsiteY2970" fmla="*/ 5025876 h 6858000"/>
              <a:gd name="connsiteX2971" fmla="*/ 2226736 w 3605707"/>
              <a:gd name="connsiteY2971" fmla="*/ 5021539 h 6858000"/>
              <a:gd name="connsiteX2972" fmla="*/ 1964385 w 3605707"/>
              <a:gd name="connsiteY2972" fmla="*/ 5546242 h 6858000"/>
              <a:gd name="connsiteX2973" fmla="*/ 1940534 w 3605707"/>
              <a:gd name="connsiteY2973" fmla="*/ 5617793 h 6858000"/>
              <a:gd name="connsiteX2974" fmla="*/ 1890666 w 3605707"/>
              <a:gd name="connsiteY2974" fmla="*/ 5704521 h 6858000"/>
              <a:gd name="connsiteX2975" fmla="*/ 1851638 w 3605707"/>
              <a:gd name="connsiteY2975" fmla="*/ 5661157 h 6858000"/>
              <a:gd name="connsiteX2976" fmla="*/ 1851638 w 3605707"/>
              <a:gd name="connsiteY2976" fmla="*/ 5619961 h 6858000"/>
              <a:gd name="connsiteX2977" fmla="*/ 1868984 w 3605707"/>
              <a:gd name="connsiteY2977" fmla="*/ 5511551 h 6858000"/>
              <a:gd name="connsiteX2978" fmla="*/ 1962216 w 3605707"/>
              <a:gd name="connsiteY2978" fmla="*/ 5221013 h 6858000"/>
              <a:gd name="connsiteX2979" fmla="*/ 2003412 w 3605707"/>
              <a:gd name="connsiteY2979" fmla="*/ 5119108 h 6858000"/>
              <a:gd name="connsiteX2980" fmla="*/ 2051112 w 3605707"/>
              <a:gd name="connsiteY2980" fmla="*/ 4986848 h 6858000"/>
              <a:gd name="connsiteX2981" fmla="*/ 2044608 w 3605707"/>
              <a:gd name="connsiteY2981" fmla="*/ 4978175 h 6858000"/>
              <a:gd name="connsiteX2982" fmla="*/ 1970889 w 3605707"/>
              <a:gd name="connsiteY2982" fmla="*/ 4978175 h 6858000"/>
              <a:gd name="connsiteX2983" fmla="*/ 1912348 w 3605707"/>
              <a:gd name="connsiteY2983" fmla="*/ 4967334 h 6858000"/>
              <a:gd name="connsiteX2984" fmla="*/ 1897171 w 3605707"/>
              <a:gd name="connsiteY2984" fmla="*/ 4999857 h 6858000"/>
              <a:gd name="connsiteX2985" fmla="*/ 1868984 w 3605707"/>
              <a:gd name="connsiteY2985" fmla="*/ 5110435 h 6858000"/>
              <a:gd name="connsiteX2986" fmla="*/ 1884161 w 3605707"/>
              <a:gd name="connsiteY2986" fmla="*/ 5112603 h 6858000"/>
              <a:gd name="connsiteX2987" fmla="*/ 1992571 w 3605707"/>
              <a:gd name="connsiteY2987" fmla="*/ 5080081 h 6858000"/>
              <a:gd name="connsiteX2988" fmla="*/ 1957880 w 3605707"/>
              <a:gd name="connsiteY2988" fmla="*/ 5166808 h 6858000"/>
              <a:gd name="connsiteX2989" fmla="*/ 1819116 w 3605707"/>
              <a:gd name="connsiteY2989" fmla="*/ 5641643 h 6858000"/>
              <a:gd name="connsiteX2990" fmla="*/ 1888498 w 3605707"/>
              <a:gd name="connsiteY2990" fmla="*/ 5741380 h 6858000"/>
              <a:gd name="connsiteX2991" fmla="*/ 1975226 w 3605707"/>
              <a:gd name="connsiteY2991" fmla="*/ 5604784 h 6858000"/>
              <a:gd name="connsiteX2992" fmla="*/ 2007748 w 3605707"/>
              <a:gd name="connsiteY2992" fmla="*/ 5522392 h 6858000"/>
              <a:gd name="connsiteX2993" fmla="*/ 2038103 w 3605707"/>
              <a:gd name="connsiteY2993" fmla="*/ 5444337 h 6858000"/>
              <a:gd name="connsiteX2994" fmla="*/ 2194213 w 3605707"/>
              <a:gd name="connsiteY2994" fmla="*/ 5147295 h 6858000"/>
              <a:gd name="connsiteX2995" fmla="*/ 2226736 w 3605707"/>
              <a:gd name="connsiteY2995" fmla="*/ 5199331 h 6858000"/>
              <a:gd name="connsiteX2996" fmla="*/ 2270100 w 3605707"/>
              <a:gd name="connsiteY2996" fmla="*/ 5251368 h 6858000"/>
              <a:gd name="connsiteX2997" fmla="*/ 2393687 w 3605707"/>
              <a:gd name="connsiteY2997" fmla="*/ 5442169 h 6858000"/>
              <a:gd name="connsiteX2998" fmla="*/ 2382846 w 3605707"/>
              <a:gd name="connsiteY2998" fmla="*/ 5544074 h 6858000"/>
              <a:gd name="connsiteX2999" fmla="*/ 2395855 w 3605707"/>
              <a:gd name="connsiteY2999" fmla="*/ 5615625 h 6858000"/>
              <a:gd name="connsiteX3000" fmla="*/ 2419706 w 3605707"/>
              <a:gd name="connsiteY3000" fmla="*/ 5639475 h 6858000"/>
              <a:gd name="connsiteX3001" fmla="*/ 2489088 w 3605707"/>
              <a:gd name="connsiteY3001" fmla="*/ 5719698 h 6858000"/>
              <a:gd name="connsiteX3002" fmla="*/ 2497761 w 3605707"/>
              <a:gd name="connsiteY3002" fmla="*/ 5752221 h 6858000"/>
              <a:gd name="connsiteX3003" fmla="*/ 2497761 w 3605707"/>
              <a:gd name="connsiteY3003" fmla="*/ 5797753 h 6858000"/>
              <a:gd name="connsiteX3004" fmla="*/ 2322137 w 3605707"/>
              <a:gd name="connsiteY3004" fmla="*/ 5639475 h 6858000"/>
              <a:gd name="connsiteX3005" fmla="*/ 2224568 w 3605707"/>
              <a:gd name="connsiteY3005" fmla="*/ 5420487 h 6858000"/>
              <a:gd name="connsiteX3006" fmla="*/ 2155186 w 3605707"/>
              <a:gd name="connsiteY3006" fmla="*/ 5505047 h 6858000"/>
              <a:gd name="connsiteX3007" fmla="*/ 2161690 w 3605707"/>
              <a:gd name="connsiteY3007" fmla="*/ 5539738 h 6858000"/>
              <a:gd name="connsiteX3008" fmla="*/ 2226736 w 3605707"/>
              <a:gd name="connsiteY3008" fmla="*/ 5643811 h 6858000"/>
              <a:gd name="connsiteX3009" fmla="*/ 2274437 w 3605707"/>
              <a:gd name="connsiteY3009" fmla="*/ 5713193 h 6858000"/>
              <a:gd name="connsiteX3010" fmla="*/ 2322137 w 3605707"/>
              <a:gd name="connsiteY3010" fmla="*/ 5864967 h 6858000"/>
              <a:gd name="connsiteX3011" fmla="*/ 2324305 w 3605707"/>
              <a:gd name="connsiteY3011" fmla="*/ 5992891 h 6858000"/>
              <a:gd name="connsiteX3012" fmla="*/ 2460901 w 3605707"/>
              <a:gd name="connsiteY3012" fmla="*/ 6207542 h 6858000"/>
              <a:gd name="connsiteX3013" fmla="*/ 2404528 w 3605707"/>
              <a:gd name="connsiteY3013" fmla="*/ 6214046 h 6858000"/>
              <a:gd name="connsiteX3014" fmla="*/ 2205054 w 3605707"/>
              <a:gd name="connsiteY3014" fmla="*/ 5890985 h 6858000"/>
              <a:gd name="connsiteX3015" fmla="*/ 2181204 w 3605707"/>
              <a:gd name="connsiteY3015" fmla="*/ 5799921 h 6858000"/>
              <a:gd name="connsiteX3016" fmla="*/ 2113990 w 3605707"/>
              <a:gd name="connsiteY3016" fmla="*/ 5730539 h 6858000"/>
              <a:gd name="connsiteX3017" fmla="*/ 2055449 w 3605707"/>
              <a:gd name="connsiteY3017" fmla="*/ 5802089 h 6858000"/>
              <a:gd name="connsiteX3018" fmla="*/ 2103149 w 3605707"/>
              <a:gd name="connsiteY3018" fmla="*/ 6029750 h 6858000"/>
              <a:gd name="connsiteX3019" fmla="*/ 2007748 w 3605707"/>
              <a:gd name="connsiteY3019" fmla="*/ 6296438 h 6858000"/>
              <a:gd name="connsiteX3020" fmla="*/ 2161690 w 3605707"/>
              <a:gd name="connsiteY3020" fmla="*/ 6686713 h 6858000"/>
              <a:gd name="connsiteX3021" fmla="*/ 2135672 w 3605707"/>
              <a:gd name="connsiteY3021" fmla="*/ 6810300 h 6858000"/>
              <a:gd name="connsiteX3022" fmla="*/ 2122663 w 3605707"/>
              <a:gd name="connsiteY3022" fmla="*/ 6847159 h 6858000"/>
              <a:gd name="connsiteX3023" fmla="*/ 2103149 w 3605707"/>
              <a:gd name="connsiteY3023" fmla="*/ 6858000 h 6858000"/>
              <a:gd name="connsiteX3024" fmla="*/ 2103149 w 3605707"/>
              <a:gd name="connsiteY3024" fmla="*/ 6838486 h 6858000"/>
              <a:gd name="connsiteX3025" fmla="*/ 2118326 w 3605707"/>
              <a:gd name="connsiteY3025" fmla="*/ 6758263 h 6858000"/>
              <a:gd name="connsiteX3026" fmla="*/ 1851638 w 3605707"/>
              <a:gd name="connsiteY3026" fmla="*/ 6352811 h 6858000"/>
              <a:gd name="connsiteX3027" fmla="*/ 1832125 w 3605707"/>
              <a:gd name="connsiteY3027" fmla="*/ 6287765 h 6858000"/>
              <a:gd name="connsiteX3028" fmla="*/ 1832125 w 3605707"/>
              <a:gd name="connsiteY3028" fmla="*/ 6233560 h 6858000"/>
              <a:gd name="connsiteX3029" fmla="*/ 1847302 w 3605707"/>
              <a:gd name="connsiteY3029" fmla="*/ 6183692 h 6858000"/>
              <a:gd name="connsiteX3030" fmla="*/ 1875489 w 3605707"/>
              <a:gd name="connsiteY3030" fmla="*/ 6135991 h 6858000"/>
              <a:gd name="connsiteX3031" fmla="*/ 1903675 w 3605707"/>
              <a:gd name="connsiteY3031" fmla="*/ 6062273 h 6858000"/>
              <a:gd name="connsiteX3032" fmla="*/ 1827788 w 3605707"/>
              <a:gd name="connsiteY3032" fmla="*/ 5982050 h 6858000"/>
              <a:gd name="connsiteX3033" fmla="*/ 1756238 w 3605707"/>
              <a:gd name="connsiteY3033" fmla="*/ 6008068 h 6858000"/>
              <a:gd name="connsiteX3034" fmla="*/ 1593623 w 3605707"/>
              <a:gd name="connsiteY3034" fmla="*/ 6218383 h 6858000"/>
              <a:gd name="connsiteX3035" fmla="*/ 1626146 w 3605707"/>
              <a:gd name="connsiteY3035" fmla="*/ 6333297 h 6858000"/>
              <a:gd name="connsiteX3036" fmla="*/ 1660837 w 3605707"/>
              <a:gd name="connsiteY3036" fmla="*/ 6472062 h 6858000"/>
              <a:gd name="connsiteX3037" fmla="*/ 1571941 w 3605707"/>
              <a:gd name="connsiteY3037" fmla="*/ 6606490 h 6858000"/>
              <a:gd name="connsiteX3038" fmla="*/ 1597960 w 3605707"/>
              <a:gd name="connsiteY3038" fmla="*/ 6526266 h 6858000"/>
              <a:gd name="connsiteX3039" fmla="*/ 1528577 w 3605707"/>
              <a:gd name="connsiteY3039" fmla="*/ 6318120 h 6858000"/>
              <a:gd name="connsiteX3040" fmla="*/ 1480877 w 3605707"/>
              <a:gd name="connsiteY3040" fmla="*/ 6177187 h 6858000"/>
              <a:gd name="connsiteX3041" fmla="*/ 1474373 w 3605707"/>
              <a:gd name="connsiteY3041" fmla="*/ 6133823 h 6858000"/>
              <a:gd name="connsiteX3042" fmla="*/ 1474373 w 3605707"/>
              <a:gd name="connsiteY3042" fmla="*/ 6079618 h 6858000"/>
              <a:gd name="connsiteX3043" fmla="*/ 1483045 w 3605707"/>
              <a:gd name="connsiteY3043" fmla="*/ 6034086 h 6858000"/>
              <a:gd name="connsiteX3044" fmla="*/ 1738892 w 3605707"/>
              <a:gd name="connsiteY3044" fmla="*/ 5750053 h 6858000"/>
              <a:gd name="connsiteX3045" fmla="*/ 1758406 w 3605707"/>
              <a:gd name="connsiteY3045" fmla="*/ 5702352 h 6858000"/>
              <a:gd name="connsiteX3046" fmla="*/ 1719379 w 3605707"/>
              <a:gd name="connsiteY3046" fmla="*/ 5658989 h 6858000"/>
              <a:gd name="connsiteX3047" fmla="*/ 1671678 w 3605707"/>
              <a:gd name="connsiteY3047" fmla="*/ 5678502 h 6858000"/>
              <a:gd name="connsiteX3048" fmla="*/ 1610969 w 3605707"/>
              <a:gd name="connsiteY3048" fmla="*/ 5739212 h 6858000"/>
              <a:gd name="connsiteX3049" fmla="*/ 1535082 w 3605707"/>
              <a:gd name="connsiteY3049" fmla="*/ 5778239 h 6858000"/>
              <a:gd name="connsiteX3050" fmla="*/ 1502559 w 3605707"/>
              <a:gd name="connsiteY3050" fmla="*/ 5786912 h 6858000"/>
              <a:gd name="connsiteX3051" fmla="*/ 1461363 w 3605707"/>
              <a:gd name="connsiteY3051" fmla="*/ 5797753 h 6858000"/>
              <a:gd name="connsiteX3052" fmla="*/ 1324767 w 3605707"/>
              <a:gd name="connsiteY3052" fmla="*/ 5923508 h 6858000"/>
              <a:gd name="connsiteX3053" fmla="*/ 1300917 w 3605707"/>
              <a:gd name="connsiteY3053" fmla="*/ 6042759 h 6858000"/>
              <a:gd name="connsiteX3054" fmla="*/ 1257553 w 3605707"/>
              <a:gd name="connsiteY3054" fmla="*/ 6127319 h 6858000"/>
              <a:gd name="connsiteX3055" fmla="*/ 1277067 w 3605707"/>
              <a:gd name="connsiteY3055" fmla="*/ 6055768 h 6858000"/>
              <a:gd name="connsiteX3056" fmla="*/ 1281403 w 3605707"/>
              <a:gd name="connsiteY3056" fmla="*/ 6036254 h 6858000"/>
              <a:gd name="connsiteX3057" fmla="*/ 1281403 w 3605707"/>
              <a:gd name="connsiteY3057" fmla="*/ 5999395 h 6858000"/>
              <a:gd name="connsiteX3058" fmla="*/ 1270562 w 3605707"/>
              <a:gd name="connsiteY3058" fmla="*/ 5919172 h 6858000"/>
              <a:gd name="connsiteX3059" fmla="*/ 1270562 w 3605707"/>
              <a:gd name="connsiteY3059" fmla="*/ 5854126 h 6858000"/>
              <a:gd name="connsiteX3060" fmla="*/ 1378972 w 3605707"/>
              <a:gd name="connsiteY3060" fmla="*/ 5698016 h 6858000"/>
              <a:gd name="connsiteX3061" fmla="*/ 1504727 w 3605707"/>
              <a:gd name="connsiteY3061" fmla="*/ 5643811 h 6858000"/>
              <a:gd name="connsiteX3062" fmla="*/ 1574110 w 3605707"/>
              <a:gd name="connsiteY3062" fmla="*/ 5574429 h 6858000"/>
              <a:gd name="connsiteX3063" fmla="*/ 1673846 w 3605707"/>
              <a:gd name="connsiteY3063" fmla="*/ 5411814 h 6858000"/>
              <a:gd name="connsiteX3064" fmla="*/ 1604464 w 3605707"/>
              <a:gd name="connsiteY3064" fmla="*/ 5372787 h 6858000"/>
              <a:gd name="connsiteX3065" fmla="*/ 1255385 w 3605707"/>
              <a:gd name="connsiteY3065" fmla="*/ 5648148 h 6858000"/>
              <a:gd name="connsiteX3066" fmla="*/ 1216357 w 3605707"/>
              <a:gd name="connsiteY3066" fmla="*/ 5643811 h 6858000"/>
              <a:gd name="connsiteX3067" fmla="*/ 1532914 w 3605707"/>
              <a:gd name="connsiteY3067" fmla="*/ 5216677 h 6858000"/>
              <a:gd name="connsiteX3068" fmla="*/ 1391981 w 3605707"/>
              <a:gd name="connsiteY3068" fmla="*/ 5071408 h 6858000"/>
              <a:gd name="connsiteX3069" fmla="*/ 1383308 w 3605707"/>
              <a:gd name="connsiteY3069" fmla="*/ 5058399 h 6858000"/>
              <a:gd name="connsiteX3070" fmla="*/ 1194675 w 3605707"/>
              <a:gd name="connsiteY3070" fmla="*/ 5112603 h 6858000"/>
              <a:gd name="connsiteX3071" fmla="*/ 940997 w 3605707"/>
              <a:gd name="connsiteY3071" fmla="*/ 4934812 h 6858000"/>
              <a:gd name="connsiteX3072" fmla="*/ 934492 w 3605707"/>
              <a:gd name="connsiteY3072" fmla="*/ 4891448 h 6858000"/>
              <a:gd name="connsiteX3073" fmla="*/ 934492 w 3605707"/>
              <a:gd name="connsiteY3073" fmla="*/ 4850252 h 6858000"/>
              <a:gd name="connsiteX3074" fmla="*/ 990865 w 3605707"/>
              <a:gd name="connsiteY3074" fmla="*/ 4724497 h 6858000"/>
              <a:gd name="connsiteX3075" fmla="*/ 1073257 w 3605707"/>
              <a:gd name="connsiteY3075" fmla="*/ 4678965 h 6858000"/>
              <a:gd name="connsiteX3076" fmla="*/ 1112284 w 3605707"/>
              <a:gd name="connsiteY3076" fmla="*/ 4631264 h 6858000"/>
              <a:gd name="connsiteX3077" fmla="*/ 1127461 w 3605707"/>
              <a:gd name="connsiteY3077" fmla="*/ 4581396 h 6858000"/>
              <a:gd name="connsiteX3078" fmla="*/ 1344281 w 3605707"/>
              <a:gd name="connsiteY3078" fmla="*/ 4440463 h 6858000"/>
              <a:gd name="connsiteX3079" fmla="*/ 1411495 w 3605707"/>
              <a:gd name="connsiteY3079" fmla="*/ 4442631 h 6858000"/>
              <a:gd name="connsiteX3080" fmla="*/ 1424504 w 3605707"/>
              <a:gd name="connsiteY3080" fmla="*/ 4440463 h 6858000"/>
              <a:gd name="connsiteX3081" fmla="*/ 1470036 w 3605707"/>
              <a:gd name="connsiteY3081" fmla="*/ 4397099 h 6858000"/>
              <a:gd name="connsiteX3082" fmla="*/ 1365963 w 3605707"/>
              <a:gd name="connsiteY3082" fmla="*/ 4273512 h 6858000"/>
              <a:gd name="connsiteX3083" fmla="*/ 1402822 w 3605707"/>
              <a:gd name="connsiteY3083" fmla="*/ 4280017 h 6858000"/>
              <a:gd name="connsiteX3084" fmla="*/ 1671678 w 3605707"/>
              <a:gd name="connsiteY3084" fmla="*/ 4401436 h 6858000"/>
              <a:gd name="connsiteX3085" fmla="*/ 1918852 w 3605707"/>
              <a:gd name="connsiteY3085" fmla="*/ 4546705 h 6858000"/>
              <a:gd name="connsiteX3086" fmla="*/ 1905843 w 3605707"/>
              <a:gd name="connsiteY3086" fmla="*/ 4546705 h 6858000"/>
              <a:gd name="connsiteX3087" fmla="*/ 1888498 w 3605707"/>
              <a:gd name="connsiteY3087" fmla="*/ 4538032 h 6858000"/>
              <a:gd name="connsiteX3088" fmla="*/ 1877657 w 3605707"/>
              <a:gd name="connsiteY3088" fmla="*/ 4548873 h 6858000"/>
              <a:gd name="connsiteX3089" fmla="*/ 1905843 w 3605707"/>
              <a:gd name="connsiteY3089" fmla="*/ 4611750 h 6858000"/>
              <a:gd name="connsiteX3090" fmla="*/ 1899339 w 3605707"/>
              <a:gd name="connsiteY3090" fmla="*/ 4637769 h 6858000"/>
              <a:gd name="connsiteX3091" fmla="*/ 1832125 w 3605707"/>
              <a:gd name="connsiteY3091" fmla="*/ 4555377 h 6858000"/>
              <a:gd name="connsiteX3092" fmla="*/ 1851638 w 3605707"/>
              <a:gd name="connsiteY3092" fmla="*/ 4540200 h 6858000"/>
              <a:gd name="connsiteX3093" fmla="*/ 1834293 w 3605707"/>
              <a:gd name="connsiteY3093" fmla="*/ 4522855 h 6858000"/>
              <a:gd name="connsiteX3094" fmla="*/ 1574110 w 3605707"/>
              <a:gd name="connsiteY3094" fmla="*/ 4436127 h 6858000"/>
              <a:gd name="connsiteX3095" fmla="*/ 1511232 w 3605707"/>
              <a:gd name="connsiteY3095" fmla="*/ 4371081 h 6858000"/>
              <a:gd name="connsiteX3096" fmla="*/ 1509064 w 3605707"/>
              <a:gd name="connsiteY3096" fmla="*/ 4375417 h 6858000"/>
              <a:gd name="connsiteX3097" fmla="*/ 1515568 w 3605707"/>
              <a:gd name="connsiteY3097" fmla="*/ 4392763 h 6858000"/>
              <a:gd name="connsiteX3098" fmla="*/ 1656501 w 3605707"/>
              <a:gd name="connsiteY3098" fmla="*/ 4494668 h 6858000"/>
              <a:gd name="connsiteX3099" fmla="*/ 1827788 w 3605707"/>
              <a:gd name="connsiteY3099" fmla="*/ 4553209 h 6858000"/>
              <a:gd name="connsiteX3100" fmla="*/ 1715042 w 3605707"/>
              <a:gd name="connsiteY3100" fmla="*/ 4522855 h 6858000"/>
              <a:gd name="connsiteX3101" fmla="*/ 1665174 w 3605707"/>
              <a:gd name="connsiteY3101" fmla="*/ 4522855 h 6858000"/>
              <a:gd name="connsiteX3102" fmla="*/ 1608801 w 3605707"/>
              <a:gd name="connsiteY3102" fmla="*/ 4509845 h 6858000"/>
              <a:gd name="connsiteX3103" fmla="*/ 1496054 w 3605707"/>
              <a:gd name="connsiteY3103" fmla="*/ 4427454 h 6858000"/>
              <a:gd name="connsiteX3104" fmla="*/ 1480877 w 3605707"/>
              <a:gd name="connsiteY3104" fmla="*/ 4418781 h 6858000"/>
              <a:gd name="connsiteX3105" fmla="*/ 1454859 w 3605707"/>
              <a:gd name="connsiteY3105" fmla="*/ 4446968 h 6858000"/>
              <a:gd name="connsiteX3106" fmla="*/ 1465700 w 3605707"/>
              <a:gd name="connsiteY3106" fmla="*/ 4459977 h 6858000"/>
              <a:gd name="connsiteX3107" fmla="*/ 1543755 w 3605707"/>
              <a:gd name="connsiteY3107" fmla="*/ 4505509 h 6858000"/>
              <a:gd name="connsiteX3108" fmla="*/ 1574110 w 3605707"/>
              <a:gd name="connsiteY3108" fmla="*/ 4557546 h 6858000"/>
              <a:gd name="connsiteX3109" fmla="*/ 1604464 w 3605707"/>
              <a:gd name="connsiteY3109" fmla="*/ 4574891 h 6858000"/>
              <a:gd name="connsiteX3110" fmla="*/ 1654333 w 3605707"/>
              <a:gd name="connsiteY3110" fmla="*/ 4559714 h 6858000"/>
              <a:gd name="connsiteX3111" fmla="*/ 1680351 w 3605707"/>
              <a:gd name="connsiteY3111" fmla="*/ 4557546 h 6858000"/>
              <a:gd name="connsiteX3112" fmla="*/ 1689024 w 3605707"/>
              <a:gd name="connsiteY3112" fmla="*/ 4561882 h 6858000"/>
              <a:gd name="connsiteX3113" fmla="*/ 1695528 w 3605707"/>
              <a:gd name="connsiteY3113" fmla="*/ 4557546 h 6858000"/>
              <a:gd name="connsiteX3114" fmla="*/ 1741061 w 3605707"/>
              <a:gd name="connsiteY3114" fmla="*/ 4561882 h 6858000"/>
              <a:gd name="connsiteX3115" fmla="*/ 1884161 w 3605707"/>
              <a:gd name="connsiteY3115" fmla="*/ 4687637 h 6858000"/>
              <a:gd name="connsiteX3116" fmla="*/ 1890666 w 3605707"/>
              <a:gd name="connsiteY3116" fmla="*/ 4676796 h 6858000"/>
              <a:gd name="connsiteX3117" fmla="*/ 1903675 w 3605707"/>
              <a:gd name="connsiteY3117" fmla="*/ 4759188 h 6858000"/>
              <a:gd name="connsiteX3118" fmla="*/ 1756238 w 3605707"/>
              <a:gd name="connsiteY3118" fmla="*/ 4949989 h 6858000"/>
              <a:gd name="connsiteX3119" fmla="*/ 1708538 w 3605707"/>
              <a:gd name="connsiteY3119" fmla="*/ 4952157 h 6858000"/>
              <a:gd name="connsiteX3120" fmla="*/ 1663005 w 3605707"/>
              <a:gd name="connsiteY3120" fmla="*/ 4949989 h 6858000"/>
              <a:gd name="connsiteX3121" fmla="*/ 1613137 w 3605707"/>
              <a:gd name="connsiteY3121" fmla="*/ 4941316 h 6858000"/>
              <a:gd name="connsiteX3122" fmla="*/ 1424504 w 3605707"/>
              <a:gd name="connsiteY3122" fmla="*/ 4999857 h 6858000"/>
              <a:gd name="connsiteX3123" fmla="*/ 1238039 w 3605707"/>
              <a:gd name="connsiteY3123" fmla="*/ 4874102 h 6858000"/>
              <a:gd name="connsiteX3124" fmla="*/ 1227198 w 3605707"/>
              <a:gd name="connsiteY3124" fmla="*/ 4830738 h 6858000"/>
              <a:gd name="connsiteX3125" fmla="*/ 1227198 w 3605707"/>
              <a:gd name="connsiteY3125" fmla="*/ 4776533 h 6858000"/>
              <a:gd name="connsiteX3126" fmla="*/ 1411495 w 3605707"/>
              <a:gd name="connsiteY3126" fmla="*/ 4618255 h 6858000"/>
              <a:gd name="connsiteX3127" fmla="*/ 1567605 w 3605707"/>
              <a:gd name="connsiteY3127" fmla="*/ 4765692 h 6858000"/>
              <a:gd name="connsiteX3128" fmla="*/ 1435345 w 3605707"/>
              <a:gd name="connsiteY3128" fmla="*/ 4895784 h 6858000"/>
              <a:gd name="connsiteX3129" fmla="*/ 1337776 w 3605707"/>
              <a:gd name="connsiteY3129" fmla="*/ 4793879 h 6858000"/>
              <a:gd name="connsiteX3130" fmla="*/ 1398486 w 3605707"/>
              <a:gd name="connsiteY3130" fmla="*/ 4724497 h 6858000"/>
              <a:gd name="connsiteX3131" fmla="*/ 1424504 w 3605707"/>
              <a:gd name="connsiteY3131" fmla="*/ 4741842 h 6858000"/>
              <a:gd name="connsiteX3132" fmla="*/ 1381140 w 3605707"/>
              <a:gd name="connsiteY3132" fmla="*/ 4796047 h 6858000"/>
              <a:gd name="connsiteX3133" fmla="*/ 1433177 w 3605707"/>
              <a:gd name="connsiteY3133" fmla="*/ 4848084 h 6858000"/>
              <a:gd name="connsiteX3134" fmla="*/ 1526409 w 3605707"/>
              <a:gd name="connsiteY3134" fmla="*/ 4765692 h 6858000"/>
              <a:gd name="connsiteX3135" fmla="*/ 1409327 w 3605707"/>
              <a:gd name="connsiteY3135" fmla="*/ 4668124 h 6858000"/>
              <a:gd name="connsiteX3136" fmla="*/ 1268394 w 3605707"/>
              <a:gd name="connsiteY3136" fmla="*/ 4800383 h 6858000"/>
              <a:gd name="connsiteX3137" fmla="*/ 1426672 w 3605707"/>
              <a:gd name="connsiteY3137" fmla="*/ 4954325 h 6858000"/>
              <a:gd name="connsiteX3138" fmla="*/ 1589287 w 3605707"/>
              <a:gd name="connsiteY3138" fmla="*/ 4878438 h 6858000"/>
              <a:gd name="connsiteX3139" fmla="*/ 1710706 w 3605707"/>
              <a:gd name="connsiteY3139" fmla="*/ 4919634 h 6858000"/>
              <a:gd name="connsiteX3140" fmla="*/ 1858143 w 3605707"/>
              <a:gd name="connsiteY3140" fmla="*/ 4750515 h 6858000"/>
              <a:gd name="connsiteX3141" fmla="*/ 1695528 w 3605707"/>
              <a:gd name="connsiteY3141" fmla="*/ 4590069 h 6858000"/>
              <a:gd name="connsiteX3142" fmla="*/ 1587119 w 3605707"/>
              <a:gd name="connsiteY3142" fmla="*/ 4611750 h 6858000"/>
              <a:gd name="connsiteX3143" fmla="*/ 1528577 w 3605707"/>
              <a:gd name="connsiteY3143" fmla="*/ 4540200 h 6858000"/>
              <a:gd name="connsiteX3144" fmla="*/ 1368131 w 3605707"/>
              <a:gd name="connsiteY3144" fmla="*/ 4470818 h 6858000"/>
              <a:gd name="connsiteX3145" fmla="*/ 1146975 w 3605707"/>
              <a:gd name="connsiteY3145" fmla="*/ 4613919 h 6858000"/>
              <a:gd name="connsiteX3146" fmla="*/ 1140471 w 3605707"/>
              <a:gd name="connsiteY3146" fmla="*/ 4670292 h 6858000"/>
              <a:gd name="connsiteX3147" fmla="*/ 1071088 w 3605707"/>
              <a:gd name="connsiteY3147" fmla="*/ 4713656 h 6858000"/>
              <a:gd name="connsiteX3148" fmla="*/ 964847 w 3605707"/>
              <a:gd name="connsiteY3148" fmla="*/ 4876270 h 6858000"/>
              <a:gd name="connsiteX3149" fmla="*/ 1196844 w 3605707"/>
              <a:gd name="connsiteY3149" fmla="*/ 5082249 h 6858000"/>
              <a:gd name="connsiteX3150" fmla="*/ 1387645 w 3605707"/>
              <a:gd name="connsiteY3150" fmla="*/ 5023707 h 6858000"/>
              <a:gd name="connsiteX3151" fmla="*/ 1439681 w 3605707"/>
              <a:gd name="connsiteY3151" fmla="*/ 5088753 h 6858000"/>
              <a:gd name="connsiteX3152" fmla="*/ 1567605 w 3605707"/>
              <a:gd name="connsiteY3152" fmla="*/ 5181986 h 6858000"/>
              <a:gd name="connsiteX3153" fmla="*/ 1686856 w 3605707"/>
              <a:gd name="connsiteY3153" fmla="*/ 5147295 h 6858000"/>
              <a:gd name="connsiteX3154" fmla="*/ 1723715 w 3605707"/>
              <a:gd name="connsiteY3154" fmla="*/ 5155967 h 6858000"/>
              <a:gd name="connsiteX3155" fmla="*/ 1758406 w 3605707"/>
              <a:gd name="connsiteY3155" fmla="*/ 5140790 h 6858000"/>
              <a:gd name="connsiteX3156" fmla="*/ 1842966 w 3605707"/>
              <a:gd name="connsiteY3156" fmla="*/ 5112603 h 6858000"/>
              <a:gd name="connsiteX3157" fmla="*/ 1855975 w 3605707"/>
              <a:gd name="connsiteY3157" fmla="*/ 5084417 h 6858000"/>
              <a:gd name="connsiteX3158" fmla="*/ 1875489 w 3605707"/>
              <a:gd name="connsiteY3158" fmla="*/ 5017203 h 6858000"/>
              <a:gd name="connsiteX3159" fmla="*/ 1879825 w 3605707"/>
              <a:gd name="connsiteY3159" fmla="*/ 4995521 h 6858000"/>
              <a:gd name="connsiteX3160" fmla="*/ 1877657 w 3605707"/>
              <a:gd name="connsiteY3160" fmla="*/ 4932643 h 6858000"/>
              <a:gd name="connsiteX3161" fmla="*/ 1994739 w 3605707"/>
              <a:gd name="connsiteY3161" fmla="*/ 4962998 h 6858000"/>
              <a:gd name="connsiteX3162" fmla="*/ 2066290 w 3605707"/>
              <a:gd name="connsiteY3162" fmla="*/ 4923971 h 6858000"/>
              <a:gd name="connsiteX3163" fmla="*/ 2068458 w 3605707"/>
              <a:gd name="connsiteY3163" fmla="*/ 4906625 h 6858000"/>
              <a:gd name="connsiteX3164" fmla="*/ 2068458 w 3605707"/>
              <a:gd name="connsiteY3164" fmla="*/ 4789542 h 6858000"/>
              <a:gd name="connsiteX3165" fmla="*/ 1979562 w 3605707"/>
              <a:gd name="connsiteY3165" fmla="*/ 4583564 h 6858000"/>
              <a:gd name="connsiteX3166" fmla="*/ 1962216 w 3605707"/>
              <a:gd name="connsiteY3166" fmla="*/ 4557546 h 6858000"/>
              <a:gd name="connsiteX3167" fmla="*/ 1921021 w 3605707"/>
              <a:gd name="connsiteY3167" fmla="*/ 4512014 h 6858000"/>
              <a:gd name="connsiteX3168" fmla="*/ 1834293 w 3605707"/>
              <a:gd name="connsiteY3168" fmla="*/ 4455640 h 6858000"/>
              <a:gd name="connsiteX3169" fmla="*/ 1782256 w 3605707"/>
              <a:gd name="connsiteY3169" fmla="*/ 4427454 h 6858000"/>
              <a:gd name="connsiteX3170" fmla="*/ 1725883 w 3605707"/>
              <a:gd name="connsiteY3170" fmla="*/ 4399267 h 6858000"/>
              <a:gd name="connsiteX3171" fmla="*/ 1543755 w 3605707"/>
              <a:gd name="connsiteY3171" fmla="*/ 4319044 h 6858000"/>
              <a:gd name="connsiteX3172" fmla="*/ 1424504 w 3605707"/>
              <a:gd name="connsiteY3172" fmla="*/ 4269176 h 6858000"/>
              <a:gd name="connsiteX3173" fmla="*/ 1329103 w 3605707"/>
              <a:gd name="connsiteY3173" fmla="*/ 4221475 h 6858000"/>
              <a:gd name="connsiteX3174" fmla="*/ 884624 w 3605707"/>
              <a:gd name="connsiteY3174" fmla="*/ 3638231 h 6858000"/>
              <a:gd name="connsiteX3175" fmla="*/ 880287 w 3605707"/>
              <a:gd name="connsiteY3175" fmla="*/ 3584026 h 6858000"/>
              <a:gd name="connsiteX3176" fmla="*/ 880287 w 3605707"/>
              <a:gd name="connsiteY3176" fmla="*/ 3542830 h 6858000"/>
              <a:gd name="connsiteX3177" fmla="*/ 1324767 w 3605707"/>
              <a:gd name="connsiteY3177" fmla="*/ 3057155 h 6858000"/>
              <a:gd name="connsiteX3178" fmla="*/ 1402822 w 3605707"/>
              <a:gd name="connsiteY3178" fmla="*/ 3063659 h 6858000"/>
              <a:gd name="connsiteX3179" fmla="*/ 1435345 w 3605707"/>
              <a:gd name="connsiteY3179" fmla="*/ 3072332 h 6858000"/>
              <a:gd name="connsiteX3180" fmla="*/ 1639155 w 3605707"/>
              <a:gd name="connsiteY3180" fmla="*/ 3280479 h 6858000"/>
              <a:gd name="connsiteX3181" fmla="*/ 1652165 w 3605707"/>
              <a:gd name="connsiteY3181" fmla="*/ 3349861 h 6858000"/>
              <a:gd name="connsiteX3182" fmla="*/ 1669510 w 3605707"/>
              <a:gd name="connsiteY3182" fmla="*/ 3358534 h 6858000"/>
              <a:gd name="connsiteX3183" fmla="*/ 1691192 w 3605707"/>
              <a:gd name="connsiteY3183" fmla="*/ 3341188 h 6858000"/>
              <a:gd name="connsiteX3184" fmla="*/ 1736724 w 3605707"/>
              <a:gd name="connsiteY3184" fmla="*/ 3304329 h 6858000"/>
              <a:gd name="connsiteX3185" fmla="*/ 1697697 w 3605707"/>
              <a:gd name="connsiteY3185" fmla="*/ 3263133 h 6858000"/>
              <a:gd name="connsiteX3186" fmla="*/ 1669510 w 3605707"/>
              <a:gd name="connsiteY3186" fmla="*/ 3276142 h 6858000"/>
              <a:gd name="connsiteX3187" fmla="*/ 1663005 w 3605707"/>
              <a:gd name="connsiteY3187" fmla="*/ 3276142 h 6858000"/>
              <a:gd name="connsiteX3188" fmla="*/ 1652165 w 3605707"/>
              <a:gd name="connsiteY3188" fmla="*/ 3241451 h 6858000"/>
              <a:gd name="connsiteX3189" fmla="*/ 1307422 w 3605707"/>
              <a:gd name="connsiteY3189" fmla="*/ 3033305 h 6858000"/>
              <a:gd name="connsiteX3190" fmla="*/ 1212021 w 3605707"/>
              <a:gd name="connsiteY3190" fmla="*/ 3044146 h 6858000"/>
              <a:gd name="connsiteX3191" fmla="*/ 886792 w 3605707"/>
              <a:gd name="connsiteY3191" fmla="*/ 3375879 h 6858000"/>
              <a:gd name="connsiteX3192" fmla="*/ 858605 w 3605707"/>
              <a:gd name="connsiteY3192" fmla="*/ 3586194 h 6858000"/>
              <a:gd name="connsiteX3193" fmla="*/ 867278 w 3605707"/>
              <a:gd name="connsiteY3193" fmla="*/ 3694604 h 6858000"/>
              <a:gd name="connsiteX3194" fmla="*/ 1320431 w 3605707"/>
              <a:gd name="connsiteY3194" fmla="*/ 4238821 h 6858000"/>
              <a:gd name="connsiteX3195" fmla="*/ 1357290 w 3605707"/>
              <a:gd name="connsiteY3195" fmla="*/ 4269176 h 6858000"/>
              <a:gd name="connsiteX3196" fmla="*/ 1331272 w 3605707"/>
              <a:gd name="connsiteY3196" fmla="*/ 4262671 h 6858000"/>
              <a:gd name="connsiteX3197" fmla="*/ 1303085 w 3605707"/>
              <a:gd name="connsiteY3197" fmla="*/ 4286521 h 6858000"/>
              <a:gd name="connsiteX3198" fmla="*/ 1305253 w 3605707"/>
              <a:gd name="connsiteY3198" fmla="*/ 4297362 h 6858000"/>
              <a:gd name="connsiteX3199" fmla="*/ 1348617 w 3605707"/>
              <a:gd name="connsiteY3199" fmla="*/ 4371081 h 6858000"/>
              <a:gd name="connsiteX3200" fmla="*/ 1344281 w 3605707"/>
              <a:gd name="connsiteY3200" fmla="*/ 4392763 h 6858000"/>
              <a:gd name="connsiteX3201" fmla="*/ 980024 w 3605707"/>
              <a:gd name="connsiteY3201" fmla="*/ 4139084 h 6858000"/>
              <a:gd name="connsiteX3202" fmla="*/ 962679 w 3605707"/>
              <a:gd name="connsiteY3202" fmla="*/ 4067533 h 6858000"/>
              <a:gd name="connsiteX3203" fmla="*/ 964847 w 3605707"/>
              <a:gd name="connsiteY3203" fmla="*/ 3956956 h 6858000"/>
              <a:gd name="connsiteX3204" fmla="*/ 914978 w 3605707"/>
              <a:gd name="connsiteY3204" fmla="*/ 3902751 h 6858000"/>
              <a:gd name="connsiteX3205" fmla="*/ 897633 w 3605707"/>
              <a:gd name="connsiteY3205" fmla="*/ 3909255 h 6858000"/>
              <a:gd name="connsiteX3206" fmla="*/ 897633 w 3605707"/>
              <a:gd name="connsiteY3206" fmla="*/ 3965628 h 6858000"/>
              <a:gd name="connsiteX3207" fmla="*/ 893296 w 3605707"/>
              <a:gd name="connsiteY3207" fmla="*/ 3995983 h 6858000"/>
              <a:gd name="connsiteX3208" fmla="*/ 871614 w 3605707"/>
              <a:gd name="connsiteY3208" fmla="*/ 4024170 h 6858000"/>
              <a:gd name="connsiteX3209" fmla="*/ 871614 w 3605707"/>
              <a:gd name="connsiteY3209" fmla="*/ 3982974 h 6858000"/>
              <a:gd name="connsiteX3210" fmla="*/ 793559 w 3605707"/>
              <a:gd name="connsiteY3210" fmla="*/ 3857219 h 6858000"/>
              <a:gd name="connsiteX3211" fmla="*/ 726345 w 3605707"/>
              <a:gd name="connsiteY3211" fmla="*/ 3703277 h 6858000"/>
              <a:gd name="connsiteX3212" fmla="*/ 726345 w 3605707"/>
              <a:gd name="connsiteY3212" fmla="*/ 3564512 h 6858000"/>
              <a:gd name="connsiteX3213" fmla="*/ 748027 w 3605707"/>
              <a:gd name="connsiteY3213" fmla="*/ 3512476 h 6858000"/>
              <a:gd name="connsiteX3214" fmla="*/ 813073 w 3605707"/>
              <a:gd name="connsiteY3214" fmla="*/ 3414907 h 6858000"/>
              <a:gd name="connsiteX3215" fmla="*/ 901969 w 3605707"/>
              <a:gd name="connsiteY3215" fmla="*/ 3291320 h 6858000"/>
              <a:gd name="connsiteX3216" fmla="*/ 871614 w 3605707"/>
              <a:gd name="connsiteY3216" fmla="*/ 3260965 h 6858000"/>
              <a:gd name="connsiteX3217" fmla="*/ 806569 w 3605707"/>
              <a:gd name="connsiteY3217" fmla="*/ 3321674 h 6858000"/>
              <a:gd name="connsiteX3218" fmla="*/ 765373 w 3605707"/>
              <a:gd name="connsiteY3218" fmla="*/ 3341188 h 6858000"/>
              <a:gd name="connsiteX3219" fmla="*/ 808737 w 3605707"/>
              <a:gd name="connsiteY3219" fmla="*/ 3252292 h 6858000"/>
              <a:gd name="connsiteX3220" fmla="*/ 843428 w 3605707"/>
              <a:gd name="connsiteY3220" fmla="*/ 3148219 h 6858000"/>
              <a:gd name="connsiteX3221" fmla="*/ 899801 w 3605707"/>
              <a:gd name="connsiteY3221" fmla="*/ 3063659 h 6858000"/>
              <a:gd name="connsiteX3222" fmla="*/ 1090602 w 3605707"/>
              <a:gd name="connsiteY3222" fmla="*/ 2963922 h 6858000"/>
              <a:gd name="connsiteX3223" fmla="*/ 1116620 w 3605707"/>
              <a:gd name="connsiteY3223" fmla="*/ 2959586 h 6858000"/>
              <a:gd name="connsiteX3224" fmla="*/ 1235871 w 3605707"/>
              <a:gd name="connsiteY3224" fmla="*/ 2959586 h 6858000"/>
              <a:gd name="connsiteX3225" fmla="*/ 1272730 w 3605707"/>
              <a:gd name="connsiteY3225" fmla="*/ 2963922 h 6858000"/>
              <a:gd name="connsiteX3226" fmla="*/ 1296581 w 3605707"/>
              <a:gd name="connsiteY3226" fmla="*/ 2972595 h 6858000"/>
              <a:gd name="connsiteX3227" fmla="*/ 1318263 w 3605707"/>
              <a:gd name="connsiteY3227" fmla="*/ 2961754 h 6858000"/>
              <a:gd name="connsiteX3228" fmla="*/ 1344281 w 3605707"/>
              <a:gd name="connsiteY3228" fmla="*/ 2979100 h 6858000"/>
              <a:gd name="connsiteX3229" fmla="*/ 1402822 w 3605707"/>
              <a:gd name="connsiteY3229" fmla="*/ 2996445 h 6858000"/>
              <a:gd name="connsiteX3230" fmla="*/ 1441850 w 3605707"/>
              <a:gd name="connsiteY3230" fmla="*/ 2985604 h 6858000"/>
              <a:gd name="connsiteX3231" fmla="*/ 1404990 w 3605707"/>
              <a:gd name="connsiteY3231" fmla="*/ 2922727 h 6858000"/>
              <a:gd name="connsiteX3232" fmla="*/ 1329103 w 3605707"/>
              <a:gd name="connsiteY3232" fmla="*/ 2957418 h 6858000"/>
              <a:gd name="connsiteX3233" fmla="*/ 1331272 w 3605707"/>
              <a:gd name="connsiteY3233" fmla="*/ 2946577 h 6858000"/>
              <a:gd name="connsiteX3234" fmla="*/ 1381140 w 3605707"/>
              <a:gd name="connsiteY3234" fmla="*/ 2918390 h 6858000"/>
              <a:gd name="connsiteX3235" fmla="*/ 1426672 w 3605707"/>
              <a:gd name="connsiteY3235" fmla="*/ 2842503 h 6858000"/>
              <a:gd name="connsiteX3236" fmla="*/ 1457027 w 3605707"/>
              <a:gd name="connsiteY3236" fmla="*/ 2881531 h 6858000"/>
              <a:gd name="connsiteX3237" fmla="*/ 1541587 w 3605707"/>
              <a:gd name="connsiteY3237" fmla="*/ 2844672 h 6858000"/>
              <a:gd name="connsiteX3238" fmla="*/ 1589287 w 3605707"/>
              <a:gd name="connsiteY3238" fmla="*/ 2827326 h 6858000"/>
              <a:gd name="connsiteX3239" fmla="*/ 1897171 w 3605707"/>
              <a:gd name="connsiteY3239" fmla="*/ 2675552 h 6858000"/>
              <a:gd name="connsiteX3240" fmla="*/ 1988235 w 3605707"/>
              <a:gd name="connsiteY3240" fmla="*/ 2764448 h 6858000"/>
              <a:gd name="connsiteX3241" fmla="*/ 2005580 w 3605707"/>
              <a:gd name="connsiteY3241" fmla="*/ 2747103 h 6858000"/>
              <a:gd name="connsiteX3242" fmla="*/ 1981730 w 3605707"/>
              <a:gd name="connsiteY3242" fmla="*/ 2703739 h 6858000"/>
              <a:gd name="connsiteX3243" fmla="*/ 1916684 w 3605707"/>
              <a:gd name="connsiteY3243" fmla="*/ 2682057 h 6858000"/>
              <a:gd name="connsiteX3244" fmla="*/ 1916684 w 3605707"/>
              <a:gd name="connsiteY3244" fmla="*/ 2675552 h 6858000"/>
              <a:gd name="connsiteX3245" fmla="*/ 1947039 w 3605707"/>
              <a:gd name="connsiteY3245" fmla="*/ 2688562 h 6858000"/>
              <a:gd name="connsiteX3246" fmla="*/ 1960048 w 3605707"/>
              <a:gd name="connsiteY3246" fmla="*/ 2690730 h 6858000"/>
              <a:gd name="connsiteX3247" fmla="*/ 1990403 w 3605707"/>
              <a:gd name="connsiteY3247" fmla="*/ 2684225 h 6858000"/>
              <a:gd name="connsiteX3248" fmla="*/ 1940534 w 3605707"/>
              <a:gd name="connsiteY3248" fmla="*/ 2645198 h 6858000"/>
              <a:gd name="connsiteX3249" fmla="*/ 1916684 w 3605707"/>
              <a:gd name="connsiteY3249" fmla="*/ 2664711 h 6858000"/>
              <a:gd name="connsiteX3250" fmla="*/ 1938366 w 3605707"/>
              <a:gd name="connsiteY3250" fmla="*/ 2617011 h 6858000"/>
              <a:gd name="connsiteX3251" fmla="*/ 1964385 w 3605707"/>
              <a:gd name="connsiteY3251" fmla="*/ 2601834 h 6858000"/>
              <a:gd name="connsiteX3252" fmla="*/ 1973057 w 3605707"/>
              <a:gd name="connsiteY3252" fmla="*/ 2593161 h 6858000"/>
              <a:gd name="connsiteX3253" fmla="*/ 2057617 w 3605707"/>
              <a:gd name="connsiteY3253" fmla="*/ 2560638 h 6858000"/>
              <a:gd name="connsiteX3254" fmla="*/ 1996907 w 3605707"/>
              <a:gd name="connsiteY3254" fmla="*/ 2508601 h 6858000"/>
              <a:gd name="connsiteX3255" fmla="*/ 1983898 w 3605707"/>
              <a:gd name="connsiteY3255" fmla="*/ 2515106 h 6858000"/>
              <a:gd name="connsiteX3256" fmla="*/ 1975226 w 3605707"/>
              <a:gd name="connsiteY3256" fmla="*/ 2554134 h 6858000"/>
              <a:gd name="connsiteX3257" fmla="*/ 1944871 w 3605707"/>
              <a:gd name="connsiteY3257" fmla="*/ 2515106 h 6858000"/>
              <a:gd name="connsiteX3258" fmla="*/ 1912348 w 3605707"/>
              <a:gd name="connsiteY3258" fmla="*/ 2519442 h 6858000"/>
              <a:gd name="connsiteX3259" fmla="*/ 1868984 w 3605707"/>
              <a:gd name="connsiteY3259" fmla="*/ 2495592 h 6858000"/>
              <a:gd name="connsiteX3260" fmla="*/ 1914516 w 3605707"/>
              <a:gd name="connsiteY3260" fmla="*/ 2443556 h 6858000"/>
              <a:gd name="connsiteX3261" fmla="*/ 1890666 w 3605707"/>
              <a:gd name="connsiteY3261" fmla="*/ 2365501 h 6858000"/>
              <a:gd name="connsiteX3262" fmla="*/ 1734556 w 3605707"/>
              <a:gd name="connsiteY3262" fmla="*/ 2285277 h 6858000"/>
              <a:gd name="connsiteX3263" fmla="*/ 1641324 w 3605707"/>
              <a:gd name="connsiteY3263" fmla="*/ 2257091 h 6858000"/>
              <a:gd name="connsiteX3264" fmla="*/ 1587119 w 3605707"/>
              <a:gd name="connsiteY3264" fmla="*/ 2241913 h 6858000"/>
              <a:gd name="connsiteX3265" fmla="*/ 1571941 w 3605707"/>
              <a:gd name="connsiteY3265" fmla="*/ 2233241 h 6858000"/>
              <a:gd name="connsiteX3266" fmla="*/ 1580614 w 3605707"/>
              <a:gd name="connsiteY3266" fmla="*/ 2231073 h 6858000"/>
              <a:gd name="connsiteX3267" fmla="*/ 1610969 w 3605707"/>
              <a:gd name="connsiteY3267" fmla="*/ 2237577 h 6858000"/>
              <a:gd name="connsiteX3268" fmla="*/ 1641324 w 3605707"/>
              <a:gd name="connsiteY3268" fmla="*/ 2183372 h 6858000"/>
              <a:gd name="connsiteX3269" fmla="*/ 1608801 w 3605707"/>
              <a:gd name="connsiteY3269" fmla="*/ 2113990 h 6858000"/>
              <a:gd name="connsiteX3270" fmla="*/ 1548091 w 3605707"/>
              <a:gd name="connsiteY3270" fmla="*/ 2194213 h 6858000"/>
              <a:gd name="connsiteX3271" fmla="*/ 1558932 w 3605707"/>
              <a:gd name="connsiteY3271" fmla="*/ 2226736 h 6858000"/>
              <a:gd name="connsiteX3272" fmla="*/ 1541587 w 3605707"/>
              <a:gd name="connsiteY3272" fmla="*/ 2233241 h 6858000"/>
              <a:gd name="connsiteX3273" fmla="*/ 1491718 w 3605707"/>
              <a:gd name="connsiteY3273" fmla="*/ 2222400 h 6858000"/>
              <a:gd name="connsiteX3274" fmla="*/ 1391981 w 3605707"/>
              <a:gd name="connsiteY3274" fmla="*/ 2202886 h 6858000"/>
              <a:gd name="connsiteX3275" fmla="*/ 1274899 w 3605707"/>
              <a:gd name="connsiteY3275" fmla="*/ 2172531 h 6858000"/>
              <a:gd name="connsiteX3276" fmla="*/ 1268394 w 3605707"/>
              <a:gd name="connsiteY3276" fmla="*/ 2161690 h 6858000"/>
              <a:gd name="connsiteX3277" fmla="*/ 1307422 w 3605707"/>
              <a:gd name="connsiteY3277" fmla="*/ 2170363 h 6858000"/>
              <a:gd name="connsiteX3278" fmla="*/ 1331272 w 3605707"/>
              <a:gd name="connsiteY3278" fmla="*/ 2122663 h 6858000"/>
              <a:gd name="connsiteX3279" fmla="*/ 1333440 w 3605707"/>
              <a:gd name="connsiteY3279" fmla="*/ 2100981 h 6858000"/>
              <a:gd name="connsiteX3280" fmla="*/ 1300917 w 3605707"/>
              <a:gd name="connsiteY3280" fmla="*/ 2046776 h 6858000"/>
              <a:gd name="connsiteX3281" fmla="*/ 1218526 w 3605707"/>
              <a:gd name="connsiteY3281" fmla="*/ 2070626 h 6858000"/>
              <a:gd name="connsiteX3282" fmla="*/ 1218526 w 3605707"/>
              <a:gd name="connsiteY3282" fmla="*/ 2074962 h 6858000"/>
              <a:gd name="connsiteX3283" fmla="*/ 1227198 w 3605707"/>
              <a:gd name="connsiteY3283" fmla="*/ 2090140 h 6858000"/>
              <a:gd name="connsiteX3284" fmla="*/ 1227198 w 3605707"/>
              <a:gd name="connsiteY3284" fmla="*/ 2100981 h 6858000"/>
              <a:gd name="connsiteX3285" fmla="*/ 1188171 w 3605707"/>
              <a:gd name="connsiteY3285" fmla="*/ 2077131 h 6858000"/>
              <a:gd name="connsiteX3286" fmla="*/ 1164321 w 3605707"/>
              <a:gd name="connsiteY3286" fmla="*/ 2090140 h 6858000"/>
              <a:gd name="connsiteX3287" fmla="*/ 1188171 w 3605707"/>
              <a:gd name="connsiteY3287" fmla="*/ 2042440 h 6858000"/>
              <a:gd name="connsiteX3288" fmla="*/ 1218526 w 3605707"/>
              <a:gd name="connsiteY3288" fmla="*/ 2059785 h 6858000"/>
              <a:gd name="connsiteX3289" fmla="*/ 1309590 w 3605707"/>
              <a:gd name="connsiteY3289" fmla="*/ 1986066 h 6858000"/>
              <a:gd name="connsiteX3290" fmla="*/ 1285740 w 3605707"/>
              <a:gd name="connsiteY3290" fmla="*/ 1931862 h 6858000"/>
              <a:gd name="connsiteX3291" fmla="*/ 1272730 w 3605707"/>
              <a:gd name="connsiteY3291" fmla="*/ 1931862 h 6858000"/>
              <a:gd name="connsiteX3292" fmla="*/ 1186003 w 3605707"/>
              <a:gd name="connsiteY3292" fmla="*/ 2007748 h 6858000"/>
              <a:gd name="connsiteX3293" fmla="*/ 1146975 w 3605707"/>
              <a:gd name="connsiteY3293" fmla="*/ 1977394 h 6858000"/>
              <a:gd name="connsiteX3294" fmla="*/ 1101443 w 3605707"/>
              <a:gd name="connsiteY3294" fmla="*/ 1990403 h 6858000"/>
              <a:gd name="connsiteX3295" fmla="*/ 1060247 w 3605707"/>
              <a:gd name="connsiteY3295" fmla="*/ 1981730 h 6858000"/>
              <a:gd name="connsiteX3296" fmla="*/ 1047238 w 3605707"/>
              <a:gd name="connsiteY3296" fmla="*/ 2005580 h 6858000"/>
              <a:gd name="connsiteX3297" fmla="*/ 995201 w 3605707"/>
              <a:gd name="connsiteY3297" fmla="*/ 1975225 h 6858000"/>
              <a:gd name="connsiteX3298" fmla="*/ 919315 w 3605707"/>
              <a:gd name="connsiteY3298" fmla="*/ 1988235 h 6858000"/>
              <a:gd name="connsiteX3299" fmla="*/ 1049406 w 3605707"/>
              <a:gd name="connsiteY3299" fmla="*/ 2068458 h 6858000"/>
              <a:gd name="connsiteX3300" fmla="*/ 1049406 w 3605707"/>
              <a:gd name="connsiteY3300" fmla="*/ 2012085 h 6858000"/>
              <a:gd name="connsiteX3301" fmla="*/ 1055911 w 3605707"/>
              <a:gd name="connsiteY3301" fmla="*/ 2014253 h 6858000"/>
              <a:gd name="connsiteX3302" fmla="*/ 1068920 w 3605707"/>
              <a:gd name="connsiteY3302" fmla="*/ 2061953 h 6858000"/>
              <a:gd name="connsiteX3303" fmla="*/ 1123125 w 3605707"/>
              <a:gd name="connsiteY3303" fmla="*/ 2103149 h 6858000"/>
              <a:gd name="connsiteX3304" fmla="*/ 1162152 w 3605707"/>
              <a:gd name="connsiteY3304" fmla="*/ 2096644 h 6858000"/>
              <a:gd name="connsiteX3305" fmla="*/ 1151312 w 3605707"/>
              <a:gd name="connsiteY3305" fmla="*/ 2111822 h 6858000"/>
              <a:gd name="connsiteX3306" fmla="*/ 1209853 w 3605707"/>
              <a:gd name="connsiteY3306" fmla="*/ 2142177 h 6858000"/>
              <a:gd name="connsiteX3307" fmla="*/ 1227198 w 3605707"/>
              <a:gd name="connsiteY3307" fmla="*/ 2124831 h 6858000"/>
              <a:gd name="connsiteX3308" fmla="*/ 1227198 w 3605707"/>
              <a:gd name="connsiteY3308" fmla="*/ 2105317 h 6858000"/>
              <a:gd name="connsiteX3309" fmla="*/ 1253217 w 3605707"/>
              <a:gd name="connsiteY3309" fmla="*/ 2161690 h 6858000"/>
              <a:gd name="connsiteX3310" fmla="*/ 1242376 w 3605707"/>
              <a:gd name="connsiteY3310" fmla="*/ 2163858 h 6858000"/>
              <a:gd name="connsiteX3311" fmla="*/ 1166489 w 3605707"/>
              <a:gd name="connsiteY3311" fmla="*/ 2135672 h 6858000"/>
              <a:gd name="connsiteX3312" fmla="*/ 804400 w 3605707"/>
              <a:gd name="connsiteY3312" fmla="*/ 1888498 h 6858000"/>
              <a:gd name="connsiteX3313" fmla="*/ 854269 w 3605707"/>
              <a:gd name="connsiteY3313" fmla="*/ 1929693 h 6858000"/>
              <a:gd name="connsiteX3314" fmla="*/ 884624 w 3605707"/>
              <a:gd name="connsiteY3314" fmla="*/ 1895002 h 6858000"/>
              <a:gd name="connsiteX3315" fmla="*/ 897633 w 3605707"/>
              <a:gd name="connsiteY3315" fmla="*/ 1845134 h 6858000"/>
              <a:gd name="connsiteX3316" fmla="*/ 891128 w 3605707"/>
              <a:gd name="connsiteY3316" fmla="*/ 1825620 h 6858000"/>
              <a:gd name="connsiteX3317" fmla="*/ 849932 w 3605707"/>
              <a:gd name="connsiteY3317" fmla="*/ 1816947 h 6858000"/>
              <a:gd name="connsiteX3318" fmla="*/ 795728 w 3605707"/>
              <a:gd name="connsiteY3318" fmla="*/ 1793097 h 6858000"/>
              <a:gd name="connsiteX3319" fmla="*/ 769709 w 3605707"/>
              <a:gd name="connsiteY3319" fmla="*/ 1821284 h 6858000"/>
              <a:gd name="connsiteX3320" fmla="*/ 800064 w 3605707"/>
              <a:gd name="connsiteY3320" fmla="*/ 1877657 h 6858000"/>
              <a:gd name="connsiteX3321" fmla="*/ 800064 w 3605707"/>
              <a:gd name="connsiteY3321" fmla="*/ 1884161 h 6858000"/>
              <a:gd name="connsiteX3322" fmla="*/ 791391 w 3605707"/>
              <a:gd name="connsiteY3322" fmla="*/ 1879825 h 6858000"/>
              <a:gd name="connsiteX3323" fmla="*/ 654795 w 3605707"/>
              <a:gd name="connsiteY3323" fmla="*/ 1550259 h 6858000"/>
              <a:gd name="connsiteX3324" fmla="*/ 652627 w 3605707"/>
              <a:gd name="connsiteY3324" fmla="*/ 1528577 h 6858000"/>
              <a:gd name="connsiteX3325" fmla="*/ 652627 w 3605707"/>
              <a:gd name="connsiteY3325" fmla="*/ 1433177 h 6858000"/>
              <a:gd name="connsiteX3326" fmla="*/ 661299 w 3605707"/>
              <a:gd name="connsiteY3326" fmla="*/ 1363795 h 6858000"/>
              <a:gd name="connsiteX3327" fmla="*/ 767541 w 3605707"/>
              <a:gd name="connsiteY3327" fmla="*/ 1112284 h 6858000"/>
              <a:gd name="connsiteX3328" fmla="*/ 797896 w 3605707"/>
              <a:gd name="connsiteY3328" fmla="*/ 1084097 h 6858000"/>
              <a:gd name="connsiteX3329" fmla="*/ 810905 w 3605707"/>
              <a:gd name="connsiteY3329" fmla="*/ 1092770 h 6858000"/>
              <a:gd name="connsiteX3330" fmla="*/ 845596 w 3605707"/>
              <a:gd name="connsiteY3330" fmla="*/ 1068920 h 6858000"/>
              <a:gd name="connsiteX3331" fmla="*/ 849932 w 3605707"/>
              <a:gd name="connsiteY3331" fmla="*/ 1058079 h 6858000"/>
              <a:gd name="connsiteX3332" fmla="*/ 839091 w 3605707"/>
              <a:gd name="connsiteY3332" fmla="*/ 1045070 h 6858000"/>
              <a:gd name="connsiteX3333" fmla="*/ 821746 w 3605707"/>
              <a:gd name="connsiteY3333" fmla="*/ 1051575 h 6858000"/>
              <a:gd name="connsiteX3334" fmla="*/ 867278 w 3605707"/>
              <a:gd name="connsiteY3334" fmla="*/ 990865 h 6858000"/>
              <a:gd name="connsiteX3335" fmla="*/ 923651 w 3605707"/>
              <a:gd name="connsiteY3335" fmla="*/ 1038565 h 6858000"/>
              <a:gd name="connsiteX3336" fmla="*/ 962679 w 3605707"/>
              <a:gd name="connsiteY3336" fmla="*/ 1027724 h 6858000"/>
              <a:gd name="connsiteX3337" fmla="*/ 921483 w 3605707"/>
              <a:gd name="connsiteY3337" fmla="*/ 962679 h 6858000"/>
              <a:gd name="connsiteX3338" fmla="*/ 869446 w 3605707"/>
              <a:gd name="connsiteY3338" fmla="*/ 986529 h 6858000"/>
              <a:gd name="connsiteX3339" fmla="*/ 886792 w 3605707"/>
              <a:gd name="connsiteY3339" fmla="*/ 951838 h 6858000"/>
              <a:gd name="connsiteX3340" fmla="*/ 769709 w 3605707"/>
              <a:gd name="connsiteY3340" fmla="*/ 930156 h 6858000"/>
              <a:gd name="connsiteX3341" fmla="*/ 715504 w 3605707"/>
              <a:gd name="connsiteY3341" fmla="*/ 934492 h 6858000"/>
              <a:gd name="connsiteX3342" fmla="*/ 652627 w 3605707"/>
              <a:gd name="connsiteY3342" fmla="*/ 958342 h 6858000"/>
              <a:gd name="connsiteX3343" fmla="*/ 622272 w 3605707"/>
              <a:gd name="connsiteY3343" fmla="*/ 980024 h 6858000"/>
              <a:gd name="connsiteX3344" fmla="*/ 615767 w 3605707"/>
              <a:gd name="connsiteY3344" fmla="*/ 977856 h 6858000"/>
              <a:gd name="connsiteX3345" fmla="*/ 613599 w 3605707"/>
              <a:gd name="connsiteY3345" fmla="*/ 971351 h 6858000"/>
              <a:gd name="connsiteX3346" fmla="*/ 630945 w 3605707"/>
              <a:gd name="connsiteY3346" fmla="*/ 949669 h 6858000"/>
              <a:gd name="connsiteX3347" fmla="*/ 719841 w 3605707"/>
              <a:gd name="connsiteY3347" fmla="*/ 891128 h 6858000"/>
              <a:gd name="connsiteX3348" fmla="*/ 763205 w 3605707"/>
              <a:gd name="connsiteY3348" fmla="*/ 875951 h 6858000"/>
              <a:gd name="connsiteX3349" fmla="*/ 797896 w 3605707"/>
              <a:gd name="connsiteY3349" fmla="*/ 867278 h 6858000"/>
              <a:gd name="connsiteX3350" fmla="*/ 841260 w 3605707"/>
              <a:gd name="connsiteY3350" fmla="*/ 867278 h 6858000"/>
              <a:gd name="connsiteX3351" fmla="*/ 936660 w 3605707"/>
              <a:gd name="connsiteY3351" fmla="*/ 878119 h 6858000"/>
              <a:gd name="connsiteX3352" fmla="*/ 1047238 w 3605707"/>
              <a:gd name="connsiteY3352" fmla="*/ 813073 h 6858000"/>
              <a:gd name="connsiteX3353" fmla="*/ 954006 w 3605707"/>
              <a:gd name="connsiteY3353" fmla="*/ 730682 h 6858000"/>
              <a:gd name="connsiteX3354" fmla="*/ 722009 w 3605707"/>
              <a:gd name="connsiteY3354" fmla="*/ 602758 h 6858000"/>
              <a:gd name="connsiteX3355" fmla="*/ 633113 w 3605707"/>
              <a:gd name="connsiteY3355" fmla="*/ 622272 h 6858000"/>
              <a:gd name="connsiteX3356" fmla="*/ 797896 w 3605707"/>
              <a:gd name="connsiteY3356" fmla="*/ 555058 h 6858000"/>
              <a:gd name="connsiteX3357" fmla="*/ 1105779 w 3605707"/>
              <a:gd name="connsiteY3357" fmla="*/ 678645 h 6858000"/>
              <a:gd name="connsiteX3358" fmla="*/ 1188171 w 3605707"/>
              <a:gd name="connsiteY3358" fmla="*/ 715504 h 6858000"/>
              <a:gd name="connsiteX3359" fmla="*/ 1350785 w 3605707"/>
              <a:gd name="connsiteY3359" fmla="*/ 765373 h 6858000"/>
              <a:gd name="connsiteX3360" fmla="*/ 1378972 w 3605707"/>
              <a:gd name="connsiteY3360" fmla="*/ 754532 h 6858000"/>
              <a:gd name="connsiteX3361" fmla="*/ 1261889 w 3605707"/>
              <a:gd name="connsiteY3361" fmla="*/ 602758 h 6858000"/>
              <a:gd name="connsiteX3362" fmla="*/ 1255385 w 3605707"/>
              <a:gd name="connsiteY3362" fmla="*/ 550721 h 6858000"/>
              <a:gd name="connsiteX3363" fmla="*/ 1259721 w 3605707"/>
              <a:gd name="connsiteY3363" fmla="*/ 520367 h 6858000"/>
              <a:gd name="connsiteX3364" fmla="*/ 1424504 w 3605707"/>
              <a:gd name="connsiteY3364" fmla="*/ 659131 h 6858000"/>
              <a:gd name="connsiteX3365" fmla="*/ 1526409 w 3605707"/>
              <a:gd name="connsiteY3365" fmla="*/ 674309 h 6858000"/>
              <a:gd name="connsiteX3366" fmla="*/ 1615305 w 3605707"/>
              <a:gd name="connsiteY3366" fmla="*/ 695991 h 6858000"/>
              <a:gd name="connsiteX3367" fmla="*/ 1621810 w 3605707"/>
              <a:gd name="connsiteY3367" fmla="*/ 695991 h 6858000"/>
              <a:gd name="connsiteX3368" fmla="*/ 1595791 w 3605707"/>
              <a:gd name="connsiteY3368" fmla="*/ 663468 h 6858000"/>
              <a:gd name="connsiteX3369" fmla="*/ 1548091 w 3605707"/>
              <a:gd name="connsiteY3369" fmla="*/ 518199 h 6858000"/>
              <a:gd name="connsiteX3370" fmla="*/ 1574110 w 3605707"/>
              <a:gd name="connsiteY3370" fmla="*/ 401116 h 6858000"/>
              <a:gd name="connsiteX3371" fmla="*/ 1621810 w 3605707"/>
              <a:gd name="connsiteY3371" fmla="*/ 546385 h 6858000"/>
              <a:gd name="connsiteX3372" fmla="*/ 2051112 w 3605707"/>
              <a:gd name="connsiteY3372" fmla="*/ 303547 h 6858000"/>
              <a:gd name="connsiteX3373" fmla="*/ 2150849 w 3605707"/>
              <a:gd name="connsiteY3373" fmla="*/ 364257 h 6858000"/>
              <a:gd name="connsiteX3374" fmla="*/ 2213727 w 3605707"/>
              <a:gd name="connsiteY3374" fmla="*/ 479171 h 6858000"/>
              <a:gd name="connsiteX3375" fmla="*/ 2313464 w 3605707"/>
              <a:gd name="connsiteY3375" fmla="*/ 717672 h 6858000"/>
              <a:gd name="connsiteX3376" fmla="*/ 2424042 w 3605707"/>
              <a:gd name="connsiteY3376" fmla="*/ 758868 h 6858000"/>
              <a:gd name="connsiteX3377" fmla="*/ 2502097 w 3605707"/>
              <a:gd name="connsiteY3377" fmla="*/ 745859 h 6858000"/>
              <a:gd name="connsiteX3378" fmla="*/ 2738430 w 3605707"/>
              <a:gd name="connsiteY3378" fmla="*/ 704663 h 6858000"/>
              <a:gd name="connsiteX3379" fmla="*/ 3009455 w 3605707"/>
              <a:gd name="connsiteY3379" fmla="*/ 945333 h 6858000"/>
              <a:gd name="connsiteX3380" fmla="*/ 2822990 w 3605707"/>
              <a:gd name="connsiteY3380" fmla="*/ 1131798 h 6858000"/>
              <a:gd name="connsiteX3381" fmla="*/ 2805644 w 3605707"/>
              <a:gd name="connsiteY3381" fmla="*/ 1118789 h 6858000"/>
              <a:gd name="connsiteX3382" fmla="*/ 2816485 w 3605707"/>
              <a:gd name="connsiteY3382" fmla="*/ 1066752 h 6858000"/>
              <a:gd name="connsiteX3383" fmla="*/ 2870690 w 3605707"/>
              <a:gd name="connsiteY3383" fmla="*/ 1040734 h 6858000"/>
              <a:gd name="connsiteX3384" fmla="*/ 2937904 w 3605707"/>
              <a:gd name="connsiteY3384" fmla="*/ 977856 h 6858000"/>
              <a:gd name="connsiteX3385" fmla="*/ 2946577 w 3605707"/>
              <a:gd name="connsiteY3385" fmla="*/ 932324 h 6858000"/>
              <a:gd name="connsiteX3386" fmla="*/ 2773121 w 3605707"/>
              <a:gd name="connsiteY3386" fmla="*/ 761036 h 6858000"/>
              <a:gd name="connsiteX3387" fmla="*/ 2712412 w 3605707"/>
              <a:gd name="connsiteY3387" fmla="*/ 752364 h 6858000"/>
              <a:gd name="connsiteX3388" fmla="*/ 2434883 w 3605707"/>
              <a:gd name="connsiteY3388" fmla="*/ 793559 h 6858000"/>
              <a:gd name="connsiteX3389" fmla="*/ 2235409 w 3605707"/>
              <a:gd name="connsiteY3389" fmla="*/ 661299 h 6858000"/>
              <a:gd name="connsiteX3390" fmla="*/ 2205054 w 3605707"/>
              <a:gd name="connsiteY3390" fmla="*/ 542049 h 6858000"/>
              <a:gd name="connsiteX3391" fmla="*/ 2168195 w 3605707"/>
              <a:gd name="connsiteY3391" fmla="*/ 420630 h 6858000"/>
              <a:gd name="connsiteX3392" fmla="*/ 2048944 w 3605707"/>
              <a:gd name="connsiteY3392" fmla="*/ 314388 h 6858000"/>
              <a:gd name="connsiteX3393" fmla="*/ 1877657 w 3605707"/>
              <a:gd name="connsiteY3393" fmla="*/ 288370 h 6858000"/>
              <a:gd name="connsiteX3394" fmla="*/ 1875489 w 3605707"/>
              <a:gd name="connsiteY3394" fmla="*/ 286202 h 6858000"/>
              <a:gd name="connsiteX3395" fmla="*/ 1966553 w 3605707"/>
              <a:gd name="connsiteY3395" fmla="*/ 284034 h 6858000"/>
              <a:gd name="connsiteX3396" fmla="*/ 2051112 w 3605707"/>
              <a:gd name="connsiteY3396" fmla="*/ 303547 h 6858000"/>
              <a:gd name="connsiteX3397" fmla="*/ 1066752 w 3605707"/>
              <a:gd name="connsiteY3397" fmla="*/ 229829 h 6858000"/>
              <a:gd name="connsiteX3398" fmla="*/ 1016883 w 3605707"/>
              <a:gd name="connsiteY3398" fmla="*/ 290538 h 6858000"/>
              <a:gd name="connsiteX3399" fmla="*/ 1006042 w 3605707"/>
              <a:gd name="connsiteY3399" fmla="*/ 299211 h 6858000"/>
              <a:gd name="connsiteX3400" fmla="*/ 1077593 w 3605707"/>
              <a:gd name="connsiteY3400" fmla="*/ 377266 h 6858000"/>
              <a:gd name="connsiteX3401" fmla="*/ 1073257 w 3605707"/>
              <a:gd name="connsiteY3401" fmla="*/ 403284 h 6858000"/>
              <a:gd name="connsiteX3402" fmla="*/ 1110116 w 3605707"/>
              <a:gd name="connsiteY3402" fmla="*/ 418462 h 6858000"/>
              <a:gd name="connsiteX3403" fmla="*/ 1149143 w 3605707"/>
              <a:gd name="connsiteY3403" fmla="*/ 479171 h 6858000"/>
              <a:gd name="connsiteX3404" fmla="*/ 1120957 w 3605707"/>
              <a:gd name="connsiteY3404" fmla="*/ 520367 h 6858000"/>
              <a:gd name="connsiteX3405" fmla="*/ 1123125 w 3605707"/>
              <a:gd name="connsiteY3405" fmla="*/ 537712 h 6858000"/>
              <a:gd name="connsiteX3406" fmla="*/ 1162152 w 3605707"/>
              <a:gd name="connsiteY3406" fmla="*/ 494348 h 6858000"/>
              <a:gd name="connsiteX3407" fmla="*/ 1222862 w 3605707"/>
              <a:gd name="connsiteY3407" fmla="*/ 548553 h 6858000"/>
              <a:gd name="connsiteX3408" fmla="*/ 1231535 w 3605707"/>
              <a:gd name="connsiteY3408" fmla="*/ 613599 h 6858000"/>
              <a:gd name="connsiteX3409" fmla="*/ 1298749 w 3605707"/>
              <a:gd name="connsiteY3409" fmla="*/ 726345 h 6858000"/>
              <a:gd name="connsiteX3410" fmla="*/ 1229367 w 3605707"/>
              <a:gd name="connsiteY3410" fmla="*/ 706832 h 6858000"/>
              <a:gd name="connsiteX3411" fmla="*/ 1186003 w 3605707"/>
              <a:gd name="connsiteY3411" fmla="*/ 687318 h 6858000"/>
              <a:gd name="connsiteX3412" fmla="*/ 1042902 w 3605707"/>
              <a:gd name="connsiteY3412" fmla="*/ 557226 h 6858000"/>
              <a:gd name="connsiteX3413" fmla="*/ 975688 w 3605707"/>
              <a:gd name="connsiteY3413" fmla="*/ 431471 h 6858000"/>
              <a:gd name="connsiteX3414" fmla="*/ 930156 w 3605707"/>
              <a:gd name="connsiteY3414" fmla="*/ 266688 h 6858000"/>
              <a:gd name="connsiteX3415" fmla="*/ 1008211 w 3605707"/>
              <a:gd name="connsiteY3415" fmla="*/ 169119 h 6858000"/>
              <a:gd name="connsiteX3416" fmla="*/ 1066752 w 3605707"/>
              <a:gd name="connsiteY3416" fmla="*/ 229829 h 6858000"/>
              <a:gd name="connsiteX3417" fmla="*/ 1305253 w 3605707"/>
              <a:gd name="connsiteY3417" fmla="*/ 65046 h 6858000"/>
              <a:gd name="connsiteX3418" fmla="*/ 1209853 w 3605707"/>
              <a:gd name="connsiteY3418" fmla="*/ 136596 h 6858000"/>
              <a:gd name="connsiteX3419" fmla="*/ 1207685 w 3605707"/>
              <a:gd name="connsiteY3419" fmla="*/ 140933 h 6858000"/>
              <a:gd name="connsiteX3420" fmla="*/ 1257553 w 3605707"/>
              <a:gd name="connsiteY3420" fmla="*/ 166951 h 6858000"/>
              <a:gd name="connsiteX3421" fmla="*/ 1253217 w 3605707"/>
              <a:gd name="connsiteY3421" fmla="*/ 192969 h 6858000"/>
              <a:gd name="connsiteX3422" fmla="*/ 1257553 w 3605707"/>
              <a:gd name="connsiteY3422" fmla="*/ 231997 h 6858000"/>
              <a:gd name="connsiteX3423" fmla="*/ 1246712 w 3605707"/>
              <a:gd name="connsiteY3423" fmla="*/ 264520 h 6858000"/>
              <a:gd name="connsiteX3424" fmla="*/ 1251048 w 3605707"/>
              <a:gd name="connsiteY3424" fmla="*/ 271024 h 6858000"/>
              <a:gd name="connsiteX3425" fmla="*/ 1274899 w 3605707"/>
              <a:gd name="connsiteY3425" fmla="*/ 294875 h 6858000"/>
              <a:gd name="connsiteX3426" fmla="*/ 1303085 w 3605707"/>
              <a:gd name="connsiteY3426" fmla="*/ 355584 h 6858000"/>
              <a:gd name="connsiteX3427" fmla="*/ 1283571 w 3605707"/>
              <a:gd name="connsiteY3427" fmla="*/ 383770 h 6858000"/>
              <a:gd name="connsiteX3428" fmla="*/ 1352954 w 3605707"/>
              <a:gd name="connsiteY3428" fmla="*/ 422798 h 6858000"/>
              <a:gd name="connsiteX3429" fmla="*/ 1376804 w 3605707"/>
              <a:gd name="connsiteY3429" fmla="*/ 477003 h 6858000"/>
              <a:gd name="connsiteX3430" fmla="*/ 1404990 w 3605707"/>
              <a:gd name="connsiteY3430" fmla="*/ 494348 h 6858000"/>
              <a:gd name="connsiteX3431" fmla="*/ 1457027 w 3605707"/>
              <a:gd name="connsiteY3431" fmla="*/ 544217 h 6858000"/>
              <a:gd name="connsiteX3432" fmla="*/ 1548091 w 3605707"/>
              <a:gd name="connsiteY3432" fmla="*/ 639617 h 6858000"/>
              <a:gd name="connsiteX3433" fmla="*/ 1535082 w 3605707"/>
              <a:gd name="connsiteY3433" fmla="*/ 648290 h 6858000"/>
              <a:gd name="connsiteX3434" fmla="*/ 1452691 w 3605707"/>
              <a:gd name="connsiteY3434" fmla="*/ 633113 h 6858000"/>
              <a:gd name="connsiteX3435" fmla="*/ 1407159 w 3605707"/>
              <a:gd name="connsiteY3435" fmla="*/ 620104 h 6858000"/>
              <a:gd name="connsiteX3436" fmla="*/ 1357290 w 3605707"/>
              <a:gd name="connsiteY3436" fmla="*/ 596254 h 6858000"/>
              <a:gd name="connsiteX3437" fmla="*/ 1298749 w 3605707"/>
              <a:gd name="connsiteY3437" fmla="*/ 544217 h 6858000"/>
              <a:gd name="connsiteX3438" fmla="*/ 1274899 w 3605707"/>
              <a:gd name="connsiteY3438" fmla="*/ 503021 h 6858000"/>
              <a:gd name="connsiteX3439" fmla="*/ 1248880 w 3605707"/>
              <a:gd name="connsiteY3439" fmla="*/ 427134 h 6858000"/>
              <a:gd name="connsiteX3440" fmla="*/ 1229367 w 3605707"/>
              <a:gd name="connsiteY3440" fmla="*/ 468330 h 6858000"/>
              <a:gd name="connsiteX3441" fmla="*/ 1218526 w 3605707"/>
              <a:gd name="connsiteY3441" fmla="*/ 459657 h 6858000"/>
              <a:gd name="connsiteX3442" fmla="*/ 1133966 w 3605707"/>
              <a:gd name="connsiteY3442" fmla="*/ 195138 h 6858000"/>
              <a:gd name="connsiteX3443" fmla="*/ 1133966 w 3605707"/>
              <a:gd name="connsiteY3443" fmla="*/ 121419 h 6858000"/>
              <a:gd name="connsiteX3444" fmla="*/ 1231535 w 3605707"/>
              <a:gd name="connsiteY3444" fmla="*/ 0 h 6858000"/>
              <a:gd name="connsiteX3445" fmla="*/ 1305253 w 3605707"/>
              <a:gd name="connsiteY3445" fmla="*/ 650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</a:cxnLst>
            <a:rect l="l" t="t" r="r" b="b"/>
            <a:pathLst>
              <a:path w="3605707" h="6858000">
                <a:moveTo>
                  <a:pt x="2048944" y="6025413"/>
                </a:moveTo>
                <a:cubicBezTo>
                  <a:pt x="2048944" y="6120814"/>
                  <a:pt x="1966553" y="6188028"/>
                  <a:pt x="1966553" y="6285597"/>
                </a:cubicBezTo>
                <a:cubicBezTo>
                  <a:pt x="1966553" y="6389670"/>
                  <a:pt x="2103149" y="6532771"/>
                  <a:pt x="2103149" y="6580471"/>
                </a:cubicBezTo>
                <a:lnTo>
                  <a:pt x="2103149" y="6589144"/>
                </a:lnTo>
                <a:cubicBezTo>
                  <a:pt x="1983898" y="6452548"/>
                  <a:pt x="1879825" y="6396175"/>
                  <a:pt x="1879825" y="6276924"/>
                </a:cubicBezTo>
                <a:cubicBezTo>
                  <a:pt x="1879825" y="6270419"/>
                  <a:pt x="1881993" y="6257410"/>
                  <a:pt x="1881993" y="6248738"/>
                </a:cubicBezTo>
                <a:cubicBezTo>
                  <a:pt x="1886330" y="6231392"/>
                  <a:pt x="1888498" y="6211878"/>
                  <a:pt x="1895002" y="6196701"/>
                </a:cubicBezTo>
                <a:cubicBezTo>
                  <a:pt x="1903675" y="6172851"/>
                  <a:pt x="1931862" y="6153337"/>
                  <a:pt x="1927525" y="6131655"/>
                </a:cubicBezTo>
                <a:cubicBezTo>
                  <a:pt x="1929693" y="6088291"/>
                  <a:pt x="1931862" y="6044927"/>
                  <a:pt x="1936198" y="6001563"/>
                </a:cubicBezTo>
                <a:cubicBezTo>
                  <a:pt x="1936198" y="6003732"/>
                  <a:pt x="1940534" y="6008068"/>
                  <a:pt x="1940534" y="6008068"/>
                </a:cubicBezTo>
                <a:cubicBezTo>
                  <a:pt x="1944871" y="6018909"/>
                  <a:pt x="1951375" y="6031918"/>
                  <a:pt x="1951375" y="6040591"/>
                </a:cubicBezTo>
                <a:cubicBezTo>
                  <a:pt x="1951375" y="6053600"/>
                  <a:pt x="1951375" y="6066609"/>
                  <a:pt x="1949207" y="6079618"/>
                </a:cubicBezTo>
                <a:cubicBezTo>
                  <a:pt x="1949207" y="6081787"/>
                  <a:pt x="1949207" y="6086123"/>
                  <a:pt x="1944871" y="6092628"/>
                </a:cubicBezTo>
                <a:cubicBezTo>
                  <a:pt x="1947039" y="6096964"/>
                  <a:pt x="1947039" y="6103468"/>
                  <a:pt x="1947039" y="6107805"/>
                </a:cubicBezTo>
                <a:cubicBezTo>
                  <a:pt x="1947039" y="6105637"/>
                  <a:pt x="1947039" y="6101300"/>
                  <a:pt x="1944871" y="6096964"/>
                </a:cubicBezTo>
                <a:cubicBezTo>
                  <a:pt x="1942703" y="6101300"/>
                  <a:pt x="1940534" y="6103468"/>
                  <a:pt x="1940534" y="6109973"/>
                </a:cubicBezTo>
                <a:cubicBezTo>
                  <a:pt x="1940534" y="6114309"/>
                  <a:pt x="1944871" y="6105637"/>
                  <a:pt x="1944871" y="6112141"/>
                </a:cubicBezTo>
                <a:cubicBezTo>
                  <a:pt x="1944871" y="6116478"/>
                  <a:pt x="1938366" y="6122982"/>
                  <a:pt x="1938366" y="6127319"/>
                </a:cubicBezTo>
                <a:cubicBezTo>
                  <a:pt x="1938366" y="6133823"/>
                  <a:pt x="1942703" y="6131655"/>
                  <a:pt x="1942703" y="6135991"/>
                </a:cubicBezTo>
                <a:cubicBezTo>
                  <a:pt x="1942703" y="6164178"/>
                  <a:pt x="1903675" y="6216215"/>
                  <a:pt x="1903675" y="6276924"/>
                </a:cubicBezTo>
                <a:cubicBezTo>
                  <a:pt x="1903675" y="6324624"/>
                  <a:pt x="1923189" y="6357147"/>
                  <a:pt x="1968721" y="6409184"/>
                </a:cubicBezTo>
                <a:cubicBezTo>
                  <a:pt x="1970889" y="6407016"/>
                  <a:pt x="1973057" y="6404848"/>
                  <a:pt x="1973057" y="6400511"/>
                </a:cubicBezTo>
                <a:cubicBezTo>
                  <a:pt x="1973057" y="6394007"/>
                  <a:pt x="1964385" y="6378829"/>
                  <a:pt x="1960048" y="6370156"/>
                </a:cubicBezTo>
                <a:cubicBezTo>
                  <a:pt x="1951375" y="6346306"/>
                  <a:pt x="1944871" y="6313783"/>
                  <a:pt x="1944871" y="6287765"/>
                </a:cubicBezTo>
                <a:cubicBezTo>
                  <a:pt x="1944871" y="6172851"/>
                  <a:pt x="2031599" y="6140328"/>
                  <a:pt x="2031599" y="6005900"/>
                </a:cubicBezTo>
                <a:cubicBezTo>
                  <a:pt x="2031599" y="6001563"/>
                  <a:pt x="2031599" y="5979881"/>
                  <a:pt x="2027262" y="5969040"/>
                </a:cubicBezTo>
                <a:cubicBezTo>
                  <a:pt x="2020758" y="5947358"/>
                  <a:pt x="2005580" y="5927845"/>
                  <a:pt x="1999076" y="5908331"/>
                </a:cubicBezTo>
                <a:cubicBezTo>
                  <a:pt x="1994739" y="5895322"/>
                  <a:pt x="1990403" y="5871472"/>
                  <a:pt x="1990403" y="5867135"/>
                </a:cubicBezTo>
                <a:lnTo>
                  <a:pt x="1990403" y="5849790"/>
                </a:lnTo>
                <a:cubicBezTo>
                  <a:pt x="2009917" y="5910499"/>
                  <a:pt x="2048944" y="5969040"/>
                  <a:pt x="2048944" y="6025413"/>
                </a:cubicBezTo>
                <a:close/>
                <a:moveTo>
                  <a:pt x="1558932" y="6001563"/>
                </a:moveTo>
                <a:cubicBezTo>
                  <a:pt x="1552428" y="6010236"/>
                  <a:pt x="1545923" y="6023245"/>
                  <a:pt x="1541587" y="6036254"/>
                </a:cubicBezTo>
                <a:cubicBezTo>
                  <a:pt x="1526409" y="6073114"/>
                  <a:pt x="1530746" y="6073114"/>
                  <a:pt x="1530746" y="6103468"/>
                </a:cubicBezTo>
                <a:cubicBezTo>
                  <a:pt x="1530746" y="6125150"/>
                  <a:pt x="1528577" y="6135991"/>
                  <a:pt x="1539418" y="6162010"/>
                </a:cubicBezTo>
                <a:cubicBezTo>
                  <a:pt x="1543755" y="6155505"/>
                  <a:pt x="1545923" y="6149001"/>
                  <a:pt x="1548091" y="6142496"/>
                </a:cubicBezTo>
                <a:cubicBezTo>
                  <a:pt x="1565437" y="6079618"/>
                  <a:pt x="1649996" y="5984218"/>
                  <a:pt x="1719379" y="5956031"/>
                </a:cubicBezTo>
                <a:cubicBezTo>
                  <a:pt x="1721547" y="5956031"/>
                  <a:pt x="1762742" y="5932181"/>
                  <a:pt x="1771415" y="5932181"/>
                </a:cubicBezTo>
                <a:lnTo>
                  <a:pt x="1780088" y="5932181"/>
                </a:lnTo>
                <a:cubicBezTo>
                  <a:pt x="1762742" y="5949527"/>
                  <a:pt x="1741061" y="5956031"/>
                  <a:pt x="1723715" y="5966872"/>
                </a:cubicBezTo>
                <a:cubicBezTo>
                  <a:pt x="1710706" y="5973377"/>
                  <a:pt x="1699865" y="5988554"/>
                  <a:pt x="1689024" y="5995059"/>
                </a:cubicBezTo>
                <a:cubicBezTo>
                  <a:pt x="1676015" y="6001563"/>
                  <a:pt x="1658669" y="6005900"/>
                  <a:pt x="1649996" y="6016741"/>
                </a:cubicBezTo>
                <a:cubicBezTo>
                  <a:pt x="1595791" y="6073114"/>
                  <a:pt x="1563269" y="6135991"/>
                  <a:pt x="1563269" y="6198869"/>
                </a:cubicBezTo>
                <a:lnTo>
                  <a:pt x="1563269" y="6287765"/>
                </a:lnTo>
                <a:cubicBezTo>
                  <a:pt x="1543755" y="6261747"/>
                  <a:pt x="1504727" y="6170683"/>
                  <a:pt x="1504727" y="6131655"/>
                </a:cubicBezTo>
                <a:lnTo>
                  <a:pt x="1504727" y="6088291"/>
                </a:lnTo>
                <a:cubicBezTo>
                  <a:pt x="1511232" y="6044927"/>
                  <a:pt x="1522073" y="5997227"/>
                  <a:pt x="1561100" y="5962536"/>
                </a:cubicBezTo>
                <a:cubicBezTo>
                  <a:pt x="1567605" y="5956031"/>
                  <a:pt x="1569773" y="5947358"/>
                  <a:pt x="1578446" y="5943022"/>
                </a:cubicBezTo>
                <a:cubicBezTo>
                  <a:pt x="1582782" y="5938686"/>
                  <a:pt x="1591455" y="5938686"/>
                  <a:pt x="1597960" y="5934349"/>
                </a:cubicBezTo>
                <a:cubicBezTo>
                  <a:pt x="1647828" y="5895322"/>
                  <a:pt x="1697697" y="5882313"/>
                  <a:pt x="1747565" y="5836781"/>
                </a:cubicBezTo>
                <a:cubicBezTo>
                  <a:pt x="1691192" y="5914836"/>
                  <a:pt x="1606632" y="5917004"/>
                  <a:pt x="1558932" y="6001563"/>
                </a:cubicBezTo>
                <a:close/>
                <a:moveTo>
                  <a:pt x="1921021" y="5643811"/>
                </a:moveTo>
                <a:cubicBezTo>
                  <a:pt x="1921021" y="5650316"/>
                  <a:pt x="1905843" y="5671998"/>
                  <a:pt x="1899339" y="5685007"/>
                </a:cubicBezTo>
                <a:cubicBezTo>
                  <a:pt x="1899339" y="5687175"/>
                  <a:pt x="1897171" y="5689343"/>
                  <a:pt x="1890666" y="5689343"/>
                </a:cubicBezTo>
                <a:cubicBezTo>
                  <a:pt x="1868984" y="5689343"/>
                  <a:pt x="1868984" y="5658989"/>
                  <a:pt x="1868984" y="5654652"/>
                </a:cubicBezTo>
                <a:cubicBezTo>
                  <a:pt x="1868984" y="5626466"/>
                  <a:pt x="1890666" y="5648148"/>
                  <a:pt x="1908012" y="5630802"/>
                </a:cubicBezTo>
                <a:cubicBezTo>
                  <a:pt x="1914516" y="5632970"/>
                  <a:pt x="1921021" y="5641643"/>
                  <a:pt x="1921021" y="5643811"/>
                </a:cubicBezTo>
                <a:close/>
                <a:moveTo>
                  <a:pt x="1667342" y="5546242"/>
                </a:moveTo>
                <a:cubicBezTo>
                  <a:pt x="1667342" y="5552747"/>
                  <a:pt x="1654333" y="5574429"/>
                  <a:pt x="1643492" y="5587438"/>
                </a:cubicBezTo>
                <a:cubicBezTo>
                  <a:pt x="1569773" y="5676334"/>
                  <a:pt x="1478709" y="5711025"/>
                  <a:pt x="1396318" y="5754389"/>
                </a:cubicBezTo>
                <a:cubicBezTo>
                  <a:pt x="1398486" y="5756557"/>
                  <a:pt x="1396318" y="5756557"/>
                  <a:pt x="1400654" y="5756557"/>
                </a:cubicBezTo>
                <a:cubicBezTo>
                  <a:pt x="1407159" y="5756557"/>
                  <a:pt x="1441850" y="5750053"/>
                  <a:pt x="1461363" y="5745716"/>
                </a:cubicBezTo>
                <a:cubicBezTo>
                  <a:pt x="1483045" y="5741380"/>
                  <a:pt x="1511232" y="5734875"/>
                  <a:pt x="1537250" y="5724034"/>
                </a:cubicBezTo>
                <a:cubicBezTo>
                  <a:pt x="1561100" y="5715362"/>
                  <a:pt x="1593623" y="5698016"/>
                  <a:pt x="1617473" y="5667661"/>
                </a:cubicBezTo>
                <a:cubicBezTo>
                  <a:pt x="1632651" y="5650316"/>
                  <a:pt x="1654333" y="5613456"/>
                  <a:pt x="1680351" y="5604784"/>
                </a:cubicBezTo>
                <a:cubicBezTo>
                  <a:pt x="1689024" y="5602615"/>
                  <a:pt x="1699865" y="5596111"/>
                  <a:pt x="1706369" y="5596111"/>
                </a:cubicBezTo>
                <a:lnTo>
                  <a:pt x="1717210" y="5596111"/>
                </a:lnTo>
                <a:lnTo>
                  <a:pt x="1717210" y="5602615"/>
                </a:lnTo>
                <a:cubicBezTo>
                  <a:pt x="1706369" y="5613456"/>
                  <a:pt x="1693360" y="5611288"/>
                  <a:pt x="1680351" y="5622129"/>
                </a:cubicBezTo>
                <a:cubicBezTo>
                  <a:pt x="1656501" y="5639475"/>
                  <a:pt x="1636987" y="5669830"/>
                  <a:pt x="1617473" y="5689343"/>
                </a:cubicBezTo>
                <a:cubicBezTo>
                  <a:pt x="1595791" y="5708857"/>
                  <a:pt x="1563269" y="5728371"/>
                  <a:pt x="1543755" y="5739212"/>
                </a:cubicBezTo>
                <a:cubicBezTo>
                  <a:pt x="1493886" y="5765230"/>
                  <a:pt x="1439681" y="5765230"/>
                  <a:pt x="1389813" y="5789080"/>
                </a:cubicBezTo>
                <a:cubicBezTo>
                  <a:pt x="1333440" y="5812930"/>
                  <a:pt x="1298749" y="5880144"/>
                  <a:pt x="1298749" y="5923508"/>
                </a:cubicBezTo>
                <a:cubicBezTo>
                  <a:pt x="1292244" y="5912667"/>
                  <a:pt x="1287908" y="5890985"/>
                  <a:pt x="1287908" y="5875808"/>
                </a:cubicBezTo>
                <a:cubicBezTo>
                  <a:pt x="1287908" y="5737044"/>
                  <a:pt x="1439681" y="5726203"/>
                  <a:pt x="1535082" y="5656820"/>
                </a:cubicBezTo>
                <a:cubicBezTo>
                  <a:pt x="1548091" y="5645979"/>
                  <a:pt x="1565437" y="5639475"/>
                  <a:pt x="1580614" y="5626466"/>
                </a:cubicBezTo>
                <a:cubicBezTo>
                  <a:pt x="1610969" y="5598279"/>
                  <a:pt x="1634819" y="5567924"/>
                  <a:pt x="1663005" y="5539738"/>
                </a:cubicBezTo>
                <a:cubicBezTo>
                  <a:pt x="1665174" y="5541906"/>
                  <a:pt x="1667342" y="5541906"/>
                  <a:pt x="1667342" y="5546242"/>
                </a:cubicBezTo>
                <a:close/>
                <a:moveTo>
                  <a:pt x="1905843" y="5628634"/>
                </a:moveTo>
                <a:cubicBezTo>
                  <a:pt x="1871152" y="5630802"/>
                  <a:pt x="1868984" y="5617793"/>
                  <a:pt x="1868984" y="5596111"/>
                </a:cubicBezTo>
                <a:cubicBezTo>
                  <a:pt x="1868984" y="5591775"/>
                  <a:pt x="1866816" y="5580934"/>
                  <a:pt x="1871152" y="5576597"/>
                </a:cubicBezTo>
                <a:cubicBezTo>
                  <a:pt x="1877657" y="5567924"/>
                  <a:pt x="1888498" y="5567924"/>
                  <a:pt x="1897171" y="5561420"/>
                </a:cubicBezTo>
                <a:cubicBezTo>
                  <a:pt x="1912348" y="5550579"/>
                  <a:pt x="1934030" y="5535401"/>
                  <a:pt x="1953544" y="5528897"/>
                </a:cubicBezTo>
                <a:cubicBezTo>
                  <a:pt x="1947039" y="5557083"/>
                  <a:pt x="1921021" y="5598279"/>
                  <a:pt x="1905843" y="5628634"/>
                </a:cubicBezTo>
                <a:close/>
                <a:moveTo>
                  <a:pt x="2140008" y="5526729"/>
                </a:moveTo>
                <a:cubicBezTo>
                  <a:pt x="2140008" y="5541906"/>
                  <a:pt x="2140008" y="5559252"/>
                  <a:pt x="2146513" y="5576597"/>
                </a:cubicBezTo>
                <a:cubicBezTo>
                  <a:pt x="2163859" y="5622129"/>
                  <a:pt x="2207222" y="5678502"/>
                  <a:pt x="2241914" y="5728371"/>
                </a:cubicBezTo>
                <a:cubicBezTo>
                  <a:pt x="2291782" y="5795585"/>
                  <a:pt x="2291782" y="5823771"/>
                  <a:pt x="2291782" y="5888817"/>
                </a:cubicBezTo>
                <a:lnTo>
                  <a:pt x="2291782" y="5999395"/>
                </a:lnTo>
                <a:cubicBezTo>
                  <a:pt x="2296118" y="6040591"/>
                  <a:pt x="2306959" y="6092628"/>
                  <a:pt x="2324305" y="6133823"/>
                </a:cubicBezTo>
                <a:cubicBezTo>
                  <a:pt x="2213727" y="6023245"/>
                  <a:pt x="2257091" y="5910499"/>
                  <a:pt x="2220232" y="5802089"/>
                </a:cubicBezTo>
                <a:cubicBezTo>
                  <a:pt x="2215895" y="5786912"/>
                  <a:pt x="2205054" y="5763062"/>
                  <a:pt x="2189877" y="5745716"/>
                </a:cubicBezTo>
                <a:cubicBezTo>
                  <a:pt x="2181204" y="5732707"/>
                  <a:pt x="2157354" y="5719698"/>
                  <a:pt x="2155186" y="5704521"/>
                </a:cubicBezTo>
                <a:cubicBezTo>
                  <a:pt x="2155186" y="5702352"/>
                  <a:pt x="2157354" y="5700184"/>
                  <a:pt x="2161690" y="5700184"/>
                </a:cubicBezTo>
                <a:cubicBezTo>
                  <a:pt x="2168195" y="5700184"/>
                  <a:pt x="2174700" y="5706689"/>
                  <a:pt x="2181204" y="5711025"/>
                </a:cubicBezTo>
                <a:cubicBezTo>
                  <a:pt x="2239745" y="5756557"/>
                  <a:pt x="2246250" y="5841117"/>
                  <a:pt x="2261427" y="5890985"/>
                </a:cubicBezTo>
                <a:cubicBezTo>
                  <a:pt x="2263596" y="5882313"/>
                  <a:pt x="2265764" y="5864967"/>
                  <a:pt x="2265764" y="5860631"/>
                </a:cubicBezTo>
                <a:cubicBezTo>
                  <a:pt x="2265764" y="5799921"/>
                  <a:pt x="2224568" y="5728371"/>
                  <a:pt x="2196381" y="5698016"/>
                </a:cubicBezTo>
                <a:cubicBezTo>
                  <a:pt x="2183372" y="5685007"/>
                  <a:pt x="2176868" y="5665493"/>
                  <a:pt x="2170363" y="5650316"/>
                </a:cubicBezTo>
                <a:cubicBezTo>
                  <a:pt x="2155186" y="5615625"/>
                  <a:pt x="2122663" y="5570093"/>
                  <a:pt x="2122663" y="5537570"/>
                </a:cubicBezTo>
                <a:cubicBezTo>
                  <a:pt x="2122663" y="5533233"/>
                  <a:pt x="2120495" y="5526729"/>
                  <a:pt x="2131336" y="5526729"/>
                </a:cubicBezTo>
                <a:lnTo>
                  <a:pt x="2140008" y="5526729"/>
                </a:lnTo>
                <a:close/>
                <a:moveTo>
                  <a:pt x="1949207" y="5505047"/>
                </a:moveTo>
                <a:cubicBezTo>
                  <a:pt x="1949207" y="5522392"/>
                  <a:pt x="1923189" y="5522392"/>
                  <a:pt x="1918852" y="5522392"/>
                </a:cubicBezTo>
                <a:cubicBezTo>
                  <a:pt x="1897171" y="5522392"/>
                  <a:pt x="1890666" y="5518056"/>
                  <a:pt x="1890666" y="5500710"/>
                </a:cubicBezTo>
                <a:cubicBezTo>
                  <a:pt x="1890666" y="5483365"/>
                  <a:pt x="1897171" y="5461683"/>
                  <a:pt x="1925357" y="5453010"/>
                </a:cubicBezTo>
                <a:cubicBezTo>
                  <a:pt x="1936198" y="5472524"/>
                  <a:pt x="1949207" y="5489869"/>
                  <a:pt x="1949207" y="5505047"/>
                </a:cubicBezTo>
                <a:close/>
                <a:moveTo>
                  <a:pt x="1990403" y="5435664"/>
                </a:moveTo>
                <a:cubicBezTo>
                  <a:pt x="1983898" y="5453010"/>
                  <a:pt x="1977394" y="5474692"/>
                  <a:pt x="1966553" y="5494206"/>
                </a:cubicBezTo>
                <a:cubicBezTo>
                  <a:pt x="1947039" y="5474692"/>
                  <a:pt x="1944871" y="5470356"/>
                  <a:pt x="1944871" y="5455178"/>
                </a:cubicBezTo>
                <a:cubicBezTo>
                  <a:pt x="1944871" y="5437833"/>
                  <a:pt x="1949207" y="5433496"/>
                  <a:pt x="1966553" y="5433496"/>
                </a:cubicBezTo>
                <a:cubicBezTo>
                  <a:pt x="1970889" y="5433496"/>
                  <a:pt x="1981730" y="5435664"/>
                  <a:pt x="1990403" y="5435664"/>
                </a:cubicBezTo>
                <a:close/>
                <a:moveTo>
                  <a:pt x="2009917" y="5374955"/>
                </a:moveTo>
                <a:lnTo>
                  <a:pt x="2009917" y="5390132"/>
                </a:lnTo>
                <a:cubicBezTo>
                  <a:pt x="2012085" y="5413983"/>
                  <a:pt x="1973057" y="5422655"/>
                  <a:pt x="1960048" y="5422655"/>
                </a:cubicBezTo>
                <a:cubicBezTo>
                  <a:pt x="1951375" y="5422655"/>
                  <a:pt x="1918852" y="5416151"/>
                  <a:pt x="1918852" y="5400973"/>
                </a:cubicBezTo>
                <a:cubicBezTo>
                  <a:pt x="1918852" y="5377123"/>
                  <a:pt x="1947039" y="5318582"/>
                  <a:pt x="1981730" y="5333759"/>
                </a:cubicBezTo>
                <a:cubicBezTo>
                  <a:pt x="1990403" y="5342432"/>
                  <a:pt x="1986067" y="5372787"/>
                  <a:pt x="2009917" y="5374955"/>
                </a:cubicBezTo>
                <a:close/>
                <a:moveTo>
                  <a:pt x="2051112" y="5320750"/>
                </a:moveTo>
                <a:cubicBezTo>
                  <a:pt x="2038103" y="5338096"/>
                  <a:pt x="2038103" y="5364114"/>
                  <a:pt x="2014253" y="5372787"/>
                </a:cubicBezTo>
                <a:cubicBezTo>
                  <a:pt x="2007748" y="5361946"/>
                  <a:pt x="2001244" y="5335928"/>
                  <a:pt x="2001244" y="5331591"/>
                </a:cubicBezTo>
                <a:cubicBezTo>
                  <a:pt x="2001244" y="5327255"/>
                  <a:pt x="2009917" y="5320750"/>
                  <a:pt x="2016421" y="5320750"/>
                </a:cubicBezTo>
                <a:lnTo>
                  <a:pt x="2051112" y="5320750"/>
                </a:lnTo>
                <a:close/>
                <a:moveTo>
                  <a:pt x="2289614" y="5307741"/>
                </a:moveTo>
                <a:cubicBezTo>
                  <a:pt x="2309128" y="5320750"/>
                  <a:pt x="2337314" y="5351105"/>
                  <a:pt x="2345987" y="5370619"/>
                </a:cubicBezTo>
                <a:cubicBezTo>
                  <a:pt x="2358996" y="5394469"/>
                  <a:pt x="2356828" y="5413983"/>
                  <a:pt x="2374173" y="5435664"/>
                </a:cubicBezTo>
                <a:lnTo>
                  <a:pt x="2374173" y="5591775"/>
                </a:lnTo>
                <a:cubicBezTo>
                  <a:pt x="2380678" y="5611288"/>
                  <a:pt x="2387183" y="5628634"/>
                  <a:pt x="2395855" y="5645979"/>
                </a:cubicBezTo>
                <a:cubicBezTo>
                  <a:pt x="2404528" y="5658989"/>
                  <a:pt x="2419706" y="5674166"/>
                  <a:pt x="2430547" y="5689343"/>
                </a:cubicBezTo>
                <a:cubicBezTo>
                  <a:pt x="2426210" y="5687175"/>
                  <a:pt x="2417537" y="5685007"/>
                  <a:pt x="2413201" y="5682839"/>
                </a:cubicBezTo>
                <a:cubicBezTo>
                  <a:pt x="2348155" y="5663325"/>
                  <a:pt x="2332978" y="5585270"/>
                  <a:pt x="2328641" y="5541906"/>
                </a:cubicBezTo>
                <a:cubicBezTo>
                  <a:pt x="2324305" y="5502879"/>
                  <a:pt x="2315632" y="5466019"/>
                  <a:pt x="2304791" y="5431328"/>
                </a:cubicBezTo>
                <a:cubicBezTo>
                  <a:pt x="2298287" y="5403142"/>
                  <a:pt x="2259259" y="5379291"/>
                  <a:pt x="2237577" y="5370619"/>
                </a:cubicBezTo>
                <a:cubicBezTo>
                  <a:pt x="2248418" y="5370619"/>
                  <a:pt x="2265764" y="5372787"/>
                  <a:pt x="2280941" y="5381460"/>
                </a:cubicBezTo>
                <a:cubicBezTo>
                  <a:pt x="2322137" y="5405310"/>
                  <a:pt x="2328641" y="5450842"/>
                  <a:pt x="2341651" y="5483365"/>
                </a:cubicBezTo>
                <a:cubicBezTo>
                  <a:pt x="2345987" y="5470356"/>
                  <a:pt x="2350323" y="5444337"/>
                  <a:pt x="2350323" y="5440001"/>
                </a:cubicBezTo>
                <a:cubicBezTo>
                  <a:pt x="2350323" y="5392301"/>
                  <a:pt x="2302623" y="5333759"/>
                  <a:pt x="2254923" y="5288227"/>
                </a:cubicBezTo>
                <a:cubicBezTo>
                  <a:pt x="2265764" y="5292564"/>
                  <a:pt x="2278773" y="5299068"/>
                  <a:pt x="2289614" y="5307741"/>
                </a:cubicBezTo>
                <a:close/>
                <a:moveTo>
                  <a:pt x="2118326" y="5199331"/>
                </a:moveTo>
                <a:cubicBezTo>
                  <a:pt x="2107485" y="5212340"/>
                  <a:pt x="2105317" y="5257873"/>
                  <a:pt x="2077131" y="5240527"/>
                </a:cubicBezTo>
                <a:cubicBezTo>
                  <a:pt x="2077131" y="5240527"/>
                  <a:pt x="2074963" y="5238359"/>
                  <a:pt x="2074963" y="5244863"/>
                </a:cubicBezTo>
                <a:cubicBezTo>
                  <a:pt x="2074963" y="5249200"/>
                  <a:pt x="2079299" y="5257873"/>
                  <a:pt x="2079299" y="5262209"/>
                </a:cubicBezTo>
                <a:cubicBezTo>
                  <a:pt x="2079299" y="5296900"/>
                  <a:pt x="2029430" y="5305573"/>
                  <a:pt x="2016421" y="5305573"/>
                </a:cubicBezTo>
                <a:cubicBezTo>
                  <a:pt x="1999076" y="5305573"/>
                  <a:pt x="1960048" y="5294732"/>
                  <a:pt x="1960048" y="5268713"/>
                </a:cubicBezTo>
                <a:cubicBezTo>
                  <a:pt x="1960048" y="5253536"/>
                  <a:pt x="1975226" y="5225350"/>
                  <a:pt x="1996907" y="5216677"/>
                </a:cubicBezTo>
                <a:cubicBezTo>
                  <a:pt x="2003412" y="5212340"/>
                  <a:pt x="2018589" y="5212340"/>
                  <a:pt x="2022926" y="5212340"/>
                </a:cubicBezTo>
                <a:cubicBezTo>
                  <a:pt x="2029430" y="5212340"/>
                  <a:pt x="2046776" y="5216677"/>
                  <a:pt x="2053281" y="5216677"/>
                </a:cubicBezTo>
                <a:cubicBezTo>
                  <a:pt x="2059785" y="5216677"/>
                  <a:pt x="2064122" y="5197163"/>
                  <a:pt x="2081467" y="5197163"/>
                </a:cubicBezTo>
                <a:cubicBezTo>
                  <a:pt x="2087972" y="5197163"/>
                  <a:pt x="2107485" y="5199331"/>
                  <a:pt x="2118326" y="5199331"/>
                </a:cubicBezTo>
                <a:close/>
                <a:moveTo>
                  <a:pt x="1860311" y="5168977"/>
                </a:moveTo>
                <a:cubicBezTo>
                  <a:pt x="1853807" y="5173313"/>
                  <a:pt x="1845134" y="5177649"/>
                  <a:pt x="1836461" y="5179818"/>
                </a:cubicBezTo>
                <a:cubicBezTo>
                  <a:pt x="1819116" y="5186322"/>
                  <a:pt x="1797434" y="5184154"/>
                  <a:pt x="1780088" y="5190658"/>
                </a:cubicBezTo>
                <a:cubicBezTo>
                  <a:pt x="1682519" y="5216677"/>
                  <a:pt x="1587119" y="5223181"/>
                  <a:pt x="1493886" y="5325087"/>
                </a:cubicBezTo>
                <a:cubicBezTo>
                  <a:pt x="1487382" y="5331591"/>
                  <a:pt x="1478709" y="5344600"/>
                  <a:pt x="1472204" y="5353273"/>
                </a:cubicBezTo>
                <a:lnTo>
                  <a:pt x="1476541" y="5357609"/>
                </a:lnTo>
                <a:cubicBezTo>
                  <a:pt x="1528577" y="5325087"/>
                  <a:pt x="1576278" y="5307741"/>
                  <a:pt x="1628314" y="5307741"/>
                </a:cubicBezTo>
                <a:cubicBezTo>
                  <a:pt x="1632651" y="5307741"/>
                  <a:pt x="1656501" y="5309909"/>
                  <a:pt x="1671678" y="5312077"/>
                </a:cubicBezTo>
                <a:cubicBezTo>
                  <a:pt x="1652165" y="5314246"/>
                  <a:pt x="1628314" y="5316414"/>
                  <a:pt x="1610969" y="5322918"/>
                </a:cubicBezTo>
                <a:cubicBezTo>
                  <a:pt x="1558932" y="5335928"/>
                  <a:pt x="1502559" y="5353273"/>
                  <a:pt x="1450522" y="5416151"/>
                </a:cubicBezTo>
                <a:cubicBezTo>
                  <a:pt x="1444018" y="5422655"/>
                  <a:pt x="1435345" y="5433496"/>
                  <a:pt x="1428840" y="5446505"/>
                </a:cubicBezTo>
                <a:cubicBezTo>
                  <a:pt x="1417999" y="5461683"/>
                  <a:pt x="1413663" y="5492038"/>
                  <a:pt x="1387645" y="5505047"/>
                </a:cubicBezTo>
                <a:cubicBezTo>
                  <a:pt x="1391981" y="5483365"/>
                  <a:pt x="1398486" y="5457346"/>
                  <a:pt x="1402822" y="5437833"/>
                </a:cubicBezTo>
                <a:cubicBezTo>
                  <a:pt x="1413663" y="5392301"/>
                  <a:pt x="1435345" y="5342432"/>
                  <a:pt x="1476541" y="5301236"/>
                </a:cubicBezTo>
                <a:cubicBezTo>
                  <a:pt x="1587119" y="5186322"/>
                  <a:pt x="1715042" y="5197163"/>
                  <a:pt x="1829956" y="5166808"/>
                </a:cubicBezTo>
                <a:cubicBezTo>
                  <a:pt x="1855975" y="5166808"/>
                  <a:pt x="1858143" y="5168977"/>
                  <a:pt x="1860311" y="5168977"/>
                </a:cubicBezTo>
                <a:close/>
                <a:moveTo>
                  <a:pt x="2035935" y="5179818"/>
                </a:moveTo>
                <a:lnTo>
                  <a:pt x="2035935" y="5188490"/>
                </a:lnTo>
                <a:cubicBezTo>
                  <a:pt x="2031599" y="5194995"/>
                  <a:pt x="2025094" y="5203668"/>
                  <a:pt x="2018589" y="5203668"/>
                </a:cubicBezTo>
                <a:lnTo>
                  <a:pt x="1994739" y="5203668"/>
                </a:lnTo>
                <a:cubicBezTo>
                  <a:pt x="1994739" y="5201499"/>
                  <a:pt x="1992571" y="5199331"/>
                  <a:pt x="1992571" y="5192827"/>
                </a:cubicBezTo>
                <a:cubicBezTo>
                  <a:pt x="1992571" y="5188490"/>
                  <a:pt x="1996907" y="5164640"/>
                  <a:pt x="2009917" y="5164640"/>
                </a:cubicBezTo>
                <a:cubicBezTo>
                  <a:pt x="2018589" y="5164640"/>
                  <a:pt x="2027262" y="5179818"/>
                  <a:pt x="2035935" y="5179818"/>
                </a:cubicBezTo>
                <a:close/>
                <a:moveTo>
                  <a:pt x="2107485" y="5119108"/>
                </a:moveTo>
                <a:cubicBezTo>
                  <a:pt x="2111822" y="5123444"/>
                  <a:pt x="2109654" y="5129949"/>
                  <a:pt x="2111822" y="5134285"/>
                </a:cubicBezTo>
                <a:cubicBezTo>
                  <a:pt x="2116158" y="5142958"/>
                  <a:pt x="2131336" y="5155967"/>
                  <a:pt x="2131336" y="5162472"/>
                </a:cubicBezTo>
                <a:cubicBezTo>
                  <a:pt x="2131336" y="5181986"/>
                  <a:pt x="2092308" y="5186322"/>
                  <a:pt x="2090140" y="5186322"/>
                </a:cubicBezTo>
                <a:cubicBezTo>
                  <a:pt x="2083635" y="5186322"/>
                  <a:pt x="2053281" y="5181986"/>
                  <a:pt x="2038103" y="5173313"/>
                </a:cubicBezTo>
                <a:cubicBezTo>
                  <a:pt x="2027262" y="5166808"/>
                  <a:pt x="2022926" y="5153799"/>
                  <a:pt x="2016421" y="5142958"/>
                </a:cubicBezTo>
                <a:lnTo>
                  <a:pt x="2016421" y="5136454"/>
                </a:lnTo>
                <a:cubicBezTo>
                  <a:pt x="2016421" y="5129949"/>
                  <a:pt x="2018589" y="5127781"/>
                  <a:pt x="2020758" y="5123444"/>
                </a:cubicBezTo>
                <a:cubicBezTo>
                  <a:pt x="2044608" y="5125613"/>
                  <a:pt x="2064122" y="5116940"/>
                  <a:pt x="2087972" y="5116940"/>
                </a:cubicBezTo>
                <a:cubicBezTo>
                  <a:pt x="2092308" y="5116940"/>
                  <a:pt x="2100981" y="5116940"/>
                  <a:pt x="2107485" y="5119108"/>
                </a:cubicBezTo>
                <a:close/>
                <a:moveTo>
                  <a:pt x="2166027" y="5112603"/>
                </a:moveTo>
                <a:cubicBezTo>
                  <a:pt x="2166027" y="5121276"/>
                  <a:pt x="2157354" y="5145126"/>
                  <a:pt x="2144345" y="5145126"/>
                </a:cubicBezTo>
                <a:cubicBezTo>
                  <a:pt x="2122663" y="5145126"/>
                  <a:pt x="2122663" y="5116940"/>
                  <a:pt x="2122663" y="5108267"/>
                </a:cubicBezTo>
                <a:cubicBezTo>
                  <a:pt x="2122663" y="5101763"/>
                  <a:pt x="2124831" y="5093090"/>
                  <a:pt x="2124831" y="5084417"/>
                </a:cubicBezTo>
                <a:cubicBezTo>
                  <a:pt x="2137840" y="5106099"/>
                  <a:pt x="2166027" y="5088753"/>
                  <a:pt x="2166027" y="5112603"/>
                </a:cubicBezTo>
                <a:close/>
                <a:moveTo>
                  <a:pt x="2189877" y="5032380"/>
                </a:moveTo>
                <a:cubicBezTo>
                  <a:pt x="2192045" y="5034548"/>
                  <a:pt x="2196381" y="5032380"/>
                  <a:pt x="2196381" y="5036717"/>
                </a:cubicBezTo>
                <a:cubicBezTo>
                  <a:pt x="2196381" y="5047558"/>
                  <a:pt x="2181204" y="5082249"/>
                  <a:pt x="2174700" y="5084417"/>
                </a:cubicBezTo>
                <a:cubicBezTo>
                  <a:pt x="2170363" y="5086585"/>
                  <a:pt x="2168195" y="5086585"/>
                  <a:pt x="2161690" y="5086585"/>
                </a:cubicBezTo>
                <a:cubicBezTo>
                  <a:pt x="2144345" y="5086585"/>
                  <a:pt x="2124831" y="5075744"/>
                  <a:pt x="2103149" y="5069240"/>
                </a:cubicBezTo>
                <a:cubicBezTo>
                  <a:pt x="2100981" y="5075744"/>
                  <a:pt x="2098813" y="5084417"/>
                  <a:pt x="2094476" y="5088753"/>
                </a:cubicBezTo>
                <a:cubicBezTo>
                  <a:pt x="2085803" y="5097426"/>
                  <a:pt x="2066290" y="5106099"/>
                  <a:pt x="2053281" y="5106099"/>
                </a:cubicBezTo>
                <a:cubicBezTo>
                  <a:pt x="2046776" y="5106099"/>
                  <a:pt x="2038103" y="5103931"/>
                  <a:pt x="2031599" y="5099594"/>
                </a:cubicBezTo>
                <a:cubicBezTo>
                  <a:pt x="2038103" y="5080081"/>
                  <a:pt x="2046776" y="5058399"/>
                  <a:pt x="2055449" y="5036717"/>
                </a:cubicBezTo>
                <a:cubicBezTo>
                  <a:pt x="2064122" y="5041053"/>
                  <a:pt x="2072794" y="5047558"/>
                  <a:pt x="2081467" y="5056230"/>
                </a:cubicBezTo>
                <a:lnTo>
                  <a:pt x="2087972" y="5056230"/>
                </a:lnTo>
                <a:cubicBezTo>
                  <a:pt x="2090140" y="5051894"/>
                  <a:pt x="2087972" y="5045389"/>
                  <a:pt x="2087972" y="5038885"/>
                </a:cubicBezTo>
                <a:cubicBezTo>
                  <a:pt x="2122663" y="5023707"/>
                  <a:pt x="2124831" y="5012867"/>
                  <a:pt x="2150849" y="5012867"/>
                </a:cubicBezTo>
                <a:cubicBezTo>
                  <a:pt x="2166027" y="5012867"/>
                  <a:pt x="2168195" y="5015035"/>
                  <a:pt x="2189877" y="5032380"/>
                </a:cubicBezTo>
                <a:close/>
                <a:moveTo>
                  <a:pt x="2241914" y="4919634"/>
                </a:moveTo>
                <a:cubicBezTo>
                  <a:pt x="2222400" y="4919634"/>
                  <a:pt x="2215895" y="4902289"/>
                  <a:pt x="2198550" y="4884943"/>
                </a:cubicBezTo>
                <a:cubicBezTo>
                  <a:pt x="2202886" y="4869766"/>
                  <a:pt x="2222400" y="4871934"/>
                  <a:pt x="2231073" y="4867597"/>
                </a:cubicBezTo>
                <a:cubicBezTo>
                  <a:pt x="2237577" y="4863261"/>
                  <a:pt x="2250586" y="4856756"/>
                  <a:pt x="2261427" y="4850252"/>
                </a:cubicBezTo>
                <a:cubicBezTo>
                  <a:pt x="2259259" y="4856756"/>
                  <a:pt x="2254923" y="4919634"/>
                  <a:pt x="2241914" y="4919634"/>
                </a:cubicBezTo>
                <a:close/>
                <a:moveTo>
                  <a:pt x="2166027" y="4876270"/>
                </a:moveTo>
                <a:cubicBezTo>
                  <a:pt x="2166027" y="4882775"/>
                  <a:pt x="2161690" y="4893616"/>
                  <a:pt x="2157354" y="4900120"/>
                </a:cubicBezTo>
                <a:lnTo>
                  <a:pt x="2161690" y="4904457"/>
                </a:lnTo>
                <a:cubicBezTo>
                  <a:pt x="2166027" y="4900120"/>
                  <a:pt x="2172531" y="4897952"/>
                  <a:pt x="2176868" y="4897952"/>
                </a:cubicBezTo>
                <a:cubicBezTo>
                  <a:pt x="2198550" y="4897952"/>
                  <a:pt x="2224568" y="4932643"/>
                  <a:pt x="2224568" y="4943484"/>
                </a:cubicBezTo>
                <a:cubicBezTo>
                  <a:pt x="2224568" y="4969503"/>
                  <a:pt x="2196381" y="4969503"/>
                  <a:pt x="2185541" y="4969503"/>
                </a:cubicBezTo>
                <a:cubicBezTo>
                  <a:pt x="2179036" y="4969503"/>
                  <a:pt x="2150849" y="4965166"/>
                  <a:pt x="2131336" y="4962998"/>
                </a:cubicBezTo>
                <a:cubicBezTo>
                  <a:pt x="2135672" y="4969503"/>
                  <a:pt x="2144345" y="4980344"/>
                  <a:pt x="2144345" y="4984680"/>
                </a:cubicBezTo>
                <a:cubicBezTo>
                  <a:pt x="2144345" y="4997689"/>
                  <a:pt x="2116158" y="5015035"/>
                  <a:pt x="2105317" y="5015035"/>
                </a:cubicBezTo>
                <a:lnTo>
                  <a:pt x="2068458" y="5015035"/>
                </a:lnTo>
                <a:lnTo>
                  <a:pt x="2068458" y="4997689"/>
                </a:lnTo>
                <a:cubicBezTo>
                  <a:pt x="2068458" y="4976007"/>
                  <a:pt x="2079299" y="4954325"/>
                  <a:pt x="2098813" y="4954325"/>
                </a:cubicBezTo>
                <a:cubicBezTo>
                  <a:pt x="2105317" y="4954325"/>
                  <a:pt x="2113990" y="4956493"/>
                  <a:pt x="2124831" y="4958662"/>
                </a:cubicBezTo>
                <a:cubicBezTo>
                  <a:pt x="2124831" y="4947821"/>
                  <a:pt x="2124831" y="4932643"/>
                  <a:pt x="2135672" y="4921802"/>
                </a:cubicBezTo>
                <a:cubicBezTo>
                  <a:pt x="2131336" y="4919634"/>
                  <a:pt x="2126999" y="4917466"/>
                  <a:pt x="2122663" y="4917466"/>
                </a:cubicBezTo>
                <a:cubicBezTo>
                  <a:pt x="2116158" y="4917466"/>
                  <a:pt x="2100981" y="4923971"/>
                  <a:pt x="2096644" y="4923971"/>
                </a:cubicBezTo>
                <a:cubicBezTo>
                  <a:pt x="2081467" y="4923971"/>
                  <a:pt x="2077131" y="4910961"/>
                  <a:pt x="2077131" y="4904457"/>
                </a:cubicBezTo>
                <a:cubicBezTo>
                  <a:pt x="2077131" y="4900120"/>
                  <a:pt x="2083635" y="4874102"/>
                  <a:pt x="2094476" y="4865429"/>
                </a:cubicBezTo>
                <a:cubicBezTo>
                  <a:pt x="2103149" y="4856756"/>
                  <a:pt x="2131336" y="4845916"/>
                  <a:pt x="2135672" y="4845916"/>
                </a:cubicBezTo>
                <a:cubicBezTo>
                  <a:pt x="2153018" y="4845916"/>
                  <a:pt x="2166027" y="4869766"/>
                  <a:pt x="2166027" y="4876270"/>
                </a:cubicBezTo>
                <a:close/>
                <a:moveTo>
                  <a:pt x="2261427" y="4813393"/>
                </a:moveTo>
                <a:lnTo>
                  <a:pt x="2261427" y="4817729"/>
                </a:lnTo>
                <a:cubicBezTo>
                  <a:pt x="2257091" y="4828570"/>
                  <a:pt x="2246250" y="4841579"/>
                  <a:pt x="2235409" y="4845916"/>
                </a:cubicBezTo>
                <a:cubicBezTo>
                  <a:pt x="2222400" y="4852420"/>
                  <a:pt x="2200718" y="4856756"/>
                  <a:pt x="2196381" y="4856756"/>
                </a:cubicBezTo>
                <a:cubicBezTo>
                  <a:pt x="2183372" y="4856756"/>
                  <a:pt x="2153018" y="4848084"/>
                  <a:pt x="2153018" y="4830738"/>
                </a:cubicBezTo>
                <a:cubicBezTo>
                  <a:pt x="2153018" y="4815561"/>
                  <a:pt x="2170363" y="4785206"/>
                  <a:pt x="2189877" y="4785206"/>
                </a:cubicBezTo>
                <a:cubicBezTo>
                  <a:pt x="2196381" y="4785206"/>
                  <a:pt x="2237577" y="4806888"/>
                  <a:pt x="2261427" y="4813393"/>
                </a:cubicBezTo>
                <a:close/>
                <a:moveTo>
                  <a:pt x="2174700" y="4765692"/>
                </a:moveTo>
                <a:cubicBezTo>
                  <a:pt x="2174700" y="4800383"/>
                  <a:pt x="2126999" y="4817729"/>
                  <a:pt x="2109654" y="4817729"/>
                </a:cubicBezTo>
                <a:cubicBezTo>
                  <a:pt x="2085803" y="4817729"/>
                  <a:pt x="2081467" y="4793879"/>
                  <a:pt x="2081467" y="4783038"/>
                </a:cubicBezTo>
                <a:cubicBezTo>
                  <a:pt x="2081467" y="4754851"/>
                  <a:pt x="2105317" y="4763524"/>
                  <a:pt x="2105317" y="4735338"/>
                </a:cubicBezTo>
                <a:cubicBezTo>
                  <a:pt x="2111822" y="4737506"/>
                  <a:pt x="2174700" y="4752683"/>
                  <a:pt x="2174700" y="4765692"/>
                </a:cubicBezTo>
                <a:close/>
                <a:moveTo>
                  <a:pt x="2103149" y="4731001"/>
                </a:moveTo>
                <a:cubicBezTo>
                  <a:pt x="2096644" y="4735338"/>
                  <a:pt x="2092308" y="4741842"/>
                  <a:pt x="2085803" y="4748347"/>
                </a:cubicBezTo>
                <a:cubicBezTo>
                  <a:pt x="2079299" y="4744010"/>
                  <a:pt x="2068458" y="4731001"/>
                  <a:pt x="2068458" y="4724497"/>
                </a:cubicBezTo>
                <a:cubicBezTo>
                  <a:pt x="2068458" y="4717992"/>
                  <a:pt x="2083635" y="4715824"/>
                  <a:pt x="2085803" y="4715824"/>
                </a:cubicBezTo>
                <a:cubicBezTo>
                  <a:pt x="2096644" y="4715824"/>
                  <a:pt x="2096644" y="4717992"/>
                  <a:pt x="2103149" y="4731001"/>
                </a:cubicBezTo>
                <a:close/>
                <a:moveTo>
                  <a:pt x="2220232" y="4668124"/>
                </a:moveTo>
                <a:cubicBezTo>
                  <a:pt x="2233241" y="4670292"/>
                  <a:pt x="2248418" y="4668124"/>
                  <a:pt x="2261427" y="4670292"/>
                </a:cubicBezTo>
                <a:cubicBezTo>
                  <a:pt x="2261427" y="4672460"/>
                  <a:pt x="2263596" y="4672460"/>
                  <a:pt x="2263596" y="4678965"/>
                </a:cubicBezTo>
                <a:cubicBezTo>
                  <a:pt x="2263596" y="4685469"/>
                  <a:pt x="2254923" y="4698478"/>
                  <a:pt x="2246250" y="4709319"/>
                </a:cubicBezTo>
                <a:lnTo>
                  <a:pt x="2246250" y="4715824"/>
                </a:lnTo>
                <a:cubicBezTo>
                  <a:pt x="2248418" y="4717992"/>
                  <a:pt x="2246250" y="4717992"/>
                  <a:pt x="2250586" y="4717992"/>
                </a:cubicBezTo>
                <a:cubicBezTo>
                  <a:pt x="2257091" y="4717992"/>
                  <a:pt x="2261427" y="4715824"/>
                  <a:pt x="2270100" y="4713656"/>
                </a:cubicBezTo>
                <a:cubicBezTo>
                  <a:pt x="2274437" y="4726665"/>
                  <a:pt x="2276605" y="4746179"/>
                  <a:pt x="2276605" y="4750515"/>
                </a:cubicBezTo>
                <a:cubicBezTo>
                  <a:pt x="2276605" y="4763524"/>
                  <a:pt x="2267932" y="4789542"/>
                  <a:pt x="2263596" y="4796047"/>
                </a:cubicBezTo>
                <a:cubicBezTo>
                  <a:pt x="2259259" y="4796047"/>
                  <a:pt x="2202886" y="4793879"/>
                  <a:pt x="2202886" y="4765692"/>
                </a:cubicBezTo>
                <a:cubicBezTo>
                  <a:pt x="2202886" y="4761356"/>
                  <a:pt x="2224568" y="4748347"/>
                  <a:pt x="2235409" y="4737506"/>
                </a:cubicBezTo>
                <a:cubicBezTo>
                  <a:pt x="2233241" y="4735338"/>
                  <a:pt x="2233241" y="4735338"/>
                  <a:pt x="2228904" y="4735338"/>
                </a:cubicBezTo>
                <a:cubicBezTo>
                  <a:pt x="2222400" y="4735338"/>
                  <a:pt x="2185541" y="4744010"/>
                  <a:pt x="2179036" y="4744010"/>
                </a:cubicBezTo>
                <a:cubicBezTo>
                  <a:pt x="2168195" y="4744010"/>
                  <a:pt x="2124831" y="4733169"/>
                  <a:pt x="2124831" y="4715824"/>
                </a:cubicBezTo>
                <a:cubicBezTo>
                  <a:pt x="2124831" y="4711487"/>
                  <a:pt x="2124831" y="4707151"/>
                  <a:pt x="2129167" y="4704983"/>
                </a:cubicBezTo>
                <a:cubicBezTo>
                  <a:pt x="2131336" y="4700646"/>
                  <a:pt x="2140008" y="4700646"/>
                  <a:pt x="2144345" y="4696310"/>
                </a:cubicBezTo>
                <a:cubicBezTo>
                  <a:pt x="2153018" y="4687637"/>
                  <a:pt x="2159522" y="4672460"/>
                  <a:pt x="2170363" y="4663787"/>
                </a:cubicBezTo>
                <a:cubicBezTo>
                  <a:pt x="2172531" y="4659451"/>
                  <a:pt x="2181204" y="4657283"/>
                  <a:pt x="2185541" y="4657283"/>
                </a:cubicBezTo>
                <a:cubicBezTo>
                  <a:pt x="2192045" y="4657283"/>
                  <a:pt x="2209391" y="4668124"/>
                  <a:pt x="2220232" y="4668124"/>
                </a:cubicBezTo>
                <a:close/>
                <a:moveTo>
                  <a:pt x="2083635" y="4635601"/>
                </a:moveTo>
                <a:cubicBezTo>
                  <a:pt x="2087972" y="4631264"/>
                  <a:pt x="2094476" y="4629096"/>
                  <a:pt x="2098813" y="4629096"/>
                </a:cubicBezTo>
                <a:cubicBezTo>
                  <a:pt x="2111822" y="4629096"/>
                  <a:pt x="2153018" y="4633432"/>
                  <a:pt x="2153018" y="4652946"/>
                </a:cubicBezTo>
                <a:cubicBezTo>
                  <a:pt x="2153018" y="4689805"/>
                  <a:pt x="2094476" y="4704983"/>
                  <a:pt x="2079299" y="4704983"/>
                </a:cubicBezTo>
                <a:cubicBezTo>
                  <a:pt x="2051112" y="4704983"/>
                  <a:pt x="2061953" y="4663787"/>
                  <a:pt x="2057617" y="4657283"/>
                </a:cubicBezTo>
                <a:cubicBezTo>
                  <a:pt x="2053281" y="4655114"/>
                  <a:pt x="2044608" y="4648610"/>
                  <a:pt x="2038103" y="4642105"/>
                </a:cubicBezTo>
                <a:lnTo>
                  <a:pt x="2038103" y="4635601"/>
                </a:lnTo>
                <a:cubicBezTo>
                  <a:pt x="2038103" y="4620423"/>
                  <a:pt x="2053281" y="4618255"/>
                  <a:pt x="2059785" y="4618255"/>
                </a:cubicBezTo>
                <a:cubicBezTo>
                  <a:pt x="2068458" y="4618255"/>
                  <a:pt x="2077131" y="4626928"/>
                  <a:pt x="2083635" y="4635601"/>
                </a:cubicBezTo>
                <a:close/>
                <a:moveTo>
                  <a:pt x="2265764" y="4629096"/>
                </a:moveTo>
                <a:cubicBezTo>
                  <a:pt x="2265764" y="4650778"/>
                  <a:pt x="2241914" y="4657283"/>
                  <a:pt x="2233241" y="4657283"/>
                </a:cubicBezTo>
                <a:cubicBezTo>
                  <a:pt x="2220232" y="4657283"/>
                  <a:pt x="2189877" y="4646442"/>
                  <a:pt x="2189877" y="4637769"/>
                </a:cubicBezTo>
                <a:cubicBezTo>
                  <a:pt x="2189877" y="4618255"/>
                  <a:pt x="2205054" y="4620423"/>
                  <a:pt x="2220232" y="4603078"/>
                </a:cubicBezTo>
                <a:cubicBezTo>
                  <a:pt x="2224568" y="4596573"/>
                  <a:pt x="2228904" y="4581396"/>
                  <a:pt x="2239745" y="4572723"/>
                </a:cubicBezTo>
                <a:cubicBezTo>
                  <a:pt x="2246250" y="4577059"/>
                  <a:pt x="2265764" y="4618255"/>
                  <a:pt x="2265764" y="4629096"/>
                </a:cubicBezTo>
                <a:close/>
                <a:moveTo>
                  <a:pt x="1691192" y="4557546"/>
                </a:moveTo>
                <a:lnTo>
                  <a:pt x="1684687" y="4557546"/>
                </a:lnTo>
                <a:lnTo>
                  <a:pt x="1691192" y="4557546"/>
                </a:lnTo>
                <a:close/>
                <a:moveTo>
                  <a:pt x="2022926" y="4546705"/>
                </a:moveTo>
                <a:cubicBezTo>
                  <a:pt x="2022926" y="4564050"/>
                  <a:pt x="2009917" y="4568387"/>
                  <a:pt x="2001244" y="4568387"/>
                </a:cubicBezTo>
                <a:cubicBezTo>
                  <a:pt x="1979562" y="4568387"/>
                  <a:pt x="1979562" y="4548873"/>
                  <a:pt x="1973057" y="4535864"/>
                </a:cubicBezTo>
                <a:cubicBezTo>
                  <a:pt x="1981730" y="4531527"/>
                  <a:pt x="1996907" y="4527191"/>
                  <a:pt x="2003412" y="4527191"/>
                </a:cubicBezTo>
                <a:cubicBezTo>
                  <a:pt x="2014253" y="4527191"/>
                  <a:pt x="2022926" y="4531527"/>
                  <a:pt x="2022926" y="4546705"/>
                </a:cubicBezTo>
                <a:close/>
                <a:moveTo>
                  <a:pt x="1391981" y="4468650"/>
                </a:moveTo>
                <a:cubicBezTo>
                  <a:pt x="1378972" y="4468650"/>
                  <a:pt x="1355122" y="4472986"/>
                  <a:pt x="1346449" y="4464313"/>
                </a:cubicBezTo>
                <a:cubicBezTo>
                  <a:pt x="1350785" y="4464313"/>
                  <a:pt x="1348617" y="4466481"/>
                  <a:pt x="1357290" y="4466481"/>
                </a:cubicBezTo>
                <a:lnTo>
                  <a:pt x="1352954" y="4462145"/>
                </a:lnTo>
                <a:cubicBezTo>
                  <a:pt x="1359458" y="4462145"/>
                  <a:pt x="1368131" y="4459977"/>
                  <a:pt x="1374636" y="4459977"/>
                </a:cubicBezTo>
                <a:cubicBezTo>
                  <a:pt x="1378972" y="4459977"/>
                  <a:pt x="1385477" y="4464313"/>
                  <a:pt x="1391981" y="4468650"/>
                </a:cubicBezTo>
                <a:close/>
                <a:moveTo>
                  <a:pt x="2046776" y="4446968"/>
                </a:moveTo>
                <a:cubicBezTo>
                  <a:pt x="2046776" y="4488163"/>
                  <a:pt x="2020758" y="4516350"/>
                  <a:pt x="1983898" y="4516350"/>
                </a:cubicBezTo>
                <a:cubicBezTo>
                  <a:pt x="1962216" y="4516350"/>
                  <a:pt x="1973057" y="4499004"/>
                  <a:pt x="1968721" y="4490332"/>
                </a:cubicBezTo>
                <a:cubicBezTo>
                  <a:pt x="1960048" y="4494668"/>
                  <a:pt x="1942703" y="4501173"/>
                  <a:pt x="1938366" y="4501173"/>
                </a:cubicBezTo>
                <a:cubicBezTo>
                  <a:pt x="1925357" y="4501173"/>
                  <a:pt x="1910180" y="4490332"/>
                  <a:pt x="1901507" y="4475154"/>
                </a:cubicBezTo>
                <a:cubicBezTo>
                  <a:pt x="1908012" y="4468650"/>
                  <a:pt x="1938366" y="4451304"/>
                  <a:pt x="1949207" y="4451304"/>
                </a:cubicBezTo>
                <a:cubicBezTo>
                  <a:pt x="1968721" y="4451304"/>
                  <a:pt x="1962216" y="4466481"/>
                  <a:pt x="1973057" y="4483827"/>
                </a:cubicBezTo>
                <a:cubicBezTo>
                  <a:pt x="1983898" y="4446968"/>
                  <a:pt x="1999076" y="4431790"/>
                  <a:pt x="2025094" y="4431790"/>
                </a:cubicBezTo>
                <a:cubicBezTo>
                  <a:pt x="2044608" y="4431790"/>
                  <a:pt x="2046776" y="4431790"/>
                  <a:pt x="2046776" y="4446968"/>
                </a:cubicBezTo>
                <a:close/>
                <a:moveTo>
                  <a:pt x="2215895" y="4516350"/>
                </a:moveTo>
                <a:cubicBezTo>
                  <a:pt x="2215895" y="4529359"/>
                  <a:pt x="2181204" y="4527191"/>
                  <a:pt x="2179036" y="4527191"/>
                </a:cubicBezTo>
                <a:cubicBezTo>
                  <a:pt x="2148681" y="4527191"/>
                  <a:pt x="2144345" y="4527191"/>
                  <a:pt x="2148681" y="4483827"/>
                </a:cubicBezTo>
                <a:cubicBezTo>
                  <a:pt x="2142177" y="4488163"/>
                  <a:pt x="2135672" y="4496836"/>
                  <a:pt x="2129167" y="4501173"/>
                </a:cubicBezTo>
                <a:cubicBezTo>
                  <a:pt x="2118326" y="4509845"/>
                  <a:pt x="2105317" y="4518518"/>
                  <a:pt x="2094476" y="4525023"/>
                </a:cubicBezTo>
                <a:cubicBezTo>
                  <a:pt x="2111822" y="4527191"/>
                  <a:pt x="2105317" y="4551041"/>
                  <a:pt x="2120495" y="4564050"/>
                </a:cubicBezTo>
                <a:cubicBezTo>
                  <a:pt x="2133504" y="4561882"/>
                  <a:pt x="2124831" y="4538032"/>
                  <a:pt x="2146513" y="4538032"/>
                </a:cubicBezTo>
                <a:cubicBezTo>
                  <a:pt x="2150849" y="4538032"/>
                  <a:pt x="2163859" y="4544536"/>
                  <a:pt x="2172531" y="4544536"/>
                </a:cubicBezTo>
                <a:cubicBezTo>
                  <a:pt x="2189877" y="4544536"/>
                  <a:pt x="2207222" y="4544536"/>
                  <a:pt x="2224568" y="4546705"/>
                </a:cubicBezTo>
                <a:cubicBezTo>
                  <a:pt x="2222400" y="4598741"/>
                  <a:pt x="2172531" y="4622591"/>
                  <a:pt x="2140008" y="4622591"/>
                </a:cubicBezTo>
                <a:cubicBezTo>
                  <a:pt x="2120495" y="4622591"/>
                  <a:pt x="2103149" y="4613919"/>
                  <a:pt x="2105317" y="4587900"/>
                </a:cubicBezTo>
                <a:cubicBezTo>
                  <a:pt x="2079299" y="4598741"/>
                  <a:pt x="2068458" y="4609582"/>
                  <a:pt x="2046776" y="4609582"/>
                </a:cubicBezTo>
                <a:cubicBezTo>
                  <a:pt x="2035935" y="4609582"/>
                  <a:pt x="2014253" y="4607414"/>
                  <a:pt x="2014253" y="4594405"/>
                </a:cubicBezTo>
                <a:cubicBezTo>
                  <a:pt x="2014253" y="4590069"/>
                  <a:pt x="2048944" y="4529359"/>
                  <a:pt x="2048944" y="4522855"/>
                </a:cubicBezTo>
                <a:cubicBezTo>
                  <a:pt x="2048944" y="4518518"/>
                  <a:pt x="2042440" y="4507677"/>
                  <a:pt x="2042440" y="4501173"/>
                </a:cubicBezTo>
                <a:cubicBezTo>
                  <a:pt x="2042440" y="4499004"/>
                  <a:pt x="2048944" y="4490332"/>
                  <a:pt x="2048944" y="4479491"/>
                </a:cubicBezTo>
                <a:cubicBezTo>
                  <a:pt x="2053281" y="4429622"/>
                  <a:pt x="2111822" y="4431790"/>
                  <a:pt x="2140008" y="4414445"/>
                </a:cubicBezTo>
                <a:lnTo>
                  <a:pt x="2148681" y="4414445"/>
                </a:lnTo>
                <a:cubicBezTo>
                  <a:pt x="2157354" y="4457809"/>
                  <a:pt x="2215895" y="4475154"/>
                  <a:pt x="2215895" y="4516350"/>
                </a:cubicBezTo>
                <a:close/>
                <a:moveTo>
                  <a:pt x="1957880" y="4381922"/>
                </a:moveTo>
                <a:cubicBezTo>
                  <a:pt x="1957880" y="4416613"/>
                  <a:pt x="1923189" y="4459977"/>
                  <a:pt x="1888498" y="4459977"/>
                </a:cubicBezTo>
                <a:cubicBezTo>
                  <a:pt x="1875489" y="4459977"/>
                  <a:pt x="1875489" y="4451304"/>
                  <a:pt x="1875489" y="4446968"/>
                </a:cubicBezTo>
                <a:cubicBezTo>
                  <a:pt x="1875489" y="4442631"/>
                  <a:pt x="1884161" y="4412277"/>
                  <a:pt x="1884161" y="4405772"/>
                </a:cubicBezTo>
                <a:cubicBezTo>
                  <a:pt x="1884161" y="4390595"/>
                  <a:pt x="1873320" y="4379754"/>
                  <a:pt x="1873320" y="4373249"/>
                </a:cubicBezTo>
                <a:cubicBezTo>
                  <a:pt x="1873320" y="4353735"/>
                  <a:pt x="1923189" y="4340726"/>
                  <a:pt x="1927525" y="4340726"/>
                </a:cubicBezTo>
                <a:cubicBezTo>
                  <a:pt x="1955712" y="4340726"/>
                  <a:pt x="1957880" y="4371081"/>
                  <a:pt x="1957880" y="4381922"/>
                </a:cubicBezTo>
                <a:close/>
                <a:moveTo>
                  <a:pt x="2135672" y="4390595"/>
                </a:moveTo>
                <a:cubicBezTo>
                  <a:pt x="2135672" y="4414445"/>
                  <a:pt x="2092308" y="4420949"/>
                  <a:pt x="2087972" y="4420949"/>
                </a:cubicBezTo>
                <a:cubicBezTo>
                  <a:pt x="2074963" y="4420949"/>
                  <a:pt x="2061953" y="4418781"/>
                  <a:pt x="2061953" y="4405772"/>
                </a:cubicBezTo>
                <a:cubicBezTo>
                  <a:pt x="2061953" y="4401436"/>
                  <a:pt x="2068458" y="4390595"/>
                  <a:pt x="2070626" y="4384090"/>
                </a:cubicBezTo>
                <a:cubicBezTo>
                  <a:pt x="2074963" y="4373249"/>
                  <a:pt x="2077131" y="4360240"/>
                  <a:pt x="2079299" y="4347231"/>
                </a:cubicBezTo>
                <a:cubicBezTo>
                  <a:pt x="2081467" y="4340726"/>
                  <a:pt x="2083635" y="4334222"/>
                  <a:pt x="2083635" y="4327717"/>
                </a:cubicBezTo>
                <a:cubicBezTo>
                  <a:pt x="2092308" y="4336390"/>
                  <a:pt x="2135672" y="4386258"/>
                  <a:pt x="2135672" y="4390595"/>
                </a:cubicBezTo>
                <a:close/>
                <a:moveTo>
                  <a:pt x="1745397" y="4349399"/>
                </a:moveTo>
                <a:cubicBezTo>
                  <a:pt x="1745397" y="4371081"/>
                  <a:pt x="1747565" y="4379754"/>
                  <a:pt x="1725883" y="4379754"/>
                </a:cubicBezTo>
                <a:cubicBezTo>
                  <a:pt x="1706369" y="4379754"/>
                  <a:pt x="1682519" y="4371081"/>
                  <a:pt x="1671678" y="4349399"/>
                </a:cubicBezTo>
                <a:cubicBezTo>
                  <a:pt x="1686856" y="4340726"/>
                  <a:pt x="1717210" y="4316876"/>
                  <a:pt x="1721547" y="4316876"/>
                </a:cubicBezTo>
                <a:cubicBezTo>
                  <a:pt x="1747565" y="4316876"/>
                  <a:pt x="1745397" y="4340726"/>
                  <a:pt x="1745397" y="4349399"/>
                </a:cubicBezTo>
                <a:close/>
                <a:moveTo>
                  <a:pt x="1838629" y="4323381"/>
                </a:moveTo>
                <a:cubicBezTo>
                  <a:pt x="1838629" y="4351567"/>
                  <a:pt x="1840797" y="4342894"/>
                  <a:pt x="1825620" y="4373249"/>
                </a:cubicBezTo>
                <a:cubicBezTo>
                  <a:pt x="1827788" y="4375417"/>
                  <a:pt x="1825620" y="4375417"/>
                  <a:pt x="1832125" y="4375417"/>
                </a:cubicBezTo>
                <a:cubicBezTo>
                  <a:pt x="1836461" y="4375417"/>
                  <a:pt x="1845134" y="4368913"/>
                  <a:pt x="1851638" y="4368913"/>
                </a:cubicBezTo>
                <a:cubicBezTo>
                  <a:pt x="1868984" y="4368913"/>
                  <a:pt x="1868984" y="4410108"/>
                  <a:pt x="1868984" y="4412277"/>
                </a:cubicBezTo>
                <a:cubicBezTo>
                  <a:pt x="1868984" y="4425286"/>
                  <a:pt x="1864648" y="4444799"/>
                  <a:pt x="1849470" y="4444799"/>
                </a:cubicBezTo>
                <a:cubicBezTo>
                  <a:pt x="1842966" y="4444799"/>
                  <a:pt x="1797434" y="4416613"/>
                  <a:pt x="1795265" y="4414445"/>
                </a:cubicBezTo>
                <a:cubicBezTo>
                  <a:pt x="1799602" y="4401436"/>
                  <a:pt x="1819116" y="4399267"/>
                  <a:pt x="1823452" y="4381922"/>
                </a:cubicBezTo>
                <a:cubicBezTo>
                  <a:pt x="1821284" y="4381922"/>
                  <a:pt x="1821284" y="4379754"/>
                  <a:pt x="1816947" y="4379754"/>
                </a:cubicBezTo>
                <a:cubicBezTo>
                  <a:pt x="1810443" y="4379754"/>
                  <a:pt x="1782256" y="4394931"/>
                  <a:pt x="1775752" y="4394931"/>
                </a:cubicBezTo>
                <a:cubicBezTo>
                  <a:pt x="1743229" y="4394931"/>
                  <a:pt x="1767079" y="4345063"/>
                  <a:pt x="1747565" y="4327717"/>
                </a:cubicBezTo>
                <a:cubicBezTo>
                  <a:pt x="1749733" y="4310371"/>
                  <a:pt x="1773583" y="4306035"/>
                  <a:pt x="1784424" y="4303867"/>
                </a:cubicBezTo>
                <a:cubicBezTo>
                  <a:pt x="1788761" y="4303867"/>
                  <a:pt x="1799602" y="4299530"/>
                  <a:pt x="1806106" y="4295194"/>
                </a:cubicBezTo>
                <a:cubicBezTo>
                  <a:pt x="1808275" y="4295194"/>
                  <a:pt x="1810443" y="4290858"/>
                  <a:pt x="1812611" y="4288689"/>
                </a:cubicBezTo>
                <a:cubicBezTo>
                  <a:pt x="1816947" y="4286521"/>
                  <a:pt x="1821284" y="4284353"/>
                  <a:pt x="1825620" y="4284353"/>
                </a:cubicBezTo>
                <a:cubicBezTo>
                  <a:pt x="1840797" y="4284353"/>
                  <a:pt x="1838629" y="4321212"/>
                  <a:pt x="1838629" y="4323381"/>
                </a:cubicBezTo>
                <a:close/>
                <a:moveTo>
                  <a:pt x="1621810" y="4290858"/>
                </a:moveTo>
                <a:cubicBezTo>
                  <a:pt x="1621810" y="4297362"/>
                  <a:pt x="1619642" y="4314708"/>
                  <a:pt x="1619642" y="4327717"/>
                </a:cubicBezTo>
                <a:cubicBezTo>
                  <a:pt x="1615305" y="4327717"/>
                  <a:pt x="1610969" y="4329885"/>
                  <a:pt x="1606632" y="4329885"/>
                </a:cubicBezTo>
                <a:cubicBezTo>
                  <a:pt x="1600128" y="4329885"/>
                  <a:pt x="1563269" y="4314708"/>
                  <a:pt x="1543755" y="4303867"/>
                </a:cubicBezTo>
                <a:cubicBezTo>
                  <a:pt x="1537250" y="4301699"/>
                  <a:pt x="1530746" y="4288689"/>
                  <a:pt x="1530746" y="4282185"/>
                </a:cubicBezTo>
                <a:cubicBezTo>
                  <a:pt x="1578446" y="4282185"/>
                  <a:pt x="1589287" y="4247494"/>
                  <a:pt x="1600128" y="4247494"/>
                </a:cubicBezTo>
                <a:cubicBezTo>
                  <a:pt x="1621810" y="4247494"/>
                  <a:pt x="1621810" y="4288689"/>
                  <a:pt x="1621810" y="4290858"/>
                </a:cubicBezTo>
                <a:close/>
                <a:moveTo>
                  <a:pt x="2038103" y="4303867"/>
                </a:moveTo>
                <a:cubicBezTo>
                  <a:pt x="2059785" y="4286521"/>
                  <a:pt x="2066290" y="4336390"/>
                  <a:pt x="2066290" y="4345063"/>
                </a:cubicBezTo>
                <a:cubicBezTo>
                  <a:pt x="2066290" y="4386258"/>
                  <a:pt x="2033767" y="4420949"/>
                  <a:pt x="1994739" y="4420949"/>
                </a:cubicBezTo>
                <a:cubicBezTo>
                  <a:pt x="1964385" y="4420949"/>
                  <a:pt x="1973057" y="4392763"/>
                  <a:pt x="1973057" y="4377585"/>
                </a:cubicBezTo>
                <a:cubicBezTo>
                  <a:pt x="1973057" y="4373249"/>
                  <a:pt x="1964385" y="4353735"/>
                  <a:pt x="1964385" y="4349399"/>
                </a:cubicBezTo>
                <a:cubicBezTo>
                  <a:pt x="1964385" y="4342894"/>
                  <a:pt x="1966553" y="4340726"/>
                  <a:pt x="1970889" y="4340726"/>
                </a:cubicBezTo>
                <a:cubicBezTo>
                  <a:pt x="1988235" y="4334222"/>
                  <a:pt x="2009917" y="4332053"/>
                  <a:pt x="2029430" y="4316876"/>
                </a:cubicBezTo>
                <a:lnTo>
                  <a:pt x="2029430" y="4308203"/>
                </a:lnTo>
                <a:cubicBezTo>
                  <a:pt x="2009917" y="4314708"/>
                  <a:pt x="1981730" y="4323381"/>
                  <a:pt x="1977394" y="4323381"/>
                </a:cubicBezTo>
                <a:cubicBezTo>
                  <a:pt x="1955712" y="4323381"/>
                  <a:pt x="1949207" y="4308203"/>
                  <a:pt x="1949207" y="4293026"/>
                </a:cubicBezTo>
                <a:cubicBezTo>
                  <a:pt x="1949207" y="4288689"/>
                  <a:pt x="1951375" y="4277848"/>
                  <a:pt x="1953544" y="4269176"/>
                </a:cubicBezTo>
                <a:lnTo>
                  <a:pt x="1953544" y="4223644"/>
                </a:lnTo>
                <a:cubicBezTo>
                  <a:pt x="1986067" y="4249662"/>
                  <a:pt x="2029430" y="4264839"/>
                  <a:pt x="2038103" y="4303867"/>
                </a:cubicBezTo>
                <a:close/>
                <a:moveTo>
                  <a:pt x="1944871" y="4273512"/>
                </a:moveTo>
                <a:cubicBezTo>
                  <a:pt x="1944871" y="4277848"/>
                  <a:pt x="1940534" y="4284353"/>
                  <a:pt x="1940534" y="4288689"/>
                </a:cubicBezTo>
                <a:cubicBezTo>
                  <a:pt x="1940534" y="4295194"/>
                  <a:pt x="1929693" y="4314708"/>
                  <a:pt x="1921021" y="4321212"/>
                </a:cubicBezTo>
                <a:cubicBezTo>
                  <a:pt x="1905843" y="4332053"/>
                  <a:pt x="1879825" y="4342894"/>
                  <a:pt x="1873320" y="4342894"/>
                </a:cubicBezTo>
                <a:lnTo>
                  <a:pt x="1862479" y="4342894"/>
                </a:lnTo>
                <a:cubicBezTo>
                  <a:pt x="1860311" y="4325549"/>
                  <a:pt x="1853807" y="4293026"/>
                  <a:pt x="1853807" y="4288689"/>
                </a:cubicBezTo>
                <a:cubicBezTo>
                  <a:pt x="1853807" y="4282185"/>
                  <a:pt x="1855975" y="4273512"/>
                  <a:pt x="1858143" y="4267008"/>
                </a:cubicBezTo>
                <a:cubicBezTo>
                  <a:pt x="1864648" y="4262671"/>
                  <a:pt x="1873320" y="4260503"/>
                  <a:pt x="1881993" y="4256167"/>
                </a:cubicBezTo>
                <a:cubicBezTo>
                  <a:pt x="1897171" y="4247494"/>
                  <a:pt x="1914516" y="4232316"/>
                  <a:pt x="1929693" y="4221475"/>
                </a:cubicBezTo>
                <a:cubicBezTo>
                  <a:pt x="1936198" y="4238821"/>
                  <a:pt x="1944871" y="4256167"/>
                  <a:pt x="1944871" y="4273512"/>
                </a:cubicBezTo>
                <a:close/>
                <a:moveTo>
                  <a:pt x="1725883" y="4238821"/>
                </a:moveTo>
                <a:cubicBezTo>
                  <a:pt x="1725883" y="4245326"/>
                  <a:pt x="1723715" y="4267008"/>
                  <a:pt x="1719379" y="4280017"/>
                </a:cubicBezTo>
                <a:cubicBezTo>
                  <a:pt x="1719379" y="4282185"/>
                  <a:pt x="1717210" y="4290858"/>
                  <a:pt x="1712874" y="4297362"/>
                </a:cubicBezTo>
                <a:cubicBezTo>
                  <a:pt x="1702033" y="4314708"/>
                  <a:pt x="1663005" y="4336390"/>
                  <a:pt x="1647828" y="4336390"/>
                </a:cubicBezTo>
                <a:cubicBezTo>
                  <a:pt x="1639155" y="4336390"/>
                  <a:pt x="1632651" y="4329885"/>
                  <a:pt x="1632651" y="4325549"/>
                </a:cubicBezTo>
                <a:cubicBezTo>
                  <a:pt x="1632651" y="4321212"/>
                  <a:pt x="1636987" y="4299530"/>
                  <a:pt x="1636987" y="4293026"/>
                </a:cubicBezTo>
                <a:cubicBezTo>
                  <a:pt x="1636987" y="4288689"/>
                  <a:pt x="1630483" y="4258335"/>
                  <a:pt x="1630483" y="4251830"/>
                </a:cubicBezTo>
                <a:cubicBezTo>
                  <a:pt x="1630483" y="4247494"/>
                  <a:pt x="1632651" y="4247494"/>
                  <a:pt x="1634819" y="4245326"/>
                </a:cubicBezTo>
                <a:cubicBezTo>
                  <a:pt x="1639155" y="4245326"/>
                  <a:pt x="1643492" y="4243157"/>
                  <a:pt x="1652165" y="4240989"/>
                </a:cubicBezTo>
                <a:cubicBezTo>
                  <a:pt x="1656501" y="4238821"/>
                  <a:pt x="1667342" y="4238821"/>
                  <a:pt x="1673846" y="4234485"/>
                </a:cubicBezTo>
                <a:cubicBezTo>
                  <a:pt x="1684687" y="4230148"/>
                  <a:pt x="1699865" y="4219307"/>
                  <a:pt x="1706369" y="4219307"/>
                </a:cubicBezTo>
                <a:cubicBezTo>
                  <a:pt x="1717210" y="4219307"/>
                  <a:pt x="1725883" y="4234485"/>
                  <a:pt x="1725883" y="4238821"/>
                </a:cubicBezTo>
                <a:close/>
                <a:moveTo>
                  <a:pt x="2155186" y="4349399"/>
                </a:moveTo>
                <a:cubicBezTo>
                  <a:pt x="2185541" y="4390595"/>
                  <a:pt x="2209391" y="4427454"/>
                  <a:pt x="2224568" y="4477322"/>
                </a:cubicBezTo>
                <a:cubicBezTo>
                  <a:pt x="2200718" y="4446968"/>
                  <a:pt x="2179036" y="4414445"/>
                  <a:pt x="2155186" y="4386258"/>
                </a:cubicBezTo>
                <a:cubicBezTo>
                  <a:pt x="2120495" y="4336390"/>
                  <a:pt x="2051112" y="4271344"/>
                  <a:pt x="2005580" y="4240989"/>
                </a:cubicBezTo>
                <a:cubicBezTo>
                  <a:pt x="2001244" y="4238821"/>
                  <a:pt x="1999076" y="4236653"/>
                  <a:pt x="1999076" y="4230148"/>
                </a:cubicBezTo>
                <a:cubicBezTo>
                  <a:pt x="1999076" y="4217139"/>
                  <a:pt x="2007748" y="4212803"/>
                  <a:pt x="2014253" y="4212803"/>
                </a:cubicBezTo>
                <a:cubicBezTo>
                  <a:pt x="2046776" y="4212803"/>
                  <a:pt x="2155186" y="4347231"/>
                  <a:pt x="2155186" y="4349399"/>
                </a:cubicBezTo>
                <a:close/>
                <a:moveTo>
                  <a:pt x="1975226" y="4214971"/>
                </a:moveTo>
                <a:cubicBezTo>
                  <a:pt x="1970889" y="4214971"/>
                  <a:pt x="1964385" y="4210634"/>
                  <a:pt x="1964385" y="4204130"/>
                </a:cubicBezTo>
                <a:cubicBezTo>
                  <a:pt x="1964385" y="4182448"/>
                  <a:pt x="1994739" y="4188952"/>
                  <a:pt x="1999076" y="4186784"/>
                </a:cubicBezTo>
                <a:cubicBezTo>
                  <a:pt x="1994739" y="4199793"/>
                  <a:pt x="1990403" y="4214971"/>
                  <a:pt x="1975226" y="4214971"/>
                </a:cubicBezTo>
                <a:close/>
                <a:moveTo>
                  <a:pt x="1480877" y="4180280"/>
                </a:moveTo>
                <a:cubicBezTo>
                  <a:pt x="1480877" y="4184616"/>
                  <a:pt x="1483045" y="4188952"/>
                  <a:pt x="1483045" y="4195457"/>
                </a:cubicBezTo>
                <a:cubicBezTo>
                  <a:pt x="1483045" y="4210634"/>
                  <a:pt x="1467868" y="4251830"/>
                  <a:pt x="1463532" y="4260503"/>
                </a:cubicBezTo>
                <a:cubicBezTo>
                  <a:pt x="1433177" y="4256167"/>
                  <a:pt x="1378972" y="4245326"/>
                  <a:pt x="1378972" y="4201962"/>
                </a:cubicBezTo>
                <a:cubicBezTo>
                  <a:pt x="1378972" y="4182448"/>
                  <a:pt x="1454859" y="4180280"/>
                  <a:pt x="1463532" y="4180280"/>
                </a:cubicBezTo>
                <a:lnTo>
                  <a:pt x="1480877" y="4180280"/>
                </a:lnTo>
                <a:close/>
                <a:moveTo>
                  <a:pt x="1365963" y="4195457"/>
                </a:moveTo>
                <a:lnTo>
                  <a:pt x="1365963" y="4217139"/>
                </a:lnTo>
                <a:cubicBezTo>
                  <a:pt x="1365963" y="4217139"/>
                  <a:pt x="1365963" y="4219307"/>
                  <a:pt x="1361626" y="4219307"/>
                </a:cubicBezTo>
                <a:cubicBezTo>
                  <a:pt x="1357290" y="4219307"/>
                  <a:pt x="1320431" y="4206298"/>
                  <a:pt x="1320431" y="4195457"/>
                </a:cubicBezTo>
                <a:cubicBezTo>
                  <a:pt x="1320431" y="4182448"/>
                  <a:pt x="1337776" y="4178111"/>
                  <a:pt x="1344281" y="4178111"/>
                </a:cubicBezTo>
                <a:cubicBezTo>
                  <a:pt x="1348617" y="4178111"/>
                  <a:pt x="1365963" y="4188952"/>
                  <a:pt x="1365963" y="4195457"/>
                </a:cubicBezTo>
                <a:close/>
                <a:moveTo>
                  <a:pt x="1912348" y="4206298"/>
                </a:moveTo>
                <a:cubicBezTo>
                  <a:pt x="1912348" y="4232316"/>
                  <a:pt x="1862479" y="4245326"/>
                  <a:pt x="1851638" y="4249662"/>
                </a:cubicBezTo>
                <a:lnTo>
                  <a:pt x="1851638" y="4197625"/>
                </a:lnTo>
                <a:cubicBezTo>
                  <a:pt x="1849470" y="4186784"/>
                  <a:pt x="1845134" y="4173775"/>
                  <a:pt x="1842966" y="4160766"/>
                </a:cubicBezTo>
                <a:cubicBezTo>
                  <a:pt x="1853807" y="4169439"/>
                  <a:pt x="1912348" y="4180280"/>
                  <a:pt x="1912348" y="4206298"/>
                </a:cubicBezTo>
                <a:close/>
                <a:moveTo>
                  <a:pt x="1834293" y="4210634"/>
                </a:moveTo>
                <a:cubicBezTo>
                  <a:pt x="1834293" y="4217139"/>
                  <a:pt x="1832125" y="4230148"/>
                  <a:pt x="1827788" y="4238821"/>
                </a:cubicBezTo>
                <a:cubicBezTo>
                  <a:pt x="1825620" y="4247494"/>
                  <a:pt x="1812611" y="4271344"/>
                  <a:pt x="1801770" y="4277848"/>
                </a:cubicBezTo>
                <a:cubicBezTo>
                  <a:pt x="1786593" y="4286521"/>
                  <a:pt x="1760574" y="4299530"/>
                  <a:pt x="1754070" y="4299530"/>
                </a:cubicBezTo>
                <a:cubicBezTo>
                  <a:pt x="1749733" y="4299530"/>
                  <a:pt x="1743229" y="4295194"/>
                  <a:pt x="1743229" y="4290858"/>
                </a:cubicBezTo>
                <a:cubicBezTo>
                  <a:pt x="1738892" y="4273512"/>
                  <a:pt x="1738892" y="4253998"/>
                  <a:pt x="1736724" y="4234485"/>
                </a:cubicBezTo>
                <a:cubicBezTo>
                  <a:pt x="1736724" y="4230148"/>
                  <a:pt x="1734556" y="4223644"/>
                  <a:pt x="1734556" y="4219307"/>
                </a:cubicBezTo>
                <a:cubicBezTo>
                  <a:pt x="1734556" y="4212803"/>
                  <a:pt x="1736724" y="4212803"/>
                  <a:pt x="1736724" y="4210634"/>
                </a:cubicBezTo>
                <a:cubicBezTo>
                  <a:pt x="1751901" y="4204130"/>
                  <a:pt x="1769247" y="4197625"/>
                  <a:pt x="1784424" y="4186784"/>
                </a:cubicBezTo>
                <a:cubicBezTo>
                  <a:pt x="1793097" y="4180280"/>
                  <a:pt x="1799602" y="4171607"/>
                  <a:pt x="1803938" y="4162934"/>
                </a:cubicBezTo>
                <a:cubicBezTo>
                  <a:pt x="1806106" y="4162934"/>
                  <a:pt x="1806106" y="4160766"/>
                  <a:pt x="1812611" y="4160766"/>
                </a:cubicBezTo>
                <a:cubicBezTo>
                  <a:pt x="1827788" y="4160766"/>
                  <a:pt x="1834293" y="4206298"/>
                  <a:pt x="1834293" y="4210634"/>
                </a:cubicBezTo>
                <a:close/>
                <a:moveTo>
                  <a:pt x="1595791" y="4184616"/>
                </a:moveTo>
                <a:cubicBezTo>
                  <a:pt x="1595791" y="4191121"/>
                  <a:pt x="1593623" y="4214971"/>
                  <a:pt x="1591455" y="4227980"/>
                </a:cubicBezTo>
                <a:cubicBezTo>
                  <a:pt x="1589287" y="4249662"/>
                  <a:pt x="1530746" y="4280017"/>
                  <a:pt x="1513400" y="4280017"/>
                </a:cubicBezTo>
                <a:cubicBezTo>
                  <a:pt x="1509064" y="4280017"/>
                  <a:pt x="1498223" y="4277848"/>
                  <a:pt x="1491718" y="4275680"/>
                </a:cubicBezTo>
                <a:lnTo>
                  <a:pt x="1491718" y="4234485"/>
                </a:lnTo>
                <a:cubicBezTo>
                  <a:pt x="1493886" y="4217139"/>
                  <a:pt x="1502559" y="4193289"/>
                  <a:pt x="1522073" y="4178111"/>
                </a:cubicBezTo>
                <a:cubicBezTo>
                  <a:pt x="1537250" y="4165102"/>
                  <a:pt x="1571941" y="4156429"/>
                  <a:pt x="1576278" y="4156429"/>
                </a:cubicBezTo>
                <a:cubicBezTo>
                  <a:pt x="1593623" y="4156429"/>
                  <a:pt x="1595791" y="4180280"/>
                  <a:pt x="1595791" y="4184616"/>
                </a:cubicBezTo>
                <a:close/>
                <a:moveTo>
                  <a:pt x="1754070" y="4110897"/>
                </a:moveTo>
                <a:cubicBezTo>
                  <a:pt x="1760574" y="4113066"/>
                  <a:pt x="1799602" y="4136916"/>
                  <a:pt x="1799602" y="4145588"/>
                </a:cubicBezTo>
                <a:cubicBezTo>
                  <a:pt x="1799602" y="4152093"/>
                  <a:pt x="1780088" y="4171607"/>
                  <a:pt x="1767079" y="4180280"/>
                </a:cubicBezTo>
                <a:cubicBezTo>
                  <a:pt x="1760574" y="4184616"/>
                  <a:pt x="1749733" y="4188952"/>
                  <a:pt x="1745397" y="4188952"/>
                </a:cubicBezTo>
                <a:cubicBezTo>
                  <a:pt x="1730220" y="4188952"/>
                  <a:pt x="1725883" y="4182448"/>
                  <a:pt x="1725883" y="4171607"/>
                </a:cubicBezTo>
                <a:cubicBezTo>
                  <a:pt x="1725883" y="4167270"/>
                  <a:pt x="1730220" y="4147757"/>
                  <a:pt x="1730220" y="4141252"/>
                </a:cubicBezTo>
                <a:cubicBezTo>
                  <a:pt x="1730220" y="4136916"/>
                  <a:pt x="1728051" y="4121738"/>
                  <a:pt x="1723715" y="4110897"/>
                </a:cubicBezTo>
                <a:cubicBezTo>
                  <a:pt x="1728051" y="4110897"/>
                  <a:pt x="1730220" y="4108729"/>
                  <a:pt x="1734556" y="4108729"/>
                </a:cubicBezTo>
                <a:cubicBezTo>
                  <a:pt x="1741061" y="4108729"/>
                  <a:pt x="1747565" y="4108729"/>
                  <a:pt x="1754070" y="4110897"/>
                </a:cubicBezTo>
                <a:close/>
                <a:moveTo>
                  <a:pt x="1715042" y="4149925"/>
                </a:moveTo>
                <a:cubicBezTo>
                  <a:pt x="1715042" y="4193289"/>
                  <a:pt x="1676015" y="4225812"/>
                  <a:pt x="1639155" y="4225812"/>
                </a:cubicBezTo>
                <a:cubicBezTo>
                  <a:pt x="1623978" y="4225812"/>
                  <a:pt x="1613137" y="4225812"/>
                  <a:pt x="1615305" y="4204130"/>
                </a:cubicBezTo>
                <a:lnTo>
                  <a:pt x="1615305" y="4197625"/>
                </a:lnTo>
                <a:cubicBezTo>
                  <a:pt x="1621810" y="4186784"/>
                  <a:pt x="1604464" y="4169439"/>
                  <a:pt x="1604464" y="4160766"/>
                </a:cubicBezTo>
                <a:cubicBezTo>
                  <a:pt x="1604464" y="4156429"/>
                  <a:pt x="1608801" y="4149925"/>
                  <a:pt x="1613137" y="4149925"/>
                </a:cubicBezTo>
                <a:cubicBezTo>
                  <a:pt x="1626146" y="4145588"/>
                  <a:pt x="1641324" y="4141252"/>
                  <a:pt x="1654333" y="4134748"/>
                </a:cubicBezTo>
                <a:cubicBezTo>
                  <a:pt x="1660837" y="4130411"/>
                  <a:pt x="1665174" y="4119570"/>
                  <a:pt x="1669510" y="4115234"/>
                </a:cubicBezTo>
                <a:cubicBezTo>
                  <a:pt x="1676015" y="4108729"/>
                  <a:pt x="1691192" y="4095720"/>
                  <a:pt x="1695528" y="4095720"/>
                </a:cubicBezTo>
                <a:cubicBezTo>
                  <a:pt x="1708538" y="4095720"/>
                  <a:pt x="1715042" y="4145588"/>
                  <a:pt x="1715042" y="4149925"/>
                </a:cubicBezTo>
                <a:close/>
                <a:moveTo>
                  <a:pt x="1363795" y="4104393"/>
                </a:moveTo>
                <a:cubicBezTo>
                  <a:pt x="1363795" y="4108729"/>
                  <a:pt x="1357290" y="4134748"/>
                  <a:pt x="1348617" y="4149925"/>
                </a:cubicBezTo>
                <a:cubicBezTo>
                  <a:pt x="1344281" y="4158598"/>
                  <a:pt x="1333440" y="4167270"/>
                  <a:pt x="1326935" y="4173775"/>
                </a:cubicBezTo>
                <a:cubicBezTo>
                  <a:pt x="1320431" y="4178111"/>
                  <a:pt x="1305253" y="4180280"/>
                  <a:pt x="1298749" y="4180280"/>
                </a:cubicBezTo>
                <a:cubicBezTo>
                  <a:pt x="1283571" y="4180280"/>
                  <a:pt x="1257553" y="4171607"/>
                  <a:pt x="1257553" y="4147757"/>
                </a:cubicBezTo>
                <a:lnTo>
                  <a:pt x="1257553" y="4108729"/>
                </a:lnTo>
                <a:cubicBezTo>
                  <a:pt x="1261889" y="4100056"/>
                  <a:pt x="1268394" y="4100056"/>
                  <a:pt x="1270562" y="4100056"/>
                </a:cubicBezTo>
                <a:cubicBezTo>
                  <a:pt x="1274899" y="4100056"/>
                  <a:pt x="1300917" y="4106561"/>
                  <a:pt x="1307422" y="4106561"/>
                </a:cubicBezTo>
                <a:cubicBezTo>
                  <a:pt x="1311758" y="4106561"/>
                  <a:pt x="1348617" y="4095720"/>
                  <a:pt x="1355122" y="4095720"/>
                </a:cubicBezTo>
                <a:cubicBezTo>
                  <a:pt x="1359458" y="4095720"/>
                  <a:pt x="1363795" y="4097888"/>
                  <a:pt x="1363795" y="4104393"/>
                </a:cubicBezTo>
                <a:close/>
                <a:moveTo>
                  <a:pt x="1246712" y="4117402"/>
                </a:moveTo>
                <a:cubicBezTo>
                  <a:pt x="1246712" y="4130411"/>
                  <a:pt x="1242376" y="4136916"/>
                  <a:pt x="1231535" y="4136916"/>
                </a:cubicBezTo>
                <a:cubicBezTo>
                  <a:pt x="1209853" y="4136916"/>
                  <a:pt x="1212021" y="4119570"/>
                  <a:pt x="1188171" y="4102225"/>
                </a:cubicBezTo>
                <a:cubicBezTo>
                  <a:pt x="1199012" y="4100056"/>
                  <a:pt x="1218526" y="4089215"/>
                  <a:pt x="1225030" y="4089215"/>
                </a:cubicBezTo>
                <a:cubicBezTo>
                  <a:pt x="1242376" y="4089215"/>
                  <a:pt x="1246712" y="4106561"/>
                  <a:pt x="1246712" y="4117402"/>
                </a:cubicBezTo>
                <a:close/>
                <a:moveTo>
                  <a:pt x="1502559" y="4102225"/>
                </a:moveTo>
                <a:cubicBezTo>
                  <a:pt x="1502559" y="4119570"/>
                  <a:pt x="1485214" y="4143420"/>
                  <a:pt x="1465700" y="4156429"/>
                </a:cubicBezTo>
                <a:cubicBezTo>
                  <a:pt x="1446186" y="4169439"/>
                  <a:pt x="1424504" y="4167270"/>
                  <a:pt x="1407159" y="4167270"/>
                </a:cubicBezTo>
                <a:cubicBezTo>
                  <a:pt x="1400654" y="4167270"/>
                  <a:pt x="1383308" y="4167270"/>
                  <a:pt x="1372467" y="4165102"/>
                </a:cubicBezTo>
                <a:lnTo>
                  <a:pt x="1372467" y="4136916"/>
                </a:lnTo>
                <a:cubicBezTo>
                  <a:pt x="1374636" y="4123907"/>
                  <a:pt x="1378972" y="4097888"/>
                  <a:pt x="1402822" y="4093552"/>
                </a:cubicBezTo>
                <a:cubicBezTo>
                  <a:pt x="1415831" y="4091384"/>
                  <a:pt x="1428840" y="4093552"/>
                  <a:pt x="1441850" y="4091384"/>
                </a:cubicBezTo>
                <a:cubicBezTo>
                  <a:pt x="1457027" y="4089215"/>
                  <a:pt x="1480877" y="4074038"/>
                  <a:pt x="1485214" y="4074038"/>
                </a:cubicBezTo>
                <a:cubicBezTo>
                  <a:pt x="1496054" y="4074038"/>
                  <a:pt x="1502559" y="4097888"/>
                  <a:pt x="1502559" y="4102225"/>
                </a:cubicBezTo>
                <a:close/>
                <a:moveTo>
                  <a:pt x="1027724" y="4113066"/>
                </a:moveTo>
                <a:cubicBezTo>
                  <a:pt x="1049406" y="4158598"/>
                  <a:pt x="1123125" y="4217139"/>
                  <a:pt x="1166489" y="4234485"/>
                </a:cubicBezTo>
                <a:cubicBezTo>
                  <a:pt x="1201180" y="4249662"/>
                  <a:pt x="1244544" y="4269176"/>
                  <a:pt x="1279235" y="4301699"/>
                </a:cubicBezTo>
                <a:cubicBezTo>
                  <a:pt x="1190339" y="4280017"/>
                  <a:pt x="1066752" y="4240989"/>
                  <a:pt x="1014715" y="4123907"/>
                </a:cubicBezTo>
                <a:cubicBezTo>
                  <a:pt x="1008211" y="4108729"/>
                  <a:pt x="1001706" y="4080543"/>
                  <a:pt x="1001706" y="4076206"/>
                </a:cubicBezTo>
                <a:lnTo>
                  <a:pt x="1001706" y="4061029"/>
                </a:lnTo>
                <a:cubicBezTo>
                  <a:pt x="1010379" y="4078374"/>
                  <a:pt x="1019052" y="4093552"/>
                  <a:pt x="1027724" y="4113066"/>
                </a:cubicBezTo>
                <a:close/>
                <a:moveTo>
                  <a:pt x="1595791" y="4078374"/>
                </a:moveTo>
                <a:cubicBezTo>
                  <a:pt x="1595791" y="4102225"/>
                  <a:pt x="1578446" y="4141252"/>
                  <a:pt x="1548091" y="4152093"/>
                </a:cubicBezTo>
                <a:cubicBezTo>
                  <a:pt x="1543755" y="4152093"/>
                  <a:pt x="1535082" y="4158598"/>
                  <a:pt x="1528577" y="4158598"/>
                </a:cubicBezTo>
                <a:lnTo>
                  <a:pt x="1506895" y="4158598"/>
                </a:lnTo>
                <a:cubicBezTo>
                  <a:pt x="1509064" y="4149925"/>
                  <a:pt x="1506895" y="4134748"/>
                  <a:pt x="1506895" y="4130411"/>
                </a:cubicBezTo>
                <a:cubicBezTo>
                  <a:pt x="1506895" y="4123907"/>
                  <a:pt x="1509064" y="4117402"/>
                  <a:pt x="1509064" y="4110897"/>
                </a:cubicBezTo>
                <a:cubicBezTo>
                  <a:pt x="1506895" y="4078374"/>
                  <a:pt x="1550259" y="4041515"/>
                  <a:pt x="1580614" y="4041515"/>
                </a:cubicBezTo>
                <a:cubicBezTo>
                  <a:pt x="1593623" y="4041515"/>
                  <a:pt x="1595791" y="4069702"/>
                  <a:pt x="1595791" y="4078374"/>
                </a:cubicBezTo>
                <a:close/>
                <a:moveTo>
                  <a:pt x="1673846" y="4087047"/>
                </a:moveTo>
                <a:cubicBezTo>
                  <a:pt x="1673846" y="4093552"/>
                  <a:pt x="1671678" y="4104393"/>
                  <a:pt x="1667342" y="4108729"/>
                </a:cubicBezTo>
                <a:cubicBezTo>
                  <a:pt x="1654333" y="4117402"/>
                  <a:pt x="1628314" y="4136916"/>
                  <a:pt x="1615305" y="4136916"/>
                </a:cubicBezTo>
                <a:cubicBezTo>
                  <a:pt x="1608801" y="4136916"/>
                  <a:pt x="1597960" y="4134748"/>
                  <a:pt x="1597960" y="4126075"/>
                </a:cubicBezTo>
                <a:cubicBezTo>
                  <a:pt x="1597960" y="4119570"/>
                  <a:pt x="1604464" y="4108729"/>
                  <a:pt x="1606632" y="4100056"/>
                </a:cubicBezTo>
                <a:cubicBezTo>
                  <a:pt x="1608801" y="4095720"/>
                  <a:pt x="1606632" y="4091384"/>
                  <a:pt x="1606632" y="4087047"/>
                </a:cubicBezTo>
                <a:lnTo>
                  <a:pt x="1606632" y="4037179"/>
                </a:lnTo>
                <a:cubicBezTo>
                  <a:pt x="1634819" y="4058861"/>
                  <a:pt x="1673846" y="4054524"/>
                  <a:pt x="1673846" y="4087047"/>
                </a:cubicBezTo>
                <a:close/>
                <a:moveTo>
                  <a:pt x="1359458" y="4002488"/>
                </a:moveTo>
                <a:cubicBezTo>
                  <a:pt x="1376804" y="4002488"/>
                  <a:pt x="1376804" y="4024170"/>
                  <a:pt x="1376804" y="4035011"/>
                </a:cubicBezTo>
                <a:cubicBezTo>
                  <a:pt x="1376804" y="4052356"/>
                  <a:pt x="1355122" y="4074038"/>
                  <a:pt x="1331272" y="4091384"/>
                </a:cubicBezTo>
                <a:lnTo>
                  <a:pt x="1290076" y="4091384"/>
                </a:lnTo>
                <a:cubicBezTo>
                  <a:pt x="1264058" y="4087047"/>
                  <a:pt x="1266226" y="4082711"/>
                  <a:pt x="1266226" y="4069702"/>
                </a:cubicBezTo>
                <a:cubicBezTo>
                  <a:pt x="1266226" y="4050188"/>
                  <a:pt x="1279235" y="4000319"/>
                  <a:pt x="1313926" y="4002488"/>
                </a:cubicBezTo>
                <a:lnTo>
                  <a:pt x="1359458" y="4002488"/>
                </a:lnTo>
                <a:close/>
                <a:moveTo>
                  <a:pt x="1225030" y="3989478"/>
                </a:moveTo>
                <a:cubicBezTo>
                  <a:pt x="1238039" y="3991647"/>
                  <a:pt x="1251048" y="3985142"/>
                  <a:pt x="1264058" y="3991647"/>
                </a:cubicBezTo>
                <a:cubicBezTo>
                  <a:pt x="1270562" y="3993815"/>
                  <a:pt x="1272730" y="4006824"/>
                  <a:pt x="1272730" y="4011160"/>
                </a:cubicBezTo>
                <a:cubicBezTo>
                  <a:pt x="1272730" y="4035011"/>
                  <a:pt x="1235871" y="4074038"/>
                  <a:pt x="1212021" y="4078374"/>
                </a:cubicBezTo>
                <a:cubicBezTo>
                  <a:pt x="1201180" y="4080543"/>
                  <a:pt x="1183834" y="4082711"/>
                  <a:pt x="1179498" y="4082711"/>
                </a:cubicBezTo>
                <a:cubicBezTo>
                  <a:pt x="1170825" y="4082711"/>
                  <a:pt x="1146975" y="4078374"/>
                  <a:pt x="1146975" y="4063197"/>
                </a:cubicBezTo>
                <a:cubicBezTo>
                  <a:pt x="1146975" y="4050188"/>
                  <a:pt x="1155648" y="4052356"/>
                  <a:pt x="1164321" y="4039347"/>
                </a:cubicBezTo>
                <a:cubicBezTo>
                  <a:pt x="1170825" y="4030674"/>
                  <a:pt x="1177330" y="4022001"/>
                  <a:pt x="1179498" y="4013329"/>
                </a:cubicBezTo>
                <a:cubicBezTo>
                  <a:pt x="1181666" y="4011160"/>
                  <a:pt x="1181666" y="4006824"/>
                  <a:pt x="1181666" y="4002488"/>
                </a:cubicBezTo>
                <a:cubicBezTo>
                  <a:pt x="1179498" y="3998151"/>
                  <a:pt x="1188171" y="3982974"/>
                  <a:pt x="1199012" y="3982974"/>
                </a:cubicBezTo>
                <a:cubicBezTo>
                  <a:pt x="1203348" y="3982974"/>
                  <a:pt x="1216357" y="3989478"/>
                  <a:pt x="1225030" y="3989478"/>
                </a:cubicBezTo>
                <a:close/>
                <a:moveTo>
                  <a:pt x="1509064" y="4006824"/>
                </a:moveTo>
                <a:cubicBezTo>
                  <a:pt x="1515568" y="4006824"/>
                  <a:pt x="1526409" y="3998151"/>
                  <a:pt x="1532914" y="3998151"/>
                </a:cubicBezTo>
                <a:cubicBezTo>
                  <a:pt x="1545923" y="3998151"/>
                  <a:pt x="1565437" y="4015497"/>
                  <a:pt x="1565437" y="4026338"/>
                </a:cubicBezTo>
                <a:cubicBezTo>
                  <a:pt x="1565437" y="4041515"/>
                  <a:pt x="1526409" y="4054524"/>
                  <a:pt x="1522073" y="4054524"/>
                </a:cubicBezTo>
                <a:cubicBezTo>
                  <a:pt x="1498223" y="4054524"/>
                  <a:pt x="1517736" y="4028506"/>
                  <a:pt x="1506895" y="4028506"/>
                </a:cubicBezTo>
                <a:cubicBezTo>
                  <a:pt x="1493886" y="4028506"/>
                  <a:pt x="1496054" y="4061029"/>
                  <a:pt x="1454859" y="4071870"/>
                </a:cubicBezTo>
                <a:cubicBezTo>
                  <a:pt x="1439681" y="4076206"/>
                  <a:pt x="1413663" y="4080543"/>
                  <a:pt x="1409327" y="4080543"/>
                </a:cubicBezTo>
                <a:cubicBezTo>
                  <a:pt x="1385477" y="4080543"/>
                  <a:pt x="1387645" y="4045852"/>
                  <a:pt x="1387645" y="4041515"/>
                </a:cubicBezTo>
                <a:cubicBezTo>
                  <a:pt x="1387645" y="4026338"/>
                  <a:pt x="1383308" y="4024170"/>
                  <a:pt x="1396318" y="4008992"/>
                </a:cubicBezTo>
                <a:cubicBezTo>
                  <a:pt x="1404990" y="3993815"/>
                  <a:pt x="1431009" y="4000319"/>
                  <a:pt x="1444018" y="3995983"/>
                </a:cubicBezTo>
                <a:cubicBezTo>
                  <a:pt x="1457027" y="3991647"/>
                  <a:pt x="1474373" y="3972133"/>
                  <a:pt x="1478709" y="3972133"/>
                </a:cubicBezTo>
                <a:cubicBezTo>
                  <a:pt x="1500391" y="3972133"/>
                  <a:pt x="1493886" y="4006824"/>
                  <a:pt x="1509064" y="4006824"/>
                </a:cubicBezTo>
                <a:close/>
                <a:moveTo>
                  <a:pt x="1170825" y="3989478"/>
                </a:moveTo>
                <a:cubicBezTo>
                  <a:pt x="1170825" y="3995983"/>
                  <a:pt x="1149143" y="4048020"/>
                  <a:pt x="1136134" y="4048020"/>
                </a:cubicBezTo>
                <a:cubicBezTo>
                  <a:pt x="1123125" y="4048020"/>
                  <a:pt x="1084097" y="4011160"/>
                  <a:pt x="1084097" y="4000319"/>
                </a:cubicBezTo>
                <a:cubicBezTo>
                  <a:pt x="1084097" y="3995983"/>
                  <a:pt x="1088434" y="3959124"/>
                  <a:pt x="1090602" y="3937442"/>
                </a:cubicBezTo>
                <a:cubicBezTo>
                  <a:pt x="1114452" y="3976469"/>
                  <a:pt x="1170825" y="3935274"/>
                  <a:pt x="1170825" y="3989478"/>
                </a:cubicBezTo>
                <a:close/>
                <a:moveTo>
                  <a:pt x="1068920" y="3928769"/>
                </a:moveTo>
                <a:cubicBezTo>
                  <a:pt x="1071088" y="3939610"/>
                  <a:pt x="1077593" y="3956956"/>
                  <a:pt x="1077593" y="3961292"/>
                </a:cubicBezTo>
                <a:cubicBezTo>
                  <a:pt x="1077593" y="3972133"/>
                  <a:pt x="1064584" y="3978637"/>
                  <a:pt x="1060247" y="3978637"/>
                </a:cubicBezTo>
                <a:cubicBezTo>
                  <a:pt x="1053743" y="3978637"/>
                  <a:pt x="1038565" y="3950451"/>
                  <a:pt x="1032061" y="3937442"/>
                </a:cubicBezTo>
                <a:cubicBezTo>
                  <a:pt x="1042902" y="3933105"/>
                  <a:pt x="1058079" y="3926601"/>
                  <a:pt x="1062416" y="3926601"/>
                </a:cubicBezTo>
                <a:cubicBezTo>
                  <a:pt x="1068920" y="3926601"/>
                  <a:pt x="1068920" y="3928769"/>
                  <a:pt x="1068920" y="3928769"/>
                </a:cubicBezTo>
                <a:close/>
                <a:moveTo>
                  <a:pt x="1318263" y="3915760"/>
                </a:moveTo>
                <a:cubicBezTo>
                  <a:pt x="1318263" y="3922264"/>
                  <a:pt x="1316094" y="3928769"/>
                  <a:pt x="1316094" y="3937442"/>
                </a:cubicBezTo>
                <a:cubicBezTo>
                  <a:pt x="1335608" y="3917928"/>
                  <a:pt x="1346449" y="3911423"/>
                  <a:pt x="1363795" y="3911423"/>
                </a:cubicBezTo>
                <a:cubicBezTo>
                  <a:pt x="1378972" y="3911423"/>
                  <a:pt x="1391981" y="3909255"/>
                  <a:pt x="1404990" y="3917928"/>
                </a:cubicBezTo>
                <a:cubicBezTo>
                  <a:pt x="1409327" y="3922264"/>
                  <a:pt x="1413663" y="3933105"/>
                  <a:pt x="1415831" y="3941778"/>
                </a:cubicBezTo>
                <a:cubicBezTo>
                  <a:pt x="1420168" y="3935274"/>
                  <a:pt x="1424504" y="3924433"/>
                  <a:pt x="1428840" y="3924433"/>
                </a:cubicBezTo>
                <a:cubicBezTo>
                  <a:pt x="1441850" y="3924433"/>
                  <a:pt x="1465700" y="3946115"/>
                  <a:pt x="1465700" y="3956956"/>
                </a:cubicBezTo>
                <a:cubicBezTo>
                  <a:pt x="1465700" y="3978637"/>
                  <a:pt x="1415831" y="3989478"/>
                  <a:pt x="1407159" y="3989478"/>
                </a:cubicBezTo>
                <a:cubicBezTo>
                  <a:pt x="1400654" y="3989478"/>
                  <a:pt x="1398486" y="3987310"/>
                  <a:pt x="1394149" y="3987310"/>
                </a:cubicBezTo>
                <a:cubicBezTo>
                  <a:pt x="1398486" y="3976469"/>
                  <a:pt x="1402822" y="3965628"/>
                  <a:pt x="1409327" y="3954787"/>
                </a:cubicBezTo>
                <a:cubicBezTo>
                  <a:pt x="1409327" y="3954787"/>
                  <a:pt x="1409327" y="3952619"/>
                  <a:pt x="1404990" y="3952619"/>
                </a:cubicBezTo>
                <a:cubicBezTo>
                  <a:pt x="1398486" y="3952619"/>
                  <a:pt x="1361626" y="3991647"/>
                  <a:pt x="1326935" y="3991647"/>
                </a:cubicBezTo>
                <a:cubicBezTo>
                  <a:pt x="1316094" y="3991647"/>
                  <a:pt x="1298749" y="3989478"/>
                  <a:pt x="1298749" y="3974301"/>
                </a:cubicBezTo>
                <a:cubicBezTo>
                  <a:pt x="1298749" y="3967797"/>
                  <a:pt x="1300917" y="3963460"/>
                  <a:pt x="1300917" y="3956956"/>
                </a:cubicBezTo>
                <a:cubicBezTo>
                  <a:pt x="1274899" y="3972133"/>
                  <a:pt x="1253217" y="3978637"/>
                  <a:pt x="1233703" y="3978637"/>
                </a:cubicBezTo>
                <a:cubicBezTo>
                  <a:pt x="1229367" y="3978637"/>
                  <a:pt x="1220694" y="3978637"/>
                  <a:pt x="1218526" y="3976469"/>
                </a:cubicBezTo>
                <a:cubicBezTo>
                  <a:pt x="1203348" y="3969965"/>
                  <a:pt x="1192507" y="3965628"/>
                  <a:pt x="1192507" y="3952619"/>
                </a:cubicBezTo>
                <a:cubicBezTo>
                  <a:pt x="1192507" y="3939610"/>
                  <a:pt x="1192507" y="3950451"/>
                  <a:pt x="1209853" y="3935274"/>
                </a:cubicBezTo>
                <a:cubicBezTo>
                  <a:pt x="1218526" y="3926601"/>
                  <a:pt x="1220694" y="3913592"/>
                  <a:pt x="1229367" y="3904919"/>
                </a:cubicBezTo>
                <a:cubicBezTo>
                  <a:pt x="1242376" y="3889742"/>
                  <a:pt x="1257553" y="3894078"/>
                  <a:pt x="1268394" y="3894078"/>
                </a:cubicBezTo>
                <a:cubicBezTo>
                  <a:pt x="1287908" y="3894078"/>
                  <a:pt x="1318263" y="3894078"/>
                  <a:pt x="1318263" y="3915760"/>
                </a:cubicBezTo>
                <a:close/>
                <a:moveTo>
                  <a:pt x="1394149" y="3868060"/>
                </a:moveTo>
                <a:cubicBezTo>
                  <a:pt x="1398486" y="3874564"/>
                  <a:pt x="1402822" y="3885405"/>
                  <a:pt x="1402822" y="3891910"/>
                </a:cubicBezTo>
                <a:cubicBezTo>
                  <a:pt x="1402822" y="3902751"/>
                  <a:pt x="1385477" y="3902751"/>
                  <a:pt x="1383308" y="3902751"/>
                </a:cubicBezTo>
                <a:cubicBezTo>
                  <a:pt x="1378972" y="3902751"/>
                  <a:pt x="1357290" y="3894078"/>
                  <a:pt x="1344281" y="3889742"/>
                </a:cubicBezTo>
                <a:cubicBezTo>
                  <a:pt x="1355122" y="3876732"/>
                  <a:pt x="1368131" y="3859387"/>
                  <a:pt x="1381140" y="3859387"/>
                </a:cubicBezTo>
                <a:cubicBezTo>
                  <a:pt x="1385477" y="3859387"/>
                  <a:pt x="1389813" y="3868060"/>
                  <a:pt x="1394149" y="3868060"/>
                </a:cubicBezTo>
                <a:close/>
                <a:moveTo>
                  <a:pt x="1159984" y="3865891"/>
                </a:moveTo>
                <a:cubicBezTo>
                  <a:pt x="1175162" y="3874564"/>
                  <a:pt x="1203348" y="3874564"/>
                  <a:pt x="1220694" y="3878901"/>
                </a:cubicBezTo>
                <a:lnTo>
                  <a:pt x="1220694" y="3883237"/>
                </a:lnTo>
                <a:cubicBezTo>
                  <a:pt x="1209853" y="3926601"/>
                  <a:pt x="1172993" y="3946115"/>
                  <a:pt x="1142639" y="3946115"/>
                </a:cubicBezTo>
                <a:cubicBezTo>
                  <a:pt x="1127461" y="3946115"/>
                  <a:pt x="1101443" y="3937442"/>
                  <a:pt x="1101443" y="3922264"/>
                </a:cubicBezTo>
                <a:lnTo>
                  <a:pt x="1101443" y="3913592"/>
                </a:lnTo>
                <a:cubicBezTo>
                  <a:pt x="1110116" y="3898414"/>
                  <a:pt x="1118789" y="3881069"/>
                  <a:pt x="1125293" y="3865891"/>
                </a:cubicBezTo>
                <a:cubicBezTo>
                  <a:pt x="1127461" y="3861555"/>
                  <a:pt x="1131798" y="3852882"/>
                  <a:pt x="1138302" y="3852882"/>
                </a:cubicBezTo>
                <a:cubicBezTo>
                  <a:pt x="1142639" y="3852882"/>
                  <a:pt x="1153480" y="3863723"/>
                  <a:pt x="1159984" y="3865891"/>
                </a:cubicBezTo>
                <a:close/>
                <a:moveTo>
                  <a:pt x="1365963" y="3846378"/>
                </a:moveTo>
                <a:cubicBezTo>
                  <a:pt x="1335608" y="3872396"/>
                  <a:pt x="1329103" y="3883237"/>
                  <a:pt x="1303085" y="3883237"/>
                </a:cubicBezTo>
                <a:cubicBezTo>
                  <a:pt x="1283571" y="3883237"/>
                  <a:pt x="1285740" y="3878901"/>
                  <a:pt x="1285740" y="3868060"/>
                </a:cubicBezTo>
                <a:cubicBezTo>
                  <a:pt x="1285740" y="3846378"/>
                  <a:pt x="1316094" y="3829032"/>
                  <a:pt x="1331272" y="3829032"/>
                </a:cubicBezTo>
                <a:cubicBezTo>
                  <a:pt x="1342113" y="3829032"/>
                  <a:pt x="1350785" y="3831200"/>
                  <a:pt x="1365963" y="3846378"/>
                </a:cubicBezTo>
                <a:close/>
                <a:moveTo>
                  <a:pt x="1274899" y="3809518"/>
                </a:moveTo>
                <a:cubicBezTo>
                  <a:pt x="1274899" y="3813855"/>
                  <a:pt x="1268394" y="3824696"/>
                  <a:pt x="1261889" y="3833368"/>
                </a:cubicBezTo>
                <a:cubicBezTo>
                  <a:pt x="1251048" y="3848546"/>
                  <a:pt x="1216357" y="3861555"/>
                  <a:pt x="1199012" y="3861555"/>
                </a:cubicBezTo>
                <a:cubicBezTo>
                  <a:pt x="1179498" y="3861555"/>
                  <a:pt x="1164321" y="3850714"/>
                  <a:pt x="1146975" y="3844209"/>
                </a:cubicBezTo>
                <a:cubicBezTo>
                  <a:pt x="1151312" y="3818191"/>
                  <a:pt x="1194675" y="3805182"/>
                  <a:pt x="1201180" y="3781332"/>
                </a:cubicBezTo>
                <a:cubicBezTo>
                  <a:pt x="1220694" y="3787836"/>
                  <a:pt x="1274899" y="3792173"/>
                  <a:pt x="1274899" y="3809518"/>
                </a:cubicBezTo>
                <a:close/>
                <a:moveTo>
                  <a:pt x="1385477" y="3755313"/>
                </a:moveTo>
                <a:cubicBezTo>
                  <a:pt x="1385477" y="3770491"/>
                  <a:pt x="1374636" y="3776995"/>
                  <a:pt x="1365963" y="3776995"/>
                </a:cubicBezTo>
                <a:cubicBezTo>
                  <a:pt x="1350785" y="3776995"/>
                  <a:pt x="1344281" y="3753145"/>
                  <a:pt x="1344281" y="3742304"/>
                </a:cubicBezTo>
                <a:cubicBezTo>
                  <a:pt x="1344281" y="3733631"/>
                  <a:pt x="1355122" y="3735800"/>
                  <a:pt x="1357290" y="3735800"/>
                </a:cubicBezTo>
                <a:cubicBezTo>
                  <a:pt x="1370299" y="3735800"/>
                  <a:pt x="1385477" y="3740136"/>
                  <a:pt x="1385477" y="3755313"/>
                </a:cubicBezTo>
                <a:close/>
                <a:moveTo>
                  <a:pt x="1309590" y="3737968"/>
                </a:moveTo>
                <a:cubicBezTo>
                  <a:pt x="1311758" y="3740136"/>
                  <a:pt x="1313926" y="3742304"/>
                  <a:pt x="1313926" y="3746641"/>
                </a:cubicBezTo>
                <a:cubicBezTo>
                  <a:pt x="1313926" y="3772659"/>
                  <a:pt x="1272730" y="3781332"/>
                  <a:pt x="1264058" y="3781332"/>
                </a:cubicBezTo>
                <a:cubicBezTo>
                  <a:pt x="1248880" y="3781332"/>
                  <a:pt x="1222862" y="3774827"/>
                  <a:pt x="1212021" y="3755313"/>
                </a:cubicBezTo>
                <a:cubicBezTo>
                  <a:pt x="1218526" y="3744472"/>
                  <a:pt x="1231535" y="3742304"/>
                  <a:pt x="1242376" y="3737968"/>
                </a:cubicBezTo>
                <a:cubicBezTo>
                  <a:pt x="1244544" y="3735800"/>
                  <a:pt x="1253217" y="3729295"/>
                  <a:pt x="1259721" y="3729295"/>
                </a:cubicBezTo>
                <a:cubicBezTo>
                  <a:pt x="1264058" y="3729295"/>
                  <a:pt x="1294412" y="3735800"/>
                  <a:pt x="1309590" y="3737968"/>
                </a:cubicBezTo>
                <a:close/>
                <a:moveTo>
                  <a:pt x="967015" y="3735800"/>
                </a:moveTo>
                <a:cubicBezTo>
                  <a:pt x="969183" y="3737968"/>
                  <a:pt x="969183" y="3746641"/>
                  <a:pt x="969183" y="3750977"/>
                </a:cubicBezTo>
                <a:cubicBezTo>
                  <a:pt x="982192" y="3750977"/>
                  <a:pt x="1032061" y="3768323"/>
                  <a:pt x="1032061" y="3796509"/>
                </a:cubicBezTo>
                <a:cubicBezTo>
                  <a:pt x="1032061" y="3809518"/>
                  <a:pt x="999538" y="3844209"/>
                  <a:pt x="986529" y="3844209"/>
                </a:cubicBezTo>
                <a:cubicBezTo>
                  <a:pt x="958342" y="3844209"/>
                  <a:pt x="949669" y="3811686"/>
                  <a:pt x="949669" y="3798677"/>
                </a:cubicBezTo>
                <a:cubicBezTo>
                  <a:pt x="949669" y="3794341"/>
                  <a:pt x="951838" y="3779164"/>
                  <a:pt x="956174" y="3770491"/>
                </a:cubicBezTo>
                <a:cubicBezTo>
                  <a:pt x="949669" y="3770491"/>
                  <a:pt x="940997" y="3770491"/>
                  <a:pt x="934492" y="3766154"/>
                </a:cubicBezTo>
                <a:cubicBezTo>
                  <a:pt x="932324" y="3766154"/>
                  <a:pt x="930156" y="3763986"/>
                  <a:pt x="927987" y="3761818"/>
                </a:cubicBezTo>
                <a:cubicBezTo>
                  <a:pt x="927987" y="3750977"/>
                  <a:pt x="919315" y="3733631"/>
                  <a:pt x="919315" y="3727127"/>
                </a:cubicBezTo>
                <a:cubicBezTo>
                  <a:pt x="919315" y="3722791"/>
                  <a:pt x="919315" y="3718454"/>
                  <a:pt x="925819" y="3718454"/>
                </a:cubicBezTo>
                <a:cubicBezTo>
                  <a:pt x="930156" y="3718454"/>
                  <a:pt x="962679" y="3727127"/>
                  <a:pt x="967015" y="3735800"/>
                </a:cubicBezTo>
                <a:close/>
                <a:moveTo>
                  <a:pt x="1159984" y="3681595"/>
                </a:moveTo>
                <a:cubicBezTo>
                  <a:pt x="1157816" y="3683763"/>
                  <a:pt x="1159984" y="3683763"/>
                  <a:pt x="1159984" y="3688099"/>
                </a:cubicBezTo>
                <a:cubicBezTo>
                  <a:pt x="1159984" y="3696772"/>
                  <a:pt x="1177330" y="3685931"/>
                  <a:pt x="1166489" y="3696772"/>
                </a:cubicBezTo>
                <a:cubicBezTo>
                  <a:pt x="1172993" y="3698940"/>
                  <a:pt x="1183834" y="3694604"/>
                  <a:pt x="1188171" y="3694604"/>
                </a:cubicBezTo>
                <a:cubicBezTo>
                  <a:pt x="1205516" y="3694604"/>
                  <a:pt x="1220694" y="3705445"/>
                  <a:pt x="1235871" y="3716286"/>
                </a:cubicBezTo>
                <a:cubicBezTo>
                  <a:pt x="1225030" y="3729295"/>
                  <a:pt x="1205516" y="3735800"/>
                  <a:pt x="1192507" y="3735800"/>
                </a:cubicBezTo>
                <a:cubicBezTo>
                  <a:pt x="1162152" y="3735800"/>
                  <a:pt x="1153480" y="3714118"/>
                  <a:pt x="1131798" y="3714118"/>
                </a:cubicBezTo>
                <a:cubicBezTo>
                  <a:pt x="1118789" y="3714118"/>
                  <a:pt x="1116620" y="3711950"/>
                  <a:pt x="1110116" y="3733631"/>
                </a:cubicBezTo>
                <a:cubicBezTo>
                  <a:pt x="1114452" y="3737968"/>
                  <a:pt x="1116620" y="3742304"/>
                  <a:pt x="1120957" y="3742304"/>
                </a:cubicBezTo>
                <a:cubicBezTo>
                  <a:pt x="1127461" y="3742304"/>
                  <a:pt x="1140471" y="3735800"/>
                  <a:pt x="1144807" y="3735800"/>
                </a:cubicBezTo>
                <a:cubicBezTo>
                  <a:pt x="1159984" y="3735800"/>
                  <a:pt x="1188171" y="3753145"/>
                  <a:pt x="1188171" y="3768323"/>
                </a:cubicBezTo>
                <a:cubicBezTo>
                  <a:pt x="1188171" y="3803014"/>
                  <a:pt x="1133966" y="3820359"/>
                  <a:pt x="1118789" y="3820359"/>
                </a:cubicBezTo>
                <a:cubicBezTo>
                  <a:pt x="1103611" y="3820359"/>
                  <a:pt x="1088434" y="3809518"/>
                  <a:pt x="1066752" y="3805182"/>
                </a:cubicBezTo>
                <a:cubicBezTo>
                  <a:pt x="1064584" y="3807350"/>
                  <a:pt x="1064584" y="3805182"/>
                  <a:pt x="1064584" y="3809518"/>
                </a:cubicBezTo>
                <a:cubicBezTo>
                  <a:pt x="1064584" y="3824696"/>
                  <a:pt x="1110116" y="3833368"/>
                  <a:pt x="1110116" y="3861555"/>
                </a:cubicBezTo>
                <a:cubicBezTo>
                  <a:pt x="1110116" y="3894078"/>
                  <a:pt x="1047238" y="3920096"/>
                  <a:pt x="1036397" y="3920096"/>
                </a:cubicBezTo>
                <a:cubicBezTo>
                  <a:pt x="1012547" y="3920096"/>
                  <a:pt x="993033" y="3887573"/>
                  <a:pt x="993033" y="3874564"/>
                </a:cubicBezTo>
                <a:cubicBezTo>
                  <a:pt x="993033" y="3868060"/>
                  <a:pt x="993033" y="3857219"/>
                  <a:pt x="999538" y="3852882"/>
                </a:cubicBezTo>
                <a:cubicBezTo>
                  <a:pt x="1003874" y="3846378"/>
                  <a:pt x="1014715" y="3846378"/>
                  <a:pt x="1021220" y="3839873"/>
                </a:cubicBezTo>
                <a:cubicBezTo>
                  <a:pt x="1029893" y="3831200"/>
                  <a:pt x="1034229" y="3818191"/>
                  <a:pt x="1045070" y="3809518"/>
                </a:cubicBezTo>
                <a:cubicBezTo>
                  <a:pt x="1051575" y="3803014"/>
                  <a:pt x="1071088" y="3805182"/>
                  <a:pt x="1064584" y="3790005"/>
                </a:cubicBezTo>
                <a:cubicBezTo>
                  <a:pt x="1064584" y="3774827"/>
                  <a:pt x="1086266" y="3783500"/>
                  <a:pt x="1097107" y="3768323"/>
                </a:cubicBezTo>
                <a:cubicBezTo>
                  <a:pt x="1094938" y="3763986"/>
                  <a:pt x="1090602" y="3759650"/>
                  <a:pt x="1086266" y="3759650"/>
                </a:cubicBezTo>
                <a:cubicBezTo>
                  <a:pt x="1079761" y="3759650"/>
                  <a:pt x="1077593" y="3761818"/>
                  <a:pt x="1073257" y="3763986"/>
                </a:cubicBezTo>
                <a:cubicBezTo>
                  <a:pt x="1066752" y="3766154"/>
                  <a:pt x="1053743" y="3768323"/>
                  <a:pt x="1049406" y="3768323"/>
                </a:cubicBezTo>
                <a:cubicBezTo>
                  <a:pt x="1027724" y="3768323"/>
                  <a:pt x="995201" y="3757482"/>
                  <a:pt x="995201" y="3727127"/>
                </a:cubicBezTo>
                <a:cubicBezTo>
                  <a:pt x="995201" y="3722791"/>
                  <a:pt x="995201" y="3718454"/>
                  <a:pt x="1001706" y="3716286"/>
                </a:cubicBezTo>
                <a:cubicBezTo>
                  <a:pt x="1008211" y="3709781"/>
                  <a:pt x="1019052" y="3709781"/>
                  <a:pt x="1027724" y="3705445"/>
                </a:cubicBezTo>
                <a:cubicBezTo>
                  <a:pt x="1032061" y="3703277"/>
                  <a:pt x="1034229" y="3696772"/>
                  <a:pt x="1038565" y="3694604"/>
                </a:cubicBezTo>
                <a:cubicBezTo>
                  <a:pt x="1040734" y="3692436"/>
                  <a:pt x="1045070" y="3692436"/>
                  <a:pt x="1049406" y="3692436"/>
                </a:cubicBezTo>
                <a:cubicBezTo>
                  <a:pt x="1055911" y="3692436"/>
                  <a:pt x="1073257" y="3703277"/>
                  <a:pt x="1081929" y="3707613"/>
                </a:cubicBezTo>
                <a:cubicBezTo>
                  <a:pt x="1084097" y="3714118"/>
                  <a:pt x="1088434" y="3720622"/>
                  <a:pt x="1092770" y="3727127"/>
                </a:cubicBezTo>
                <a:cubicBezTo>
                  <a:pt x="1103611" y="3716286"/>
                  <a:pt x="1120957" y="3716286"/>
                  <a:pt x="1120957" y="3701109"/>
                </a:cubicBezTo>
                <a:cubicBezTo>
                  <a:pt x="1123125" y="3698940"/>
                  <a:pt x="1125293" y="3694604"/>
                  <a:pt x="1125293" y="3690268"/>
                </a:cubicBezTo>
                <a:cubicBezTo>
                  <a:pt x="1133966" y="3685931"/>
                  <a:pt x="1146975" y="3679427"/>
                  <a:pt x="1153480" y="3679427"/>
                </a:cubicBezTo>
                <a:cubicBezTo>
                  <a:pt x="1157816" y="3679427"/>
                  <a:pt x="1159984" y="3681595"/>
                  <a:pt x="1159984" y="3681595"/>
                </a:cubicBezTo>
                <a:close/>
                <a:moveTo>
                  <a:pt x="1545923" y="3750977"/>
                </a:moveTo>
                <a:cubicBezTo>
                  <a:pt x="1502559" y="3744472"/>
                  <a:pt x="1474373" y="3716286"/>
                  <a:pt x="1474373" y="3681595"/>
                </a:cubicBezTo>
                <a:cubicBezTo>
                  <a:pt x="1474373" y="3657745"/>
                  <a:pt x="1480877" y="3657745"/>
                  <a:pt x="1509064" y="3657745"/>
                </a:cubicBezTo>
                <a:cubicBezTo>
                  <a:pt x="1528577" y="3683763"/>
                  <a:pt x="1511232" y="3722791"/>
                  <a:pt x="1545923" y="3750977"/>
                </a:cubicBezTo>
                <a:close/>
                <a:moveTo>
                  <a:pt x="1027724" y="3685931"/>
                </a:moveTo>
                <a:cubicBezTo>
                  <a:pt x="1010379" y="3698940"/>
                  <a:pt x="977856" y="3711950"/>
                  <a:pt x="958342" y="3711950"/>
                </a:cubicBezTo>
                <a:cubicBezTo>
                  <a:pt x="943165" y="3711950"/>
                  <a:pt x="904137" y="3703277"/>
                  <a:pt x="904137" y="3677258"/>
                </a:cubicBezTo>
                <a:cubicBezTo>
                  <a:pt x="904137" y="3659913"/>
                  <a:pt x="927987" y="3657745"/>
                  <a:pt x="934492" y="3653408"/>
                </a:cubicBezTo>
                <a:cubicBezTo>
                  <a:pt x="947501" y="3646904"/>
                  <a:pt x="960510" y="3636063"/>
                  <a:pt x="973520" y="3631726"/>
                </a:cubicBezTo>
                <a:cubicBezTo>
                  <a:pt x="977856" y="3651240"/>
                  <a:pt x="1012547" y="3659913"/>
                  <a:pt x="1027724" y="3685931"/>
                </a:cubicBezTo>
                <a:close/>
                <a:moveTo>
                  <a:pt x="1610969" y="3659913"/>
                </a:moveTo>
                <a:cubicBezTo>
                  <a:pt x="1610969" y="3664249"/>
                  <a:pt x="1610969" y="3666417"/>
                  <a:pt x="1608801" y="3668586"/>
                </a:cubicBezTo>
                <a:cubicBezTo>
                  <a:pt x="1600128" y="3677258"/>
                  <a:pt x="1587119" y="3681595"/>
                  <a:pt x="1578446" y="3690268"/>
                </a:cubicBezTo>
                <a:cubicBezTo>
                  <a:pt x="1563269" y="3703277"/>
                  <a:pt x="1556764" y="3720622"/>
                  <a:pt x="1548091" y="3735800"/>
                </a:cubicBezTo>
                <a:cubicBezTo>
                  <a:pt x="1543755" y="3720622"/>
                  <a:pt x="1537250" y="3690268"/>
                  <a:pt x="1537250" y="3685931"/>
                </a:cubicBezTo>
                <a:cubicBezTo>
                  <a:pt x="1537250" y="3679427"/>
                  <a:pt x="1537250" y="3672922"/>
                  <a:pt x="1539418" y="3668586"/>
                </a:cubicBezTo>
                <a:cubicBezTo>
                  <a:pt x="1541587" y="3659913"/>
                  <a:pt x="1545923" y="3646904"/>
                  <a:pt x="1561100" y="3638231"/>
                </a:cubicBezTo>
                <a:cubicBezTo>
                  <a:pt x="1567605" y="3631726"/>
                  <a:pt x="1582782" y="3623054"/>
                  <a:pt x="1589287" y="3623054"/>
                </a:cubicBezTo>
                <a:cubicBezTo>
                  <a:pt x="1600128" y="3623054"/>
                  <a:pt x="1610969" y="3655576"/>
                  <a:pt x="1610969" y="3659913"/>
                </a:cubicBezTo>
                <a:close/>
                <a:moveTo>
                  <a:pt x="1107948" y="3644736"/>
                </a:moveTo>
                <a:cubicBezTo>
                  <a:pt x="1107948" y="3659913"/>
                  <a:pt x="1060247" y="3662081"/>
                  <a:pt x="1058079" y="3662081"/>
                </a:cubicBezTo>
                <a:cubicBezTo>
                  <a:pt x="1036397" y="3662081"/>
                  <a:pt x="1001706" y="3655576"/>
                  <a:pt x="995201" y="3616549"/>
                </a:cubicBezTo>
                <a:cubicBezTo>
                  <a:pt x="1006042" y="3607876"/>
                  <a:pt x="1027724" y="3610044"/>
                  <a:pt x="1042902" y="3610044"/>
                </a:cubicBezTo>
                <a:cubicBezTo>
                  <a:pt x="1060247" y="3610044"/>
                  <a:pt x="1107948" y="3616549"/>
                  <a:pt x="1107948" y="3644736"/>
                </a:cubicBezTo>
                <a:close/>
                <a:moveTo>
                  <a:pt x="1658669" y="3638231"/>
                </a:moveTo>
                <a:cubicBezTo>
                  <a:pt x="1658669" y="3642567"/>
                  <a:pt x="1641324" y="3664249"/>
                  <a:pt x="1636987" y="3664249"/>
                </a:cubicBezTo>
                <a:cubicBezTo>
                  <a:pt x="1621810" y="3664249"/>
                  <a:pt x="1617473" y="3642567"/>
                  <a:pt x="1617473" y="3636063"/>
                </a:cubicBezTo>
                <a:cubicBezTo>
                  <a:pt x="1617473" y="3623054"/>
                  <a:pt x="1619642" y="3605708"/>
                  <a:pt x="1636987" y="3605708"/>
                </a:cubicBezTo>
                <a:cubicBezTo>
                  <a:pt x="1647828" y="3605708"/>
                  <a:pt x="1658669" y="3633895"/>
                  <a:pt x="1658669" y="3638231"/>
                </a:cubicBezTo>
                <a:close/>
                <a:moveTo>
                  <a:pt x="1231535" y="3620885"/>
                </a:moveTo>
                <a:lnTo>
                  <a:pt x="1231535" y="3627390"/>
                </a:lnTo>
                <a:cubicBezTo>
                  <a:pt x="1227198" y="3627390"/>
                  <a:pt x="1220694" y="3629558"/>
                  <a:pt x="1216357" y="3629558"/>
                </a:cubicBezTo>
                <a:cubicBezTo>
                  <a:pt x="1209853" y="3629558"/>
                  <a:pt x="1177330" y="3616549"/>
                  <a:pt x="1170825" y="3616549"/>
                </a:cubicBezTo>
                <a:cubicBezTo>
                  <a:pt x="1157816" y="3616549"/>
                  <a:pt x="1166489" y="3638231"/>
                  <a:pt x="1146975" y="3638231"/>
                </a:cubicBezTo>
                <a:cubicBezTo>
                  <a:pt x="1142639" y="3638231"/>
                  <a:pt x="1118789" y="3631726"/>
                  <a:pt x="1107948" y="3625222"/>
                </a:cubicBezTo>
                <a:cubicBezTo>
                  <a:pt x="1099275" y="3623054"/>
                  <a:pt x="1094938" y="3614381"/>
                  <a:pt x="1088434" y="3607876"/>
                </a:cubicBezTo>
                <a:cubicBezTo>
                  <a:pt x="1097107" y="3605708"/>
                  <a:pt x="1112284" y="3603540"/>
                  <a:pt x="1116620" y="3603540"/>
                </a:cubicBezTo>
                <a:cubicBezTo>
                  <a:pt x="1136134" y="3603540"/>
                  <a:pt x="1142639" y="3610044"/>
                  <a:pt x="1168657" y="3614381"/>
                </a:cubicBezTo>
                <a:cubicBezTo>
                  <a:pt x="1175162" y="3586194"/>
                  <a:pt x="1196844" y="3616549"/>
                  <a:pt x="1207685" y="3594867"/>
                </a:cubicBezTo>
                <a:cubicBezTo>
                  <a:pt x="1212021" y="3597035"/>
                  <a:pt x="1227198" y="3612213"/>
                  <a:pt x="1231535" y="3620885"/>
                </a:cubicBezTo>
                <a:close/>
                <a:moveTo>
                  <a:pt x="951838" y="3603540"/>
                </a:moveTo>
                <a:cubicBezTo>
                  <a:pt x="951838" y="3631726"/>
                  <a:pt x="934492" y="3638231"/>
                  <a:pt x="914978" y="3638231"/>
                </a:cubicBezTo>
                <a:cubicBezTo>
                  <a:pt x="910642" y="3638231"/>
                  <a:pt x="904137" y="3638231"/>
                  <a:pt x="899801" y="3636063"/>
                </a:cubicBezTo>
                <a:lnTo>
                  <a:pt x="899801" y="3571017"/>
                </a:lnTo>
                <a:cubicBezTo>
                  <a:pt x="917146" y="3581858"/>
                  <a:pt x="951838" y="3599203"/>
                  <a:pt x="951838" y="3603540"/>
                </a:cubicBezTo>
                <a:close/>
                <a:moveTo>
                  <a:pt x="1634819" y="3560176"/>
                </a:moveTo>
                <a:cubicBezTo>
                  <a:pt x="1634819" y="3564512"/>
                  <a:pt x="1632651" y="3575353"/>
                  <a:pt x="1632651" y="3584026"/>
                </a:cubicBezTo>
                <a:lnTo>
                  <a:pt x="1619642" y="3584026"/>
                </a:lnTo>
                <a:cubicBezTo>
                  <a:pt x="1615305" y="3581858"/>
                  <a:pt x="1608801" y="3579690"/>
                  <a:pt x="1608801" y="3573185"/>
                </a:cubicBezTo>
                <a:cubicBezTo>
                  <a:pt x="1608801" y="3564512"/>
                  <a:pt x="1619642" y="3551503"/>
                  <a:pt x="1615305" y="3542830"/>
                </a:cubicBezTo>
                <a:cubicBezTo>
                  <a:pt x="1623978" y="3540662"/>
                  <a:pt x="1634819" y="3551503"/>
                  <a:pt x="1634819" y="3560176"/>
                </a:cubicBezTo>
                <a:close/>
                <a:moveTo>
                  <a:pt x="1600128" y="3527653"/>
                </a:moveTo>
                <a:cubicBezTo>
                  <a:pt x="1600128" y="3529821"/>
                  <a:pt x="1602296" y="3527653"/>
                  <a:pt x="1602296" y="3531989"/>
                </a:cubicBezTo>
                <a:cubicBezTo>
                  <a:pt x="1602296" y="3538494"/>
                  <a:pt x="1593623" y="3551503"/>
                  <a:pt x="1593623" y="3558008"/>
                </a:cubicBezTo>
                <a:lnTo>
                  <a:pt x="1593623" y="3597035"/>
                </a:lnTo>
                <a:cubicBezTo>
                  <a:pt x="1591455" y="3601372"/>
                  <a:pt x="1591455" y="3605708"/>
                  <a:pt x="1589287" y="3605708"/>
                </a:cubicBezTo>
                <a:cubicBezTo>
                  <a:pt x="1574110" y="3612213"/>
                  <a:pt x="1554596" y="3625222"/>
                  <a:pt x="1537250" y="3633895"/>
                </a:cubicBezTo>
                <a:cubicBezTo>
                  <a:pt x="1528577" y="3627390"/>
                  <a:pt x="1530746" y="3610044"/>
                  <a:pt x="1530746" y="3605708"/>
                </a:cubicBezTo>
                <a:cubicBezTo>
                  <a:pt x="1530746" y="3601372"/>
                  <a:pt x="1535082" y="3573185"/>
                  <a:pt x="1537250" y="3555840"/>
                </a:cubicBezTo>
                <a:cubicBezTo>
                  <a:pt x="1513400" y="3566680"/>
                  <a:pt x="1509064" y="3584026"/>
                  <a:pt x="1509064" y="3599203"/>
                </a:cubicBezTo>
                <a:cubicBezTo>
                  <a:pt x="1509064" y="3603540"/>
                  <a:pt x="1515568" y="3623054"/>
                  <a:pt x="1515568" y="3627390"/>
                </a:cubicBezTo>
                <a:cubicBezTo>
                  <a:pt x="1515568" y="3633895"/>
                  <a:pt x="1511232" y="3642567"/>
                  <a:pt x="1509064" y="3649072"/>
                </a:cubicBezTo>
                <a:lnTo>
                  <a:pt x="1474373" y="3649072"/>
                </a:lnTo>
                <a:cubicBezTo>
                  <a:pt x="1454859" y="3638231"/>
                  <a:pt x="1448354" y="3616549"/>
                  <a:pt x="1448354" y="3601372"/>
                </a:cubicBezTo>
                <a:cubicBezTo>
                  <a:pt x="1448354" y="3575353"/>
                  <a:pt x="1485214" y="3538494"/>
                  <a:pt x="1511232" y="3538494"/>
                </a:cubicBezTo>
                <a:cubicBezTo>
                  <a:pt x="1515568" y="3538494"/>
                  <a:pt x="1524241" y="3538494"/>
                  <a:pt x="1530746" y="3540662"/>
                </a:cubicBezTo>
                <a:cubicBezTo>
                  <a:pt x="1532914" y="3544999"/>
                  <a:pt x="1532914" y="3555840"/>
                  <a:pt x="1537250" y="3555840"/>
                </a:cubicBezTo>
                <a:cubicBezTo>
                  <a:pt x="1543755" y="3555840"/>
                  <a:pt x="1569773" y="3536326"/>
                  <a:pt x="1584950" y="3527653"/>
                </a:cubicBezTo>
                <a:lnTo>
                  <a:pt x="1600128" y="3527653"/>
                </a:lnTo>
                <a:close/>
                <a:moveTo>
                  <a:pt x="1207685" y="3590531"/>
                </a:moveTo>
                <a:lnTo>
                  <a:pt x="1170825" y="3590531"/>
                </a:lnTo>
                <a:cubicBezTo>
                  <a:pt x="1164321" y="3588362"/>
                  <a:pt x="1153480" y="3586194"/>
                  <a:pt x="1146975" y="3579690"/>
                </a:cubicBezTo>
                <a:cubicBezTo>
                  <a:pt x="1142639" y="3577521"/>
                  <a:pt x="1136134" y="3573185"/>
                  <a:pt x="1133966" y="3568849"/>
                </a:cubicBezTo>
                <a:cubicBezTo>
                  <a:pt x="1127461" y="3558008"/>
                  <a:pt x="1120957" y="3540662"/>
                  <a:pt x="1120957" y="3534158"/>
                </a:cubicBezTo>
                <a:cubicBezTo>
                  <a:pt x="1120957" y="3529821"/>
                  <a:pt x="1123125" y="3527653"/>
                  <a:pt x="1125293" y="3527653"/>
                </a:cubicBezTo>
                <a:cubicBezTo>
                  <a:pt x="1149143" y="3531989"/>
                  <a:pt x="1207685" y="3544999"/>
                  <a:pt x="1207685" y="3590531"/>
                </a:cubicBezTo>
                <a:close/>
                <a:moveTo>
                  <a:pt x="761036" y="3644736"/>
                </a:moveTo>
                <a:cubicBezTo>
                  <a:pt x="761036" y="3709781"/>
                  <a:pt x="802232" y="3796509"/>
                  <a:pt x="858605" y="3857219"/>
                </a:cubicBezTo>
                <a:cubicBezTo>
                  <a:pt x="862942" y="3855050"/>
                  <a:pt x="862942" y="3850714"/>
                  <a:pt x="865110" y="3850714"/>
                </a:cubicBezTo>
                <a:cubicBezTo>
                  <a:pt x="867278" y="3848546"/>
                  <a:pt x="865110" y="3846378"/>
                  <a:pt x="865110" y="3842041"/>
                </a:cubicBezTo>
                <a:lnTo>
                  <a:pt x="878119" y="3842041"/>
                </a:lnTo>
                <a:cubicBezTo>
                  <a:pt x="873783" y="3868060"/>
                  <a:pt x="871614" y="3896246"/>
                  <a:pt x="880287" y="3935274"/>
                </a:cubicBezTo>
                <a:cubicBezTo>
                  <a:pt x="865110" y="3933105"/>
                  <a:pt x="862942" y="3920096"/>
                  <a:pt x="858605" y="3913592"/>
                </a:cubicBezTo>
                <a:cubicBezTo>
                  <a:pt x="828250" y="3863723"/>
                  <a:pt x="795728" y="3811686"/>
                  <a:pt x="769709" y="3761818"/>
                </a:cubicBezTo>
                <a:cubicBezTo>
                  <a:pt x="761036" y="3744472"/>
                  <a:pt x="752364" y="3724959"/>
                  <a:pt x="748027" y="3705445"/>
                </a:cubicBezTo>
                <a:cubicBezTo>
                  <a:pt x="743691" y="3690268"/>
                  <a:pt x="741523" y="3659913"/>
                  <a:pt x="741523" y="3655576"/>
                </a:cubicBezTo>
                <a:cubicBezTo>
                  <a:pt x="741523" y="3649072"/>
                  <a:pt x="743691" y="3638231"/>
                  <a:pt x="743691" y="3629558"/>
                </a:cubicBezTo>
                <a:cubicBezTo>
                  <a:pt x="745859" y="3620885"/>
                  <a:pt x="748027" y="3610044"/>
                  <a:pt x="748027" y="3599203"/>
                </a:cubicBezTo>
                <a:cubicBezTo>
                  <a:pt x="752364" y="3588362"/>
                  <a:pt x="752364" y="3575353"/>
                  <a:pt x="756700" y="3566680"/>
                </a:cubicBezTo>
                <a:cubicBezTo>
                  <a:pt x="758868" y="3560176"/>
                  <a:pt x="767541" y="3558008"/>
                  <a:pt x="767541" y="3553671"/>
                </a:cubicBezTo>
                <a:cubicBezTo>
                  <a:pt x="776214" y="3527653"/>
                  <a:pt x="793559" y="3514644"/>
                  <a:pt x="810905" y="3505971"/>
                </a:cubicBezTo>
                <a:cubicBezTo>
                  <a:pt x="778382" y="3549335"/>
                  <a:pt x="761036" y="3599203"/>
                  <a:pt x="761036" y="3644736"/>
                </a:cubicBezTo>
                <a:close/>
                <a:moveTo>
                  <a:pt x="1107948" y="3536326"/>
                </a:moveTo>
                <a:lnTo>
                  <a:pt x="1103611" y="3540662"/>
                </a:lnTo>
                <a:cubicBezTo>
                  <a:pt x="1107948" y="3553671"/>
                  <a:pt x="1114452" y="3571017"/>
                  <a:pt x="1123125" y="3588362"/>
                </a:cubicBezTo>
                <a:cubicBezTo>
                  <a:pt x="1120957" y="3590531"/>
                  <a:pt x="1116620" y="3590531"/>
                  <a:pt x="1112284" y="3590531"/>
                </a:cubicBezTo>
                <a:cubicBezTo>
                  <a:pt x="1051575" y="3590531"/>
                  <a:pt x="1023388" y="3551503"/>
                  <a:pt x="1023388" y="3497298"/>
                </a:cubicBezTo>
                <a:cubicBezTo>
                  <a:pt x="1023388" y="3492962"/>
                  <a:pt x="1025556" y="3479953"/>
                  <a:pt x="1025556" y="3471280"/>
                </a:cubicBezTo>
                <a:cubicBezTo>
                  <a:pt x="1042902" y="3505971"/>
                  <a:pt x="1092770" y="3497298"/>
                  <a:pt x="1107948" y="3536326"/>
                </a:cubicBezTo>
                <a:close/>
                <a:moveTo>
                  <a:pt x="1467868" y="3462607"/>
                </a:moveTo>
                <a:cubicBezTo>
                  <a:pt x="1461363" y="3475616"/>
                  <a:pt x="1450522" y="3488625"/>
                  <a:pt x="1444018" y="3505971"/>
                </a:cubicBezTo>
                <a:cubicBezTo>
                  <a:pt x="1439681" y="3512476"/>
                  <a:pt x="1439681" y="3525485"/>
                  <a:pt x="1437513" y="3536326"/>
                </a:cubicBezTo>
                <a:cubicBezTo>
                  <a:pt x="1437513" y="3538494"/>
                  <a:pt x="1415831" y="3547167"/>
                  <a:pt x="1409327" y="3547167"/>
                </a:cubicBezTo>
                <a:cubicBezTo>
                  <a:pt x="1387645" y="3547167"/>
                  <a:pt x="1370299" y="3534158"/>
                  <a:pt x="1357290" y="3516812"/>
                </a:cubicBezTo>
                <a:cubicBezTo>
                  <a:pt x="1339944" y="3512476"/>
                  <a:pt x="1311758" y="3525485"/>
                  <a:pt x="1305253" y="3501635"/>
                </a:cubicBezTo>
                <a:cubicBezTo>
                  <a:pt x="1313926" y="3497298"/>
                  <a:pt x="1346449" y="3473448"/>
                  <a:pt x="1359458" y="3473448"/>
                </a:cubicBezTo>
                <a:cubicBezTo>
                  <a:pt x="1381140" y="3473448"/>
                  <a:pt x="1363795" y="3492962"/>
                  <a:pt x="1370299" y="3503803"/>
                </a:cubicBezTo>
                <a:cubicBezTo>
                  <a:pt x="1391981" y="3482121"/>
                  <a:pt x="1415831" y="3464775"/>
                  <a:pt x="1439681" y="3462607"/>
                </a:cubicBezTo>
                <a:lnTo>
                  <a:pt x="1467868" y="3462607"/>
                </a:lnTo>
                <a:close/>
                <a:moveTo>
                  <a:pt x="1558932" y="3499466"/>
                </a:moveTo>
                <a:cubicBezTo>
                  <a:pt x="1563269" y="3495130"/>
                  <a:pt x="1600128" y="3462607"/>
                  <a:pt x="1610969" y="3462607"/>
                </a:cubicBezTo>
                <a:cubicBezTo>
                  <a:pt x="1623978" y="3462607"/>
                  <a:pt x="1621810" y="3477785"/>
                  <a:pt x="1621810" y="3484289"/>
                </a:cubicBezTo>
                <a:cubicBezTo>
                  <a:pt x="1621810" y="3488625"/>
                  <a:pt x="1621810" y="3495130"/>
                  <a:pt x="1619642" y="3501635"/>
                </a:cubicBezTo>
                <a:cubicBezTo>
                  <a:pt x="1608801" y="3505971"/>
                  <a:pt x="1593623" y="3508139"/>
                  <a:pt x="1578446" y="3512476"/>
                </a:cubicBezTo>
                <a:cubicBezTo>
                  <a:pt x="1569773" y="3514644"/>
                  <a:pt x="1556764" y="3512476"/>
                  <a:pt x="1550259" y="3514644"/>
                </a:cubicBezTo>
                <a:cubicBezTo>
                  <a:pt x="1543755" y="3516812"/>
                  <a:pt x="1539418" y="3523317"/>
                  <a:pt x="1532914" y="3523317"/>
                </a:cubicBezTo>
                <a:cubicBezTo>
                  <a:pt x="1524241" y="3523317"/>
                  <a:pt x="1504727" y="3518980"/>
                  <a:pt x="1498223" y="3531989"/>
                </a:cubicBezTo>
                <a:cubicBezTo>
                  <a:pt x="1483045" y="3536326"/>
                  <a:pt x="1470036" y="3540662"/>
                  <a:pt x="1459195" y="3547167"/>
                </a:cubicBezTo>
                <a:cubicBezTo>
                  <a:pt x="1459195" y="3542830"/>
                  <a:pt x="1457027" y="3538494"/>
                  <a:pt x="1457027" y="3534158"/>
                </a:cubicBezTo>
                <a:cubicBezTo>
                  <a:pt x="1457027" y="3492962"/>
                  <a:pt x="1483045" y="3460439"/>
                  <a:pt x="1528577" y="3460439"/>
                </a:cubicBezTo>
                <a:cubicBezTo>
                  <a:pt x="1552428" y="3460439"/>
                  <a:pt x="1558932" y="3469112"/>
                  <a:pt x="1558932" y="3499466"/>
                </a:cubicBezTo>
                <a:close/>
                <a:moveTo>
                  <a:pt x="951838" y="3469112"/>
                </a:moveTo>
                <a:cubicBezTo>
                  <a:pt x="1001706" y="3469112"/>
                  <a:pt x="1006042" y="3475616"/>
                  <a:pt x="1006042" y="3512476"/>
                </a:cubicBezTo>
                <a:cubicBezTo>
                  <a:pt x="1006042" y="3540662"/>
                  <a:pt x="1021220" y="3558008"/>
                  <a:pt x="1047238" y="3590531"/>
                </a:cubicBezTo>
                <a:cubicBezTo>
                  <a:pt x="1029893" y="3599203"/>
                  <a:pt x="1019052" y="3599203"/>
                  <a:pt x="1003874" y="3599203"/>
                </a:cubicBezTo>
                <a:cubicBezTo>
                  <a:pt x="954006" y="3599203"/>
                  <a:pt x="897633" y="3560176"/>
                  <a:pt x="897633" y="3508139"/>
                </a:cubicBezTo>
                <a:cubicBezTo>
                  <a:pt x="897633" y="3501635"/>
                  <a:pt x="899801" y="3460439"/>
                  <a:pt x="917146" y="3460439"/>
                </a:cubicBezTo>
                <a:cubicBezTo>
                  <a:pt x="923651" y="3460439"/>
                  <a:pt x="938828" y="3469112"/>
                  <a:pt x="951838" y="3469112"/>
                </a:cubicBezTo>
                <a:close/>
                <a:moveTo>
                  <a:pt x="542049" y="3462607"/>
                </a:moveTo>
                <a:lnTo>
                  <a:pt x="539881" y="3475616"/>
                </a:lnTo>
                <a:cubicBezTo>
                  <a:pt x="535544" y="3471280"/>
                  <a:pt x="531208" y="3469112"/>
                  <a:pt x="531208" y="3464775"/>
                </a:cubicBezTo>
                <a:cubicBezTo>
                  <a:pt x="531208" y="3458271"/>
                  <a:pt x="526871" y="3460439"/>
                  <a:pt x="524703" y="3458271"/>
                </a:cubicBezTo>
                <a:lnTo>
                  <a:pt x="531208" y="3451766"/>
                </a:lnTo>
                <a:cubicBezTo>
                  <a:pt x="533376" y="3456103"/>
                  <a:pt x="537712" y="3460439"/>
                  <a:pt x="542049" y="3462607"/>
                </a:cubicBezTo>
                <a:close/>
                <a:moveTo>
                  <a:pt x="977856" y="3328179"/>
                </a:moveTo>
                <a:cubicBezTo>
                  <a:pt x="986529" y="3332515"/>
                  <a:pt x="1019052" y="3326011"/>
                  <a:pt x="1019052" y="3347693"/>
                </a:cubicBezTo>
                <a:cubicBezTo>
                  <a:pt x="1019052" y="3354197"/>
                  <a:pt x="1006042" y="3373711"/>
                  <a:pt x="1006042" y="3384552"/>
                </a:cubicBezTo>
                <a:cubicBezTo>
                  <a:pt x="1003874" y="3423580"/>
                  <a:pt x="1008211" y="3430084"/>
                  <a:pt x="1008211" y="3436589"/>
                </a:cubicBezTo>
                <a:cubicBezTo>
                  <a:pt x="1008211" y="3453934"/>
                  <a:pt x="984360" y="3458271"/>
                  <a:pt x="971351" y="3458271"/>
                </a:cubicBezTo>
                <a:cubicBezTo>
                  <a:pt x="956174" y="3458271"/>
                  <a:pt x="912810" y="3447430"/>
                  <a:pt x="912810" y="3427916"/>
                </a:cubicBezTo>
                <a:cubicBezTo>
                  <a:pt x="912810" y="3423580"/>
                  <a:pt x="927987" y="3367207"/>
                  <a:pt x="943165" y="3339020"/>
                </a:cubicBezTo>
                <a:cubicBezTo>
                  <a:pt x="947501" y="3328179"/>
                  <a:pt x="960510" y="3321674"/>
                  <a:pt x="969183" y="3321674"/>
                </a:cubicBezTo>
                <a:cubicBezTo>
                  <a:pt x="973520" y="3321674"/>
                  <a:pt x="971351" y="3326011"/>
                  <a:pt x="977856" y="3328179"/>
                </a:cubicBezTo>
                <a:close/>
                <a:moveTo>
                  <a:pt x="2183372" y="3293488"/>
                </a:moveTo>
                <a:cubicBezTo>
                  <a:pt x="2166027" y="3304329"/>
                  <a:pt x="2146513" y="3315170"/>
                  <a:pt x="2131336" y="3332515"/>
                </a:cubicBezTo>
                <a:cubicBezTo>
                  <a:pt x="2124831" y="3336852"/>
                  <a:pt x="2122663" y="3347693"/>
                  <a:pt x="2118326" y="3354197"/>
                </a:cubicBezTo>
                <a:cubicBezTo>
                  <a:pt x="2118326" y="3356366"/>
                  <a:pt x="2116158" y="3358534"/>
                  <a:pt x="2111822" y="3358534"/>
                </a:cubicBezTo>
                <a:cubicBezTo>
                  <a:pt x="2105317" y="3358534"/>
                  <a:pt x="2090140" y="3347693"/>
                  <a:pt x="2079299" y="3339020"/>
                </a:cubicBezTo>
                <a:cubicBezTo>
                  <a:pt x="2111822" y="3297824"/>
                  <a:pt x="2126999" y="3291320"/>
                  <a:pt x="2157354" y="3291320"/>
                </a:cubicBezTo>
                <a:cubicBezTo>
                  <a:pt x="2163859" y="3291320"/>
                  <a:pt x="2174700" y="3293488"/>
                  <a:pt x="2183372" y="3293488"/>
                </a:cubicBezTo>
                <a:close/>
                <a:moveTo>
                  <a:pt x="1634819" y="3326011"/>
                </a:moveTo>
                <a:cubicBezTo>
                  <a:pt x="1634819" y="3339020"/>
                  <a:pt x="1623978" y="3343356"/>
                  <a:pt x="1610969" y="3347693"/>
                </a:cubicBezTo>
                <a:cubicBezTo>
                  <a:pt x="1615305" y="3352029"/>
                  <a:pt x="1619642" y="3358534"/>
                  <a:pt x="1619642" y="3365038"/>
                </a:cubicBezTo>
                <a:cubicBezTo>
                  <a:pt x="1619642" y="3369375"/>
                  <a:pt x="1613137" y="3380216"/>
                  <a:pt x="1610969" y="3388889"/>
                </a:cubicBezTo>
                <a:cubicBezTo>
                  <a:pt x="1613137" y="3391057"/>
                  <a:pt x="1617473" y="3388889"/>
                  <a:pt x="1630483" y="3388889"/>
                </a:cubicBezTo>
                <a:cubicBezTo>
                  <a:pt x="1630483" y="3388889"/>
                  <a:pt x="1628314" y="3391057"/>
                  <a:pt x="1628314" y="3393225"/>
                </a:cubicBezTo>
                <a:cubicBezTo>
                  <a:pt x="1630483" y="3399729"/>
                  <a:pt x="1632651" y="3410570"/>
                  <a:pt x="1632651" y="3414907"/>
                </a:cubicBezTo>
                <a:cubicBezTo>
                  <a:pt x="1632651" y="3443093"/>
                  <a:pt x="1621810" y="3447430"/>
                  <a:pt x="1591455" y="3453934"/>
                </a:cubicBezTo>
                <a:cubicBezTo>
                  <a:pt x="1582782" y="3445262"/>
                  <a:pt x="1589287" y="3432252"/>
                  <a:pt x="1589287" y="3423580"/>
                </a:cubicBezTo>
                <a:cubicBezTo>
                  <a:pt x="1589287" y="3423580"/>
                  <a:pt x="1589287" y="3421411"/>
                  <a:pt x="1584950" y="3421411"/>
                </a:cubicBezTo>
                <a:cubicBezTo>
                  <a:pt x="1578446" y="3421411"/>
                  <a:pt x="1571941" y="3434421"/>
                  <a:pt x="1563269" y="3440925"/>
                </a:cubicBezTo>
                <a:cubicBezTo>
                  <a:pt x="1552428" y="3447430"/>
                  <a:pt x="1537250" y="3449598"/>
                  <a:pt x="1530746" y="3449598"/>
                </a:cubicBezTo>
                <a:cubicBezTo>
                  <a:pt x="1513400" y="3449598"/>
                  <a:pt x="1491718" y="3445262"/>
                  <a:pt x="1491718" y="3425748"/>
                </a:cubicBezTo>
                <a:cubicBezTo>
                  <a:pt x="1491718" y="3421411"/>
                  <a:pt x="1498223" y="3408402"/>
                  <a:pt x="1498223" y="3401898"/>
                </a:cubicBezTo>
                <a:cubicBezTo>
                  <a:pt x="1498223" y="3397561"/>
                  <a:pt x="1498223" y="3399729"/>
                  <a:pt x="1496054" y="3397561"/>
                </a:cubicBezTo>
                <a:cubicBezTo>
                  <a:pt x="1472204" y="3397561"/>
                  <a:pt x="1478709" y="3427916"/>
                  <a:pt x="1478709" y="3438757"/>
                </a:cubicBezTo>
                <a:lnTo>
                  <a:pt x="1396318" y="3447430"/>
                </a:lnTo>
                <a:cubicBezTo>
                  <a:pt x="1402822" y="3438757"/>
                  <a:pt x="1398486" y="3430084"/>
                  <a:pt x="1396318" y="3421411"/>
                </a:cubicBezTo>
                <a:cubicBezTo>
                  <a:pt x="1376804" y="3479953"/>
                  <a:pt x="1322599" y="3438757"/>
                  <a:pt x="1300917" y="3495130"/>
                </a:cubicBezTo>
                <a:cubicBezTo>
                  <a:pt x="1281403" y="3486457"/>
                  <a:pt x="1283571" y="3475616"/>
                  <a:pt x="1283571" y="3462607"/>
                </a:cubicBezTo>
                <a:cubicBezTo>
                  <a:pt x="1283571" y="3458271"/>
                  <a:pt x="1285740" y="3447430"/>
                  <a:pt x="1285740" y="3438757"/>
                </a:cubicBezTo>
                <a:lnTo>
                  <a:pt x="1285740" y="3430084"/>
                </a:lnTo>
                <a:cubicBezTo>
                  <a:pt x="1311758" y="3391057"/>
                  <a:pt x="1342113" y="3369375"/>
                  <a:pt x="1376804" y="3369375"/>
                </a:cubicBezTo>
                <a:cubicBezTo>
                  <a:pt x="1381140" y="3369375"/>
                  <a:pt x="1391981" y="3369375"/>
                  <a:pt x="1398486" y="3373711"/>
                </a:cubicBezTo>
                <a:cubicBezTo>
                  <a:pt x="1400654" y="3375879"/>
                  <a:pt x="1400654" y="3397561"/>
                  <a:pt x="1407159" y="3397561"/>
                </a:cubicBezTo>
                <a:cubicBezTo>
                  <a:pt x="1413663" y="3397561"/>
                  <a:pt x="1448354" y="3349861"/>
                  <a:pt x="1485214" y="3349861"/>
                </a:cubicBezTo>
                <a:cubicBezTo>
                  <a:pt x="1517736" y="3349861"/>
                  <a:pt x="1500391" y="3369375"/>
                  <a:pt x="1517736" y="3369375"/>
                </a:cubicBezTo>
                <a:cubicBezTo>
                  <a:pt x="1522073" y="3369375"/>
                  <a:pt x="1545923" y="3356366"/>
                  <a:pt x="1561100" y="3347693"/>
                </a:cubicBezTo>
                <a:cubicBezTo>
                  <a:pt x="1552428" y="3339020"/>
                  <a:pt x="1543755" y="3336852"/>
                  <a:pt x="1543755" y="3326011"/>
                </a:cubicBezTo>
                <a:cubicBezTo>
                  <a:pt x="1543755" y="3304329"/>
                  <a:pt x="1587119" y="3273974"/>
                  <a:pt x="1602296" y="3273974"/>
                </a:cubicBezTo>
                <a:cubicBezTo>
                  <a:pt x="1628314" y="3273974"/>
                  <a:pt x="1634819" y="3313002"/>
                  <a:pt x="1634819" y="3326011"/>
                </a:cubicBezTo>
                <a:close/>
                <a:moveTo>
                  <a:pt x="1524241" y="3265301"/>
                </a:moveTo>
                <a:cubicBezTo>
                  <a:pt x="1530746" y="3267470"/>
                  <a:pt x="1539418" y="3276142"/>
                  <a:pt x="1543755" y="3280479"/>
                </a:cubicBezTo>
                <a:cubicBezTo>
                  <a:pt x="1543755" y="3280479"/>
                  <a:pt x="1545923" y="3278311"/>
                  <a:pt x="1545923" y="3284815"/>
                </a:cubicBezTo>
                <a:cubicBezTo>
                  <a:pt x="1545923" y="3289152"/>
                  <a:pt x="1535082" y="3319506"/>
                  <a:pt x="1524241" y="3330347"/>
                </a:cubicBezTo>
                <a:cubicBezTo>
                  <a:pt x="1515568" y="3339020"/>
                  <a:pt x="1491718" y="3334684"/>
                  <a:pt x="1483045" y="3336852"/>
                </a:cubicBezTo>
                <a:cubicBezTo>
                  <a:pt x="1465700" y="3339020"/>
                  <a:pt x="1444018" y="3345525"/>
                  <a:pt x="1426672" y="3354197"/>
                </a:cubicBezTo>
                <a:lnTo>
                  <a:pt x="1420168" y="3354197"/>
                </a:lnTo>
                <a:cubicBezTo>
                  <a:pt x="1420168" y="3347693"/>
                  <a:pt x="1417999" y="3336852"/>
                  <a:pt x="1417999" y="3330347"/>
                </a:cubicBezTo>
                <a:cubicBezTo>
                  <a:pt x="1417999" y="3282647"/>
                  <a:pt x="1459195" y="3263133"/>
                  <a:pt x="1498223" y="3263133"/>
                </a:cubicBezTo>
                <a:cubicBezTo>
                  <a:pt x="1502559" y="3263133"/>
                  <a:pt x="1517736" y="3263133"/>
                  <a:pt x="1524241" y="3265301"/>
                </a:cubicBezTo>
                <a:close/>
                <a:moveTo>
                  <a:pt x="1420168" y="3276142"/>
                </a:moveTo>
                <a:cubicBezTo>
                  <a:pt x="1420168" y="3282647"/>
                  <a:pt x="1413663" y="3289152"/>
                  <a:pt x="1411495" y="3297824"/>
                </a:cubicBezTo>
                <a:cubicBezTo>
                  <a:pt x="1409327" y="3306497"/>
                  <a:pt x="1409327" y="3321674"/>
                  <a:pt x="1402822" y="3334684"/>
                </a:cubicBezTo>
                <a:cubicBezTo>
                  <a:pt x="1391981" y="3356366"/>
                  <a:pt x="1363795" y="3356366"/>
                  <a:pt x="1350785" y="3360702"/>
                </a:cubicBezTo>
                <a:cubicBezTo>
                  <a:pt x="1337776" y="3362870"/>
                  <a:pt x="1322599" y="3369375"/>
                  <a:pt x="1307422" y="3375879"/>
                </a:cubicBezTo>
                <a:cubicBezTo>
                  <a:pt x="1305253" y="3365038"/>
                  <a:pt x="1303085" y="3347693"/>
                  <a:pt x="1303085" y="3341188"/>
                </a:cubicBezTo>
                <a:cubicBezTo>
                  <a:pt x="1303085" y="3291320"/>
                  <a:pt x="1348617" y="3260965"/>
                  <a:pt x="1389813" y="3260965"/>
                </a:cubicBezTo>
                <a:cubicBezTo>
                  <a:pt x="1400654" y="3260965"/>
                  <a:pt x="1420168" y="3260965"/>
                  <a:pt x="1420168" y="3276142"/>
                </a:cubicBezTo>
                <a:close/>
                <a:moveTo>
                  <a:pt x="1136134" y="3304329"/>
                </a:moveTo>
                <a:cubicBezTo>
                  <a:pt x="1138302" y="3321674"/>
                  <a:pt x="1142639" y="3352029"/>
                  <a:pt x="1142639" y="3358534"/>
                </a:cubicBezTo>
                <a:cubicBezTo>
                  <a:pt x="1142639" y="3371543"/>
                  <a:pt x="1127461" y="3375879"/>
                  <a:pt x="1118789" y="3375879"/>
                </a:cubicBezTo>
                <a:cubicBezTo>
                  <a:pt x="1101443" y="3375879"/>
                  <a:pt x="1092770" y="3365038"/>
                  <a:pt x="1068920" y="3352029"/>
                </a:cubicBezTo>
                <a:cubicBezTo>
                  <a:pt x="1066752" y="3354197"/>
                  <a:pt x="1066752" y="3352029"/>
                  <a:pt x="1066752" y="3358534"/>
                </a:cubicBezTo>
                <a:cubicBezTo>
                  <a:pt x="1066752" y="3386720"/>
                  <a:pt x="1114452" y="3388889"/>
                  <a:pt x="1120957" y="3397561"/>
                </a:cubicBezTo>
                <a:cubicBezTo>
                  <a:pt x="1123125" y="3401898"/>
                  <a:pt x="1116620" y="3414907"/>
                  <a:pt x="1125293" y="3414907"/>
                </a:cubicBezTo>
                <a:cubicBezTo>
                  <a:pt x="1129630" y="3414907"/>
                  <a:pt x="1144807" y="3397561"/>
                  <a:pt x="1155648" y="3397561"/>
                </a:cubicBezTo>
                <a:cubicBezTo>
                  <a:pt x="1172993" y="3397561"/>
                  <a:pt x="1190339" y="3423580"/>
                  <a:pt x="1190339" y="3436589"/>
                </a:cubicBezTo>
                <a:cubicBezTo>
                  <a:pt x="1190339" y="3440925"/>
                  <a:pt x="1181666" y="3451766"/>
                  <a:pt x="1179498" y="3462607"/>
                </a:cubicBezTo>
                <a:cubicBezTo>
                  <a:pt x="1172993" y="3477785"/>
                  <a:pt x="1175162" y="3499466"/>
                  <a:pt x="1175162" y="3518980"/>
                </a:cubicBezTo>
                <a:cubicBezTo>
                  <a:pt x="1172993" y="3523317"/>
                  <a:pt x="1166489" y="3525485"/>
                  <a:pt x="1162152" y="3525485"/>
                </a:cubicBezTo>
                <a:cubicBezTo>
                  <a:pt x="1127461" y="3525485"/>
                  <a:pt x="1114452" y="3486457"/>
                  <a:pt x="1114452" y="3466944"/>
                </a:cubicBezTo>
                <a:cubicBezTo>
                  <a:pt x="1114452" y="3460439"/>
                  <a:pt x="1118789" y="3436589"/>
                  <a:pt x="1120957" y="3414907"/>
                </a:cubicBezTo>
                <a:cubicBezTo>
                  <a:pt x="1088434" y="3436589"/>
                  <a:pt x="1099275" y="3471280"/>
                  <a:pt x="1101443" y="3495130"/>
                </a:cubicBezTo>
                <a:lnTo>
                  <a:pt x="1092770" y="3495130"/>
                </a:lnTo>
                <a:cubicBezTo>
                  <a:pt x="1045070" y="3484289"/>
                  <a:pt x="1016883" y="3443093"/>
                  <a:pt x="1016883" y="3404066"/>
                </a:cubicBezTo>
                <a:cubicBezTo>
                  <a:pt x="1016883" y="3384552"/>
                  <a:pt x="1029893" y="3330347"/>
                  <a:pt x="1060247" y="3349861"/>
                </a:cubicBezTo>
                <a:cubicBezTo>
                  <a:pt x="1062416" y="3347693"/>
                  <a:pt x="1062416" y="3345525"/>
                  <a:pt x="1062416" y="3341188"/>
                </a:cubicBezTo>
                <a:cubicBezTo>
                  <a:pt x="1062416" y="3334684"/>
                  <a:pt x="1058079" y="3310834"/>
                  <a:pt x="1058079" y="3306497"/>
                </a:cubicBezTo>
                <a:cubicBezTo>
                  <a:pt x="1058079" y="3293488"/>
                  <a:pt x="1060247" y="3258797"/>
                  <a:pt x="1084097" y="3258797"/>
                </a:cubicBezTo>
                <a:cubicBezTo>
                  <a:pt x="1101443" y="3258797"/>
                  <a:pt x="1133966" y="3282647"/>
                  <a:pt x="1136134" y="3304329"/>
                </a:cubicBezTo>
                <a:close/>
                <a:moveTo>
                  <a:pt x="1771415" y="3282647"/>
                </a:moveTo>
                <a:cubicBezTo>
                  <a:pt x="1771415" y="3289152"/>
                  <a:pt x="1769247" y="3299993"/>
                  <a:pt x="1764911" y="3308665"/>
                </a:cubicBezTo>
                <a:cubicBezTo>
                  <a:pt x="1767079" y="3310834"/>
                  <a:pt x="1767079" y="3310834"/>
                  <a:pt x="1771415" y="3310834"/>
                </a:cubicBezTo>
                <a:cubicBezTo>
                  <a:pt x="1797434" y="3310834"/>
                  <a:pt x="1853807" y="3265301"/>
                  <a:pt x="1873320" y="3265301"/>
                </a:cubicBezTo>
                <a:lnTo>
                  <a:pt x="1886330" y="3265301"/>
                </a:lnTo>
                <a:lnTo>
                  <a:pt x="1886330" y="3276142"/>
                </a:lnTo>
                <a:cubicBezTo>
                  <a:pt x="1862479" y="3332515"/>
                  <a:pt x="1849470" y="3386720"/>
                  <a:pt x="1849470" y="3440925"/>
                </a:cubicBezTo>
                <a:cubicBezTo>
                  <a:pt x="1849470" y="3516812"/>
                  <a:pt x="1862479" y="3499466"/>
                  <a:pt x="1862479" y="3555840"/>
                </a:cubicBezTo>
                <a:cubicBezTo>
                  <a:pt x="1862479" y="3616549"/>
                  <a:pt x="1810443" y="3657745"/>
                  <a:pt x="1756238" y="3657745"/>
                </a:cubicBezTo>
                <a:cubicBezTo>
                  <a:pt x="1730220" y="3657745"/>
                  <a:pt x="1708538" y="3653408"/>
                  <a:pt x="1682519" y="3636063"/>
                </a:cubicBezTo>
                <a:cubicBezTo>
                  <a:pt x="1676015" y="3631726"/>
                  <a:pt x="1671678" y="3620885"/>
                  <a:pt x="1667342" y="3612213"/>
                </a:cubicBezTo>
                <a:cubicBezTo>
                  <a:pt x="1658669" y="3594867"/>
                  <a:pt x="1654333" y="3573185"/>
                  <a:pt x="1649996" y="3555840"/>
                </a:cubicBezTo>
                <a:cubicBezTo>
                  <a:pt x="1641324" y="3523317"/>
                  <a:pt x="1641324" y="3503803"/>
                  <a:pt x="1641324" y="3482121"/>
                </a:cubicBezTo>
                <a:cubicBezTo>
                  <a:pt x="1641324" y="3477785"/>
                  <a:pt x="1643492" y="3458271"/>
                  <a:pt x="1643492" y="3445262"/>
                </a:cubicBezTo>
                <a:cubicBezTo>
                  <a:pt x="1645660" y="3440925"/>
                  <a:pt x="1645660" y="3434421"/>
                  <a:pt x="1645660" y="3430084"/>
                </a:cubicBezTo>
                <a:cubicBezTo>
                  <a:pt x="1647828" y="3425748"/>
                  <a:pt x="1647828" y="3421411"/>
                  <a:pt x="1647828" y="3417075"/>
                </a:cubicBezTo>
                <a:cubicBezTo>
                  <a:pt x="1649996" y="3408402"/>
                  <a:pt x="1645660" y="3395393"/>
                  <a:pt x="1652165" y="3386720"/>
                </a:cubicBezTo>
                <a:cubicBezTo>
                  <a:pt x="1658669" y="3373711"/>
                  <a:pt x="1673846" y="3369375"/>
                  <a:pt x="1680351" y="3358534"/>
                </a:cubicBezTo>
                <a:cubicBezTo>
                  <a:pt x="1704201" y="3354197"/>
                  <a:pt x="1743229" y="3334684"/>
                  <a:pt x="1764911" y="3310834"/>
                </a:cubicBezTo>
                <a:cubicBezTo>
                  <a:pt x="1754070" y="3302161"/>
                  <a:pt x="1723715" y="3252292"/>
                  <a:pt x="1723715" y="3250124"/>
                </a:cubicBezTo>
                <a:cubicBezTo>
                  <a:pt x="1723715" y="3243619"/>
                  <a:pt x="1730220" y="3241451"/>
                  <a:pt x="1736724" y="3241451"/>
                </a:cubicBezTo>
                <a:cubicBezTo>
                  <a:pt x="1762742" y="3241451"/>
                  <a:pt x="1771415" y="3267470"/>
                  <a:pt x="1771415" y="3282647"/>
                </a:cubicBezTo>
                <a:close/>
                <a:moveTo>
                  <a:pt x="442312" y="3297824"/>
                </a:moveTo>
                <a:cubicBezTo>
                  <a:pt x="448816" y="3310834"/>
                  <a:pt x="461826" y="3319506"/>
                  <a:pt x="466162" y="3330347"/>
                </a:cubicBezTo>
                <a:cubicBezTo>
                  <a:pt x="479171" y="3354197"/>
                  <a:pt x="494348" y="3393225"/>
                  <a:pt x="529040" y="3412739"/>
                </a:cubicBezTo>
                <a:lnTo>
                  <a:pt x="529040" y="3386720"/>
                </a:lnTo>
                <a:cubicBezTo>
                  <a:pt x="529040" y="3336852"/>
                  <a:pt x="559394" y="3328179"/>
                  <a:pt x="555058" y="3269638"/>
                </a:cubicBezTo>
                <a:cubicBezTo>
                  <a:pt x="570235" y="3271806"/>
                  <a:pt x="557226" y="3297824"/>
                  <a:pt x="570235" y="3308665"/>
                </a:cubicBezTo>
                <a:cubicBezTo>
                  <a:pt x="578908" y="3315170"/>
                  <a:pt x="598422" y="3317338"/>
                  <a:pt x="602758" y="3317338"/>
                </a:cubicBezTo>
                <a:cubicBezTo>
                  <a:pt x="615767" y="3317338"/>
                  <a:pt x="615767" y="3293488"/>
                  <a:pt x="615767" y="3293488"/>
                </a:cubicBezTo>
                <a:cubicBezTo>
                  <a:pt x="628777" y="3330347"/>
                  <a:pt x="635281" y="3358534"/>
                  <a:pt x="635281" y="3393225"/>
                </a:cubicBezTo>
                <a:cubicBezTo>
                  <a:pt x="635281" y="3464775"/>
                  <a:pt x="600590" y="3501635"/>
                  <a:pt x="600590" y="3555840"/>
                </a:cubicBezTo>
                <a:cubicBezTo>
                  <a:pt x="600590" y="3560176"/>
                  <a:pt x="600590" y="3575353"/>
                  <a:pt x="602758" y="3584026"/>
                </a:cubicBezTo>
                <a:cubicBezTo>
                  <a:pt x="604926" y="3597035"/>
                  <a:pt x="622272" y="3625222"/>
                  <a:pt x="641786" y="3633895"/>
                </a:cubicBezTo>
                <a:cubicBezTo>
                  <a:pt x="661299" y="3644736"/>
                  <a:pt x="689486" y="3633895"/>
                  <a:pt x="702495" y="3662081"/>
                </a:cubicBezTo>
                <a:cubicBezTo>
                  <a:pt x="709000" y="3672922"/>
                  <a:pt x="706832" y="3694604"/>
                  <a:pt x="706832" y="3701109"/>
                </a:cubicBezTo>
                <a:cubicBezTo>
                  <a:pt x="706832" y="3759650"/>
                  <a:pt x="676477" y="3768323"/>
                  <a:pt x="676477" y="3803014"/>
                </a:cubicBezTo>
                <a:cubicBezTo>
                  <a:pt x="676477" y="3839873"/>
                  <a:pt x="711168" y="3839873"/>
                  <a:pt x="711168" y="3887573"/>
                </a:cubicBezTo>
                <a:cubicBezTo>
                  <a:pt x="711168" y="3913592"/>
                  <a:pt x="700327" y="3928769"/>
                  <a:pt x="689486" y="3959124"/>
                </a:cubicBezTo>
                <a:cubicBezTo>
                  <a:pt x="680813" y="3937442"/>
                  <a:pt x="654795" y="3941778"/>
                  <a:pt x="643954" y="3941778"/>
                </a:cubicBezTo>
                <a:cubicBezTo>
                  <a:pt x="639618" y="3941778"/>
                  <a:pt x="630945" y="3937442"/>
                  <a:pt x="626608" y="3941778"/>
                </a:cubicBezTo>
                <a:cubicBezTo>
                  <a:pt x="607095" y="3954787"/>
                  <a:pt x="591917" y="3976469"/>
                  <a:pt x="572403" y="3991647"/>
                </a:cubicBezTo>
                <a:cubicBezTo>
                  <a:pt x="581076" y="3995983"/>
                  <a:pt x="594085" y="3998151"/>
                  <a:pt x="598422" y="3998151"/>
                </a:cubicBezTo>
                <a:cubicBezTo>
                  <a:pt x="613599" y="3998151"/>
                  <a:pt x="633113" y="3991647"/>
                  <a:pt x="650458" y="3978637"/>
                </a:cubicBezTo>
                <a:lnTo>
                  <a:pt x="659131" y="3978637"/>
                </a:lnTo>
                <a:cubicBezTo>
                  <a:pt x="659131" y="3980806"/>
                  <a:pt x="661299" y="3985142"/>
                  <a:pt x="661299" y="3989478"/>
                </a:cubicBezTo>
                <a:cubicBezTo>
                  <a:pt x="652627" y="3993815"/>
                  <a:pt x="643954" y="3998151"/>
                  <a:pt x="635281" y="4000319"/>
                </a:cubicBezTo>
                <a:cubicBezTo>
                  <a:pt x="617936" y="4006824"/>
                  <a:pt x="589749" y="4011160"/>
                  <a:pt x="583244" y="4011160"/>
                </a:cubicBezTo>
                <a:cubicBezTo>
                  <a:pt x="578908" y="4011160"/>
                  <a:pt x="535544" y="4004656"/>
                  <a:pt x="511694" y="3998151"/>
                </a:cubicBezTo>
                <a:cubicBezTo>
                  <a:pt x="518199" y="3980806"/>
                  <a:pt x="537712" y="3991647"/>
                  <a:pt x="552890" y="3985142"/>
                </a:cubicBezTo>
                <a:cubicBezTo>
                  <a:pt x="559394" y="3982974"/>
                  <a:pt x="613599" y="3946115"/>
                  <a:pt x="613599" y="3939610"/>
                </a:cubicBezTo>
                <a:cubicBezTo>
                  <a:pt x="613599" y="3935274"/>
                  <a:pt x="594085" y="3907087"/>
                  <a:pt x="589749" y="3891910"/>
                </a:cubicBezTo>
                <a:cubicBezTo>
                  <a:pt x="576740" y="3844209"/>
                  <a:pt x="559394" y="3785668"/>
                  <a:pt x="522535" y="3740136"/>
                </a:cubicBezTo>
                <a:cubicBezTo>
                  <a:pt x="500853" y="3711950"/>
                  <a:pt x="503021" y="3677258"/>
                  <a:pt x="481339" y="3651240"/>
                </a:cubicBezTo>
                <a:cubicBezTo>
                  <a:pt x="453153" y="3655576"/>
                  <a:pt x="424966" y="3638231"/>
                  <a:pt x="396780" y="3618717"/>
                </a:cubicBezTo>
                <a:cubicBezTo>
                  <a:pt x="381602" y="3607876"/>
                  <a:pt x="362089" y="3603540"/>
                  <a:pt x="349079" y="3592699"/>
                </a:cubicBezTo>
                <a:cubicBezTo>
                  <a:pt x="325229" y="3575353"/>
                  <a:pt x="305715" y="3549335"/>
                  <a:pt x="284034" y="3529821"/>
                </a:cubicBezTo>
                <a:cubicBezTo>
                  <a:pt x="275361" y="3521148"/>
                  <a:pt x="262352" y="3516812"/>
                  <a:pt x="255847" y="3512476"/>
                </a:cubicBezTo>
                <a:cubicBezTo>
                  <a:pt x="249342" y="3510307"/>
                  <a:pt x="247174" y="3505971"/>
                  <a:pt x="247174" y="3501635"/>
                </a:cubicBezTo>
                <a:lnTo>
                  <a:pt x="247174" y="3451766"/>
                </a:lnTo>
                <a:cubicBezTo>
                  <a:pt x="231997" y="3414907"/>
                  <a:pt x="190801" y="3421411"/>
                  <a:pt x="162615" y="3421411"/>
                </a:cubicBezTo>
                <a:lnTo>
                  <a:pt x="145269" y="3421411"/>
                </a:lnTo>
                <a:cubicBezTo>
                  <a:pt x="151774" y="3395393"/>
                  <a:pt x="195138" y="3382384"/>
                  <a:pt x="216819" y="3382384"/>
                </a:cubicBezTo>
                <a:cubicBezTo>
                  <a:pt x="221156" y="3382384"/>
                  <a:pt x="249342" y="3386720"/>
                  <a:pt x="266688" y="3393225"/>
                </a:cubicBezTo>
                <a:cubicBezTo>
                  <a:pt x="262352" y="3393225"/>
                  <a:pt x="255847" y="3395393"/>
                  <a:pt x="199474" y="3397561"/>
                </a:cubicBezTo>
                <a:cubicBezTo>
                  <a:pt x="201642" y="3399729"/>
                  <a:pt x="201642" y="3404066"/>
                  <a:pt x="208147" y="3406234"/>
                </a:cubicBezTo>
                <a:cubicBezTo>
                  <a:pt x="225492" y="3414907"/>
                  <a:pt x="262352" y="3440925"/>
                  <a:pt x="266688" y="3440925"/>
                </a:cubicBezTo>
                <a:cubicBezTo>
                  <a:pt x="279697" y="3440925"/>
                  <a:pt x="288370" y="3414907"/>
                  <a:pt x="290538" y="3412739"/>
                </a:cubicBezTo>
                <a:cubicBezTo>
                  <a:pt x="305715" y="3419243"/>
                  <a:pt x="323061" y="3427916"/>
                  <a:pt x="338238" y="3434421"/>
                </a:cubicBezTo>
                <a:cubicBezTo>
                  <a:pt x="355584" y="3440925"/>
                  <a:pt x="362089" y="3473448"/>
                  <a:pt x="370761" y="3475616"/>
                </a:cubicBezTo>
                <a:cubicBezTo>
                  <a:pt x="377266" y="3479953"/>
                  <a:pt x="390275" y="3477785"/>
                  <a:pt x="398948" y="3484289"/>
                </a:cubicBezTo>
                <a:cubicBezTo>
                  <a:pt x="414125" y="3497298"/>
                  <a:pt x="422798" y="3544999"/>
                  <a:pt x="450985" y="3544999"/>
                </a:cubicBezTo>
                <a:cubicBezTo>
                  <a:pt x="455321" y="3544999"/>
                  <a:pt x="459657" y="3542830"/>
                  <a:pt x="459657" y="3538494"/>
                </a:cubicBezTo>
                <a:cubicBezTo>
                  <a:pt x="459657" y="3534158"/>
                  <a:pt x="444480" y="3503803"/>
                  <a:pt x="433639" y="3490794"/>
                </a:cubicBezTo>
                <a:cubicBezTo>
                  <a:pt x="427134" y="3479953"/>
                  <a:pt x="411957" y="3473448"/>
                  <a:pt x="407621" y="3464775"/>
                </a:cubicBezTo>
                <a:cubicBezTo>
                  <a:pt x="401116" y="3453934"/>
                  <a:pt x="398948" y="3438757"/>
                  <a:pt x="394611" y="3430084"/>
                </a:cubicBezTo>
                <a:cubicBezTo>
                  <a:pt x="385939" y="3406234"/>
                  <a:pt x="379434" y="3380216"/>
                  <a:pt x="379434" y="3358534"/>
                </a:cubicBezTo>
                <a:cubicBezTo>
                  <a:pt x="379434" y="3354197"/>
                  <a:pt x="383771" y="3332515"/>
                  <a:pt x="388107" y="3319506"/>
                </a:cubicBezTo>
                <a:cubicBezTo>
                  <a:pt x="396780" y="3321674"/>
                  <a:pt x="409789" y="3326011"/>
                  <a:pt x="414125" y="3326011"/>
                </a:cubicBezTo>
                <a:cubicBezTo>
                  <a:pt x="424966" y="3326011"/>
                  <a:pt x="444480" y="3315170"/>
                  <a:pt x="444480" y="3302161"/>
                </a:cubicBezTo>
                <a:cubicBezTo>
                  <a:pt x="444480" y="3295656"/>
                  <a:pt x="429303" y="3289152"/>
                  <a:pt x="424966" y="3282647"/>
                </a:cubicBezTo>
                <a:cubicBezTo>
                  <a:pt x="401116" y="3265301"/>
                  <a:pt x="390275" y="3254460"/>
                  <a:pt x="368593" y="3254460"/>
                </a:cubicBezTo>
                <a:cubicBezTo>
                  <a:pt x="362089" y="3254460"/>
                  <a:pt x="359920" y="3254460"/>
                  <a:pt x="355584" y="3256629"/>
                </a:cubicBezTo>
                <a:cubicBezTo>
                  <a:pt x="359920" y="3265301"/>
                  <a:pt x="366425" y="3273974"/>
                  <a:pt x="370761" y="3282647"/>
                </a:cubicBezTo>
                <a:lnTo>
                  <a:pt x="370761" y="3289152"/>
                </a:lnTo>
                <a:cubicBezTo>
                  <a:pt x="346911" y="3273974"/>
                  <a:pt x="320893" y="3254460"/>
                  <a:pt x="299211" y="3260965"/>
                </a:cubicBezTo>
                <a:cubicBezTo>
                  <a:pt x="320893" y="3247956"/>
                  <a:pt x="340407" y="3241451"/>
                  <a:pt x="357752" y="3241451"/>
                </a:cubicBezTo>
                <a:cubicBezTo>
                  <a:pt x="388107" y="3241451"/>
                  <a:pt x="422798" y="3258797"/>
                  <a:pt x="442312" y="3297824"/>
                </a:cubicBezTo>
                <a:close/>
                <a:moveTo>
                  <a:pt x="1975226" y="3241451"/>
                </a:moveTo>
                <a:cubicBezTo>
                  <a:pt x="1975226" y="3252292"/>
                  <a:pt x="1955712" y="3263133"/>
                  <a:pt x="1951375" y="3273974"/>
                </a:cubicBezTo>
                <a:cubicBezTo>
                  <a:pt x="1944871" y="3282647"/>
                  <a:pt x="1942703" y="3297824"/>
                  <a:pt x="1938366" y="3308665"/>
                </a:cubicBezTo>
                <a:cubicBezTo>
                  <a:pt x="1925357" y="3317338"/>
                  <a:pt x="1925357" y="3319506"/>
                  <a:pt x="1914516" y="3319506"/>
                </a:cubicBezTo>
                <a:cubicBezTo>
                  <a:pt x="1908012" y="3319506"/>
                  <a:pt x="1888498" y="3313002"/>
                  <a:pt x="1888498" y="3302161"/>
                </a:cubicBezTo>
                <a:cubicBezTo>
                  <a:pt x="1888498" y="3284815"/>
                  <a:pt x="1944871" y="3247956"/>
                  <a:pt x="1962216" y="3239283"/>
                </a:cubicBezTo>
                <a:cubicBezTo>
                  <a:pt x="1973057" y="3239283"/>
                  <a:pt x="1973057" y="3241451"/>
                  <a:pt x="1975226" y="3241451"/>
                </a:cubicBezTo>
                <a:close/>
                <a:moveTo>
                  <a:pt x="1058079" y="3256629"/>
                </a:moveTo>
                <a:cubicBezTo>
                  <a:pt x="1058079" y="3269638"/>
                  <a:pt x="1032061" y="3310834"/>
                  <a:pt x="1025556" y="3319506"/>
                </a:cubicBezTo>
                <a:lnTo>
                  <a:pt x="973520" y="3319506"/>
                </a:lnTo>
                <a:lnTo>
                  <a:pt x="973520" y="3297824"/>
                </a:lnTo>
                <a:cubicBezTo>
                  <a:pt x="977856" y="3273974"/>
                  <a:pt x="993033" y="3237115"/>
                  <a:pt x="1019052" y="3237115"/>
                </a:cubicBezTo>
                <a:cubicBezTo>
                  <a:pt x="1029893" y="3237115"/>
                  <a:pt x="1058079" y="3243619"/>
                  <a:pt x="1058079" y="3256629"/>
                </a:cubicBezTo>
                <a:close/>
                <a:moveTo>
                  <a:pt x="613599" y="3276142"/>
                </a:moveTo>
                <a:lnTo>
                  <a:pt x="613599" y="3289152"/>
                </a:lnTo>
                <a:cubicBezTo>
                  <a:pt x="596254" y="3269638"/>
                  <a:pt x="572403" y="3250124"/>
                  <a:pt x="570235" y="3230610"/>
                </a:cubicBezTo>
                <a:cubicBezTo>
                  <a:pt x="576740" y="3232778"/>
                  <a:pt x="613599" y="3256629"/>
                  <a:pt x="613599" y="3276142"/>
                </a:cubicBezTo>
                <a:close/>
                <a:moveTo>
                  <a:pt x="546385" y="3224106"/>
                </a:moveTo>
                <a:cubicBezTo>
                  <a:pt x="542049" y="3228442"/>
                  <a:pt x="542049" y="3243619"/>
                  <a:pt x="531208" y="3243619"/>
                </a:cubicBezTo>
                <a:cubicBezTo>
                  <a:pt x="526871" y="3243619"/>
                  <a:pt x="498685" y="3226274"/>
                  <a:pt x="483507" y="3217601"/>
                </a:cubicBezTo>
                <a:cubicBezTo>
                  <a:pt x="494348" y="3217601"/>
                  <a:pt x="509526" y="3215433"/>
                  <a:pt x="513862" y="3215433"/>
                </a:cubicBezTo>
                <a:cubicBezTo>
                  <a:pt x="520367" y="3215433"/>
                  <a:pt x="537712" y="3217601"/>
                  <a:pt x="546385" y="3224106"/>
                </a:cubicBezTo>
                <a:close/>
                <a:moveTo>
                  <a:pt x="1715042" y="3226274"/>
                </a:moveTo>
                <a:cubicBezTo>
                  <a:pt x="1706369" y="3239283"/>
                  <a:pt x="1686856" y="3250124"/>
                  <a:pt x="1673846" y="3252292"/>
                </a:cubicBezTo>
                <a:cubicBezTo>
                  <a:pt x="1676015" y="3234947"/>
                  <a:pt x="1680351" y="3221938"/>
                  <a:pt x="1682519" y="3208928"/>
                </a:cubicBezTo>
                <a:cubicBezTo>
                  <a:pt x="1693360" y="3213265"/>
                  <a:pt x="1704201" y="3217601"/>
                  <a:pt x="1715042" y="3226274"/>
                </a:cubicBezTo>
                <a:close/>
                <a:moveTo>
                  <a:pt x="1303085" y="3189415"/>
                </a:moveTo>
                <a:cubicBezTo>
                  <a:pt x="1298749" y="3211097"/>
                  <a:pt x="1296581" y="3230610"/>
                  <a:pt x="1296581" y="3237115"/>
                </a:cubicBezTo>
                <a:cubicBezTo>
                  <a:pt x="1296581" y="3254460"/>
                  <a:pt x="1309590" y="3269638"/>
                  <a:pt x="1309590" y="3273974"/>
                </a:cubicBezTo>
                <a:cubicBezTo>
                  <a:pt x="1309590" y="3282647"/>
                  <a:pt x="1292244" y="3315170"/>
                  <a:pt x="1292244" y="3315170"/>
                </a:cubicBezTo>
                <a:cubicBezTo>
                  <a:pt x="1287908" y="3328179"/>
                  <a:pt x="1294412" y="3336852"/>
                  <a:pt x="1283571" y="3347693"/>
                </a:cubicBezTo>
                <a:cubicBezTo>
                  <a:pt x="1244544" y="3354197"/>
                  <a:pt x="1220694" y="3295656"/>
                  <a:pt x="1220694" y="3271806"/>
                </a:cubicBezTo>
                <a:cubicBezTo>
                  <a:pt x="1220694" y="3239283"/>
                  <a:pt x="1231535" y="3208928"/>
                  <a:pt x="1281403" y="3189415"/>
                </a:cubicBezTo>
                <a:lnTo>
                  <a:pt x="1303085" y="3189415"/>
                </a:lnTo>
                <a:close/>
                <a:moveTo>
                  <a:pt x="1567605" y="3182910"/>
                </a:moveTo>
                <a:cubicBezTo>
                  <a:pt x="1580614" y="3195919"/>
                  <a:pt x="1610969" y="3230610"/>
                  <a:pt x="1610969" y="3252292"/>
                </a:cubicBezTo>
                <a:cubicBezTo>
                  <a:pt x="1610969" y="3256629"/>
                  <a:pt x="1584950" y="3265301"/>
                  <a:pt x="1582782" y="3265301"/>
                </a:cubicBezTo>
                <a:cubicBezTo>
                  <a:pt x="1561100" y="3265301"/>
                  <a:pt x="1550259" y="3245788"/>
                  <a:pt x="1550259" y="3230610"/>
                </a:cubicBezTo>
                <a:cubicBezTo>
                  <a:pt x="1550259" y="3226274"/>
                  <a:pt x="1554596" y="3198087"/>
                  <a:pt x="1561100" y="3182910"/>
                </a:cubicBezTo>
                <a:lnTo>
                  <a:pt x="1567605" y="3182910"/>
                </a:lnTo>
                <a:close/>
                <a:moveTo>
                  <a:pt x="1073257" y="3217601"/>
                </a:moveTo>
                <a:cubicBezTo>
                  <a:pt x="1073257" y="3226274"/>
                  <a:pt x="1064584" y="3234947"/>
                  <a:pt x="1055911" y="3234947"/>
                </a:cubicBezTo>
                <a:cubicBezTo>
                  <a:pt x="1051575" y="3234947"/>
                  <a:pt x="1034229" y="3226274"/>
                  <a:pt x="1023388" y="3217601"/>
                </a:cubicBezTo>
                <a:cubicBezTo>
                  <a:pt x="1036397" y="3204592"/>
                  <a:pt x="1049406" y="3191583"/>
                  <a:pt x="1062416" y="3180742"/>
                </a:cubicBezTo>
                <a:cubicBezTo>
                  <a:pt x="1064584" y="3191583"/>
                  <a:pt x="1073257" y="3211097"/>
                  <a:pt x="1073257" y="3217601"/>
                </a:cubicBezTo>
                <a:close/>
                <a:moveTo>
                  <a:pt x="1435345" y="3163396"/>
                </a:moveTo>
                <a:cubicBezTo>
                  <a:pt x="1435345" y="3169901"/>
                  <a:pt x="1422336" y="3189415"/>
                  <a:pt x="1422336" y="3195919"/>
                </a:cubicBezTo>
                <a:lnTo>
                  <a:pt x="1422336" y="3250124"/>
                </a:lnTo>
                <a:lnTo>
                  <a:pt x="1313926" y="3258797"/>
                </a:lnTo>
                <a:cubicBezTo>
                  <a:pt x="1311758" y="3252292"/>
                  <a:pt x="1311758" y="3245788"/>
                  <a:pt x="1311758" y="3239283"/>
                </a:cubicBezTo>
                <a:cubicBezTo>
                  <a:pt x="1311758" y="3213265"/>
                  <a:pt x="1322599" y="3191583"/>
                  <a:pt x="1342113" y="3167733"/>
                </a:cubicBezTo>
                <a:cubicBezTo>
                  <a:pt x="1368131" y="3161228"/>
                  <a:pt x="1415831" y="3150387"/>
                  <a:pt x="1422336" y="3150387"/>
                </a:cubicBezTo>
                <a:cubicBezTo>
                  <a:pt x="1431009" y="3150387"/>
                  <a:pt x="1435345" y="3161228"/>
                  <a:pt x="1435345" y="3163396"/>
                </a:cubicBezTo>
                <a:close/>
                <a:moveTo>
                  <a:pt x="1760574" y="3130873"/>
                </a:moveTo>
                <a:cubicBezTo>
                  <a:pt x="1764911" y="3148219"/>
                  <a:pt x="1797434" y="3169901"/>
                  <a:pt x="1816947" y="3180742"/>
                </a:cubicBezTo>
                <a:cubicBezTo>
                  <a:pt x="1795265" y="3191583"/>
                  <a:pt x="1756238" y="3208928"/>
                  <a:pt x="1751901" y="3208928"/>
                </a:cubicBezTo>
                <a:cubicBezTo>
                  <a:pt x="1736724" y="3208928"/>
                  <a:pt x="1736724" y="3156892"/>
                  <a:pt x="1736724" y="3154723"/>
                </a:cubicBezTo>
                <a:cubicBezTo>
                  <a:pt x="1736724" y="3150387"/>
                  <a:pt x="1745397" y="3139546"/>
                  <a:pt x="1747565" y="3130873"/>
                </a:cubicBezTo>
                <a:cubicBezTo>
                  <a:pt x="1749733" y="3128705"/>
                  <a:pt x="1747565" y="3128705"/>
                  <a:pt x="1754070" y="3128705"/>
                </a:cubicBezTo>
                <a:cubicBezTo>
                  <a:pt x="1758406" y="3128705"/>
                  <a:pt x="1760574" y="3130873"/>
                  <a:pt x="1760574" y="3130873"/>
                </a:cubicBezTo>
                <a:close/>
                <a:moveTo>
                  <a:pt x="1153480" y="3189415"/>
                </a:moveTo>
                <a:cubicBezTo>
                  <a:pt x="1157816" y="3202424"/>
                  <a:pt x="1186003" y="3213265"/>
                  <a:pt x="1186003" y="3230610"/>
                </a:cubicBezTo>
                <a:cubicBezTo>
                  <a:pt x="1186003" y="3234947"/>
                  <a:pt x="1181666" y="3243619"/>
                  <a:pt x="1179498" y="3250124"/>
                </a:cubicBezTo>
                <a:cubicBezTo>
                  <a:pt x="1183834" y="3256629"/>
                  <a:pt x="1194675" y="3252292"/>
                  <a:pt x="1203348" y="3252292"/>
                </a:cubicBezTo>
                <a:cubicBezTo>
                  <a:pt x="1209853" y="3273974"/>
                  <a:pt x="1201180" y="3293488"/>
                  <a:pt x="1218526" y="3319506"/>
                </a:cubicBezTo>
                <a:cubicBezTo>
                  <a:pt x="1227198" y="3332515"/>
                  <a:pt x="1259721" y="3360702"/>
                  <a:pt x="1259721" y="3365038"/>
                </a:cubicBezTo>
                <a:cubicBezTo>
                  <a:pt x="1259721" y="3371543"/>
                  <a:pt x="1255385" y="3373711"/>
                  <a:pt x="1253217" y="3375879"/>
                </a:cubicBezTo>
                <a:cubicBezTo>
                  <a:pt x="1257553" y="3378048"/>
                  <a:pt x="1264058" y="3375879"/>
                  <a:pt x="1268394" y="3375879"/>
                </a:cubicBezTo>
                <a:cubicBezTo>
                  <a:pt x="1281403" y="3375879"/>
                  <a:pt x="1292244" y="3378048"/>
                  <a:pt x="1292244" y="3391057"/>
                </a:cubicBezTo>
                <a:cubicBezTo>
                  <a:pt x="1292244" y="3417075"/>
                  <a:pt x="1270562" y="3421411"/>
                  <a:pt x="1270562" y="3456103"/>
                </a:cubicBezTo>
                <a:cubicBezTo>
                  <a:pt x="1270562" y="3460439"/>
                  <a:pt x="1277067" y="3490794"/>
                  <a:pt x="1279235" y="3508139"/>
                </a:cubicBezTo>
                <a:cubicBezTo>
                  <a:pt x="1268394" y="3508139"/>
                  <a:pt x="1255385" y="3505971"/>
                  <a:pt x="1244544" y="3508139"/>
                </a:cubicBezTo>
                <a:cubicBezTo>
                  <a:pt x="1255385" y="3529821"/>
                  <a:pt x="1292244" y="3527653"/>
                  <a:pt x="1298749" y="3540662"/>
                </a:cubicBezTo>
                <a:cubicBezTo>
                  <a:pt x="1303085" y="3549335"/>
                  <a:pt x="1307422" y="3568849"/>
                  <a:pt x="1307422" y="3573185"/>
                </a:cubicBezTo>
                <a:cubicBezTo>
                  <a:pt x="1307422" y="3599203"/>
                  <a:pt x="1283571" y="3599203"/>
                  <a:pt x="1270562" y="3599203"/>
                </a:cubicBezTo>
                <a:cubicBezTo>
                  <a:pt x="1242376" y="3599203"/>
                  <a:pt x="1196844" y="3558008"/>
                  <a:pt x="1192507" y="3527653"/>
                </a:cubicBezTo>
                <a:cubicBezTo>
                  <a:pt x="1190339" y="3518980"/>
                  <a:pt x="1190339" y="3505971"/>
                  <a:pt x="1190339" y="3501635"/>
                </a:cubicBezTo>
                <a:cubicBezTo>
                  <a:pt x="1190339" y="3495130"/>
                  <a:pt x="1192507" y="3477785"/>
                  <a:pt x="1196844" y="3464775"/>
                </a:cubicBezTo>
                <a:cubicBezTo>
                  <a:pt x="1209853" y="3477785"/>
                  <a:pt x="1212021" y="3495130"/>
                  <a:pt x="1233703" y="3508139"/>
                </a:cubicBezTo>
                <a:lnTo>
                  <a:pt x="1244544" y="3505971"/>
                </a:lnTo>
                <a:cubicBezTo>
                  <a:pt x="1225030" y="3486457"/>
                  <a:pt x="1214189" y="3458271"/>
                  <a:pt x="1214189" y="3436589"/>
                </a:cubicBezTo>
                <a:cubicBezTo>
                  <a:pt x="1214189" y="3432252"/>
                  <a:pt x="1216357" y="3419243"/>
                  <a:pt x="1218526" y="3410570"/>
                </a:cubicBezTo>
                <a:cubicBezTo>
                  <a:pt x="1214189" y="3408402"/>
                  <a:pt x="1207685" y="3408402"/>
                  <a:pt x="1201180" y="3408402"/>
                </a:cubicBezTo>
                <a:cubicBezTo>
                  <a:pt x="1179498" y="3406234"/>
                  <a:pt x="1168657" y="3380216"/>
                  <a:pt x="1153480" y="3365038"/>
                </a:cubicBezTo>
                <a:lnTo>
                  <a:pt x="1153480" y="3306497"/>
                </a:lnTo>
                <a:cubicBezTo>
                  <a:pt x="1157816" y="3295656"/>
                  <a:pt x="1162152" y="3282647"/>
                  <a:pt x="1168657" y="3267470"/>
                </a:cubicBezTo>
                <a:cubicBezTo>
                  <a:pt x="1159984" y="3271806"/>
                  <a:pt x="1146975" y="3276142"/>
                  <a:pt x="1140471" y="3276142"/>
                </a:cubicBezTo>
                <a:cubicBezTo>
                  <a:pt x="1105779" y="3276142"/>
                  <a:pt x="1079761" y="3202424"/>
                  <a:pt x="1079761" y="3185078"/>
                </a:cubicBezTo>
                <a:cubicBezTo>
                  <a:pt x="1079761" y="3150387"/>
                  <a:pt x="1107948" y="3141714"/>
                  <a:pt x="1144807" y="3126537"/>
                </a:cubicBezTo>
                <a:cubicBezTo>
                  <a:pt x="1146975" y="3146051"/>
                  <a:pt x="1146975" y="3167733"/>
                  <a:pt x="1153480" y="3189415"/>
                </a:cubicBezTo>
                <a:close/>
                <a:moveTo>
                  <a:pt x="1728051" y="3135210"/>
                </a:moveTo>
                <a:cubicBezTo>
                  <a:pt x="1728051" y="3139546"/>
                  <a:pt x="1723715" y="3148219"/>
                  <a:pt x="1723715" y="3154723"/>
                </a:cubicBezTo>
                <a:lnTo>
                  <a:pt x="1723715" y="3208928"/>
                </a:lnTo>
                <a:cubicBezTo>
                  <a:pt x="1712874" y="3204592"/>
                  <a:pt x="1684687" y="3193751"/>
                  <a:pt x="1682519" y="3178574"/>
                </a:cubicBezTo>
                <a:cubicBezTo>
                  <a:pt x="1680351" y="3165564"/>
                  <a:pt x="1686856" y="3150387"/>
                  <a:pt x="1680351" y="3139546"/>
                </a:cubicBezTo>
                <a:cubicBezTo>
                  <a:pt x="1673846" y="3122201"/>
                  <a:pt x="1671678" y="3130873"/>
                  <a:pt x="1671678" y="3115696"/>
                </a:cubicBezTo>
                <a:cubicBezTo>
                  <a:pt x="1671678" y="3107023"/>
                  <a:pt x="1669510" y="3102687"/>
                  <a:pt x="1678183" y="3096182"/>
                </a:cubicBezTo>
                <a:cubicBezTo>
                  <a:pt x="1702033" y="3122201"/>
                  <a:pt x="1728051" y="3104855"/>
                  <a:pt x="1728051" y="3135210"/>
                </a:cubicBezTo>
                <a:close/>
                <a:moveTo>
                  <a:pt x="1472204" y="3130873"/>
                </a:moveTo>
                <a:cubicBezTo>
                  <a:pt x="1504727" y="3126537"/>
                  <a:pt x="1545923" y="3137378"/>
                  <a:pt x="1545923" y="3180742"/>
                </a:cubicBezTo>
                <a:cubicBezTo>
                  <a:pt x="1545923" y="3185078"/>
                  <a:pt x="1537250" y="3191583"/>
                  <a:pt x="1537250" y="3198087"/>
                </a:cubicBezTo>
                <a:lnTo>
                  <a:pt x="1537250" y="3243619"/>
                </a:lnTo>
                <a:cubicBezTo>
                  <a:pt x="1535082" y="3247956"/>
                  <a:pt x="1535082" y="3252292"/>
                  <a:pt x="1532914" y="3256629"/>
                </a:cubicBezTo>
                <a:cubicBezTo>
                  <a:pt x="1528577" y="3256629"/>
                  <a:pt x="1522073" y="3250124"/>
                  <a:pt x="1517736" y="3250124"/>
                </a:cubicBezTo>
                <a:cubicBezTo>
                  <a:pt x="1504727" y="3247956"/>
                  <a:pt x="1485214" y="3247956"/>
                  <a:pt x="1478709" y="3247956"/>
                </a:cubicBezTo>
                <a:cubicBezTo>
                  <a:pt x="1474373" y="3247956"/>
                  <a:pt x="1461363" y="3254460"/>
                  <a:pt x="1457027" y="3254460"/>
                </a:cubicBezTo>
                <a:cubicBezTo>
                  <a:pt x="1450522" y="3254460"/>
                  <a:pt x="1444018" y="3250124"/>
                  <a:pt x="1444018" y="3245788"/>
                </a:cubicBezTo>
                <a:lnTo>
                  <a:pt x="1444018" y="3176405"/>
                </a:lnTo>
                <a:cubicBezTo>
                  <a:pt x="1452691" y="3163396"/>
                  <a:pt x="1463532" y="3148219"/>
                  <a:pt x="1472204" y="3133042"/>
                </a:cubicBezTo>
                <a:cubicBezTo>
                  <a:pt x="1461363" y="3133042"/>
                  <a:pt x="1448354" y="3133042"/>
                  <a:pt x="1439681" y="3126537"/>
                </a:cubicBezTo>
                <a:cubicBezTo>
                  <a:pt x="1422336" y="3117864"/>
                  <a:pt x="1415831" y="3091846"/>
                  <a:pt x="1415831" y="3081005"/>
                </a:cubicBezTo>
                <a:cubicBezTo>
                  <a:pt x="1433177" y="3096182"/>
                  <a:pt x="1485214" y="3087509"/>
                  <a:pt x="1472204" y="3130873"/>
                </a:cubicBezTo>
                <a:close/>
                <a:moveTo>
                  <a:pt x="1396318" y="3081005"/>
                </a:moveTo>
                <a:cubicBezTo>
                  <a:pt x="1411495" y="3091846"/>
                  <a:pt x="1411495" y="3115696"/>
                  <a:pt x="1420168" y="3133042"/>
                </a:cubicBezTo>
                <a:cubicBezTo>
                  <a:pt x="1391981" y="3143883"/>
                  <a:pt x="1361626" y="3133042"/>
                  <a:pt x="1337776" y="3167733"/>
                </a:cubicBezTo>
                <a:cubicBezTo>
                  <a:pt x="1303085" y="3178574"/>
                  <a:pt x="1281403" y="3122201"/>
                  <a:pt x="1266226" y="3100519"/>
                </a:cubicBezTo>
                <a:cubicBezTo>
                  <a:pt x="1261889" y="3102687"/>
                  <a:pt x="1259721" y="3109191"/>
                  <a:pt x="1259721" y="3115696"/>
                </a:cubicBezTo>
                <a:cubicBezTo>
                  <a:pt x="1259721" y="3135210"/>
                  <a:pt x="1285740" y="3154723"/>
                  <a:pt x="1285740" y="3165564"/>
                </a:cubicBezTo>
                <a:cubicBezTo>
                  <a:pt x="1285740" y="3172069"/>
                  <a:pt x="1246712" y="3187246"/>
                  <a:pt x="1242376" y="3191583"/>
                </a:cubicBezTo>
                <a:cubicBezTo>
                  <a:pt x="1233703" y="3195919"/>
                  <a:pt x="1229367" y="3206760"/>
                  <a:pt x="1222862" y="3213265"/>
                </a:cubicBezTo>
                <a:cubicBezTo>
                  <a:pt x="1218526" y="3215433"/>
                  <a:pt x="1214189" y="3217601"/>
                  <a:pt x="1209853" y="3217601"/>
                </a:cubicBezTo>
                <a:cubicBezTo>
                  <a:pt x="1199012" y="3217601"/>
                  <a:pt x="1164321" y="3180742"/>
                  <a:pt x="1164321" y="3172069"/>
                </a:cubicBezTo>
                <a:lnTo>
                  <a:pt x="1164321" y="3126537"/>
                </a:lnTo>
                <a:cubicBezTo>
                  <a:pt x="1175162" y="3081005"/>
                  <a:pt x="1220694" y="3089678"/>
                  <a:pt x="1251048" y="3083173"/>
                </a:cubicBezTo>
                <a:cubicBezTo>
                  <a:pt x="1274899" y="3078837"/>
                  <a:pt x="1316094" y="3072332"/>
                  <a:pt x="1320431" y="3072332"/>
                </a:cubicBezTo>
                <a:cubicBezTo>
                  <a:pt x="1326935" y="3072332"/>
                  <a:pt x="1374636" y="3067996"/>
                  <a:pt x="1396318" y="3081005"/>
                </a:cubicBezTo>
                <a:close/>
                <a:moveTo>
                  <a:pt x="1960048" y="3113528"/>
                </a:moveTo>
                <a:cubicBezTo>
                  <a:pt x="1940534" y="3120032"/>
                  <a:pt x="1921021" y="3141714"/>
                  <a:pt x="1901507" y="3141714"/>
                </a:cubicBezTo>
                <a:cubicBezTo>
                  <a:pt x="1884161" y="3141714"/>
                  <a:pt x="1875489" y="3126537"/>
                  <a:pt x="1875489" y="3113528"/>
                </a:cubicBezTo>
                <a:cubicBezTo>
                  <a:pt x="1875489" y="3096182"/>
                  <a:pt x="1884161" y="3074500"/>
                  <a:pt x="1895002" y="3057155"/>
                </a:cubicBezTo>
                <a:cubicBezTo>
                  <a:pt x="1905843" y="3076668"/>
                  <a:pt x="1938366" y="3096182"/>
                  <a:pt x="1960048" y="3113528"/>
                </a:cubicBezTo>
                <a:close/>
                <a:moveTo>
                  <a:pt x="2142177" y="3085341"/>
                </a:moveTo>
                <a:cubicBezTo>
                  <a:pt x="2142177" y="3117864"/>
                  <a:pt x="2113990" y="3111360"/>
                  <a:pt x="2092308" y="3124369"/>
                </a:cubicBezTo>
                <a:cubicBezTo>
                  <a:pt x="2055449" y="3146051"/>
                  <a:pt x="2016421" y="3172069"/>
                  <a:pt x="1979562" y="3191583"/>
                </a:cubicBezTo>
                <a:lnTo>
                  <a:pt x="1979562" y="3198087"/>
                </a:lnTo>
                <a:cubicBezTo>
                  <a:pt x="1981730" y="3200256"/>
                  <a:pt x="1983898" y="3198087"/>
                  <a:pt x="1990403" y="3198087"/>
                </a:cubicBezTo>
                <a:cubicBezTo>
                  <a:pt x="2003412" y="3198087"/>
                  <a:pt x="2029430" y="3217601"/>
                  <a:pt x="2044608" y="3226274"/>
                </a:cubicBezTo>
                <a:cubicBezTo>
                  <a:pt x="2038103" y="3226274"/>
                  <a:pt x="2031599" y="3228442"/>
                  <a:pt x="2025094" y="3228442"/>
                </a:cubicBezTo>
                <a:cubicBezTo>
                  <a:pt x="2020758" y="3228442"/>
                  <a:pt x="1988235" y="3221938"/>
                  <a:pt x="1983898" y="3221938"/>
                </a:cubicBezTo>
                <a:cubicBezTo>
                  <a:pt x="1977394" y="3221938"/>
                  <a:pt x="1955712" y="3230610"/>
                  <a:pt x="1936198" y="3232778"/>
                </a:cubicBezTo>
                <a:cubicBezTo>
                  <a:pt x="1938366" y="3228442"/>
                  <a:pt x="1940534" y="3221938"/>
                  <a:pt x="1942703" y="3215433"/>
                </a:cubicBezTo>
                <a:lnTo>
                  <a:pt x="1923189" y="3215433"/>
                </a:lnTo>
                <a:cubicBezTo>
                  <a:pt x="1884161" y="3228442"/>
                  <a:pt x="1849470" y="3271806"/>
                  <a:pt x="1812611" y="3271806"/>
                </a:cubicBezTo>
                <a:cubicBezTo>
                  <a:pt x="1788761" y="3271806"/>
                  <a:pt x="1775752" y="3258797"/>
                  <a:pt x="1764911" y="3226274"/>
                </a:cubicBezTo>
                <a:lnTo>
                  <a:pt x="2107485" y="3052818"/>
                </a:lnTo>
                <a:cubicBezTo>
                  <a:pt x="2126999" y="3050650"/>
                  <a:pt x="2142177" y="3070164"/>
                  <a:pt x="2142177" y="3085341"/>
                </a:cubicBezTo>
                <a:close/>
                <a:moveTo>
                  <a:pt x="2181204" y="3061491"/>
                </a:moveTo>
                <a:cubicBezTo>
                  <a:pt x="2181204" y="3070164"/>
                  <a:pt x="2168195" y="3076668"/>
                  <a:pt x="2166027" y="3076668"/>
                </a:cubicBezTo>
                <a:cubicBezTo>
                  <a:pt x="2161690" y="3076668"/>
                  <a:pt x="2140008" y="3048482"/>
                  <a:pt x="2129167" y="3031136"/>
                </a:cubicBezTo>
                <a:cubicBezTo>
                  <a:pt x="2133504" y="3031136"/>
                  <a:pt x="2137840" y="3028968"/>
                  <a:pt x="2142177" y="3028968"/>
                </a:cubicBezTo>
                <a:cubicBezTo>
                  <a:pt x="2153018" y="3028968"/>
                  <a:pt x="2181204" y="3052818"/>
                  <a:pt x="2181204" y="3061491"/>
                </a:cubicBezTo>
                <a:close/>
                <a:moveTo>
                  <a:pt x="1810443" y="3039809"/>
                </a:moveTo>
                <a:cubicBezTo>
                  <a:pt x="1816947" y="3044146"/>
                  <a:pt x="1829956" y="3041977"/>
                  <a:pt x="1840797" y="3046314"/>
                </a:cubicBezTo>
                <a:cubicBezTo>
                  <a:pt x="1849470" y="3050650"/>
                  <a:pt x="1866816" y="3072332"/>
                  <a:pt x="1866816" y="3081005"/>
                </a:cubicBezTo>
                <a:lnTo>
                  <a:pt x="1866816" y="3135210"/>
                </a:lnTo>
                <a:cubicBezTo>
                  <a:pt x="1868984" y="3141714"/>
                  <a:pt x="1871152" y="3146051"/>
                  <a:pt x="1871152" y="3150387"/>
                </a:cubicBezTo>
                <a:cubicBezTo>
                  <a:pt x="1871152" y="3161228"/>
                  <a:pt x="1840797" y="3167733"/>
                  <a:pt x="1840797" y="3167733"/>
                </a:cubicBezTo>
                <a:cubicBezTo>
                  <a:pt x="1810443" y="3167733"/>
                  <a:pt x="1786593" y="3150387"/>
                  <a:pt x="1767079" y="3115696"/>
                </a:cubicBezTo>
                <a:cubicBezTo>
                  <a:pt x="1760574" y="3102687"/>
                  <a:pt x="1762742" y="3076668"/>
                  <a:pt x="1762742" y="3072332"/>
                </a:cubicBezTo>
                <a:cubicBezTo>
                  <a:pt x="1762742" y="3072332"/>
                  <a:pt x="1764911" y="3020295"/>
                  <a:pt x="1782256" y="3020295"/>
                </a:cubicBezTo>
                <a:cubicBezTo>
                  <a:pt x="1786593" y="3020295"/>
                  <a:pt x="1799602" y="3033305"/>
                  <a:pt x="1810443" y="3039809"/>
                </a:cubicBezTo>
                <a:close/>
                <a:moveTo>
                  <a:pt x="1212021" y="2989941"/>
                </a:moveTo>
                <a:cubicBezTo>
                  <a:pt x="1192507" y="3002950"/>
                  <a:pt x="1155648" y="2998613"/>
                  <a:pt x="1133966" y="3002950"/>
                </a:cubicBezTo>
                <a:cubicBezTo>
                  <a:pt x="1107948" y="3005118"/>
                  <a:pt x="1084097" y="3015959"/>
                  <a:pt x="1062416" y="3022464"/>
                </a:cubicBezTo>
                <a:cubicBezTo>
                  <a:pt x="999538" y="3039809"/>
                  <a:pt x="910642" y="3115696"/>
                  <a:pt x="878119" y="3187246"/>
                </a:cubicBezTo>
                <a:cubicBezTo>
                  <a:pt x="875951" y="3191583"/>
                  <a:pt x="871614" y="3232778"/>
                  <a:pt x="852101" y="3232778"/>
                </a:cubicBezTo>
                <a:lnTo>
                  <a:pt x="843428" y="3232778"/>
                </a:lnTo>
                <a:cubicBezTo>
                  <a:pt x="843428" y="3230610"/>
                  <a:pt x="841260" y="3228442"/>
                  <a:pt x="841260" y="3224106"/>
                </a:cubicBezTo>
                <a:cubicBezTo>
                  <a:pt x="841260" y="3204592"/>
                  <a:pt x="878119" y="3137378"/>
                  <a:pt x="884624" y="3130873"/>
                </a:cubicBezTo>
                <a:cubicBezTo>
                  <a:pt x="964847" y="3020295"/>
                  <a:pt x="1071088" y="2987772"/>
                  <a:pt x="1164321" y="2987772"/>
                </a:cubicBezTo>
                <a:cubicBezTo>
                  <a:pt x="1168657" y="2987772"/>
                  <a:pt x="1196844" y="2989941"/>
                  <a:pt x="1212021" y="2989941"/>
                </a:cubicBezTo>
                <a:close/>
                <a:moveTo>
                  <a:pt x="1621810" y="3052818"/>
                </a:moveTo>
                <a:cubicBezTo>
                  <a:pt x="1621810" y="3059323"/>
                  <a:pt x="1617473" y="3061491"/>
                  <a:pt x="1615305" y="3063659"/>
                </a:cubicBezTo>
                <a:cubicBezTo>
                  <a:pt x="1576278" y="3018127"/>
                  <a:pt x="1532914" y="3005118"/>
                  <a:pt x="1493886" y="2979100"/>
                </a:cubicBezTo>
                <a:lnTo>
                  <a:pt x="1485214" y="2979100"/>
                </a:lnTo>
                <a:cubicBezTo>
                  <a:pt x="1472204" y="2987772"/>
                  <a:pt x="1483045" y="3011623"/>
                  <a:pt x="1463532" y="3015959"/>
                </a:cubicBezTo>
                <a:cubicBezTo>
                  <a:pt x="1470036" y="2976932"/>
                  <a:pt x="1446186" y="2966091"/>
                  <a:pt x="1446186" y="2944409"/>
                </a:cubicBezTo>
                <a:lnTo>
                  <a:pt x="1446186" y="2920558"/>
                </a:lnTo>
                <a:cubicBezTo>
                  <a:pt x="1478709" y="2937904"/>
                  <a:pt x="1621810" y="3024632"/>
                  <a:pt x="1621810" y="3052818"/>
                </a:cubicBezTo>
                <a:close/>
                <a:moveTo>
                  <a:pt x="1873320" y="2959586"/>
                </a:moveTo>
                <a:cubicBezTo>
                  <a:pt x="1888498" y="2959586"/>
                  <a:pt x="1895002" y="2959586"/>
                  <a:pt x="1895002" y="2972595"/>
                </a:cubicBezTo>
                <a:cubicBezTo>
                  <a:pt x="1895002" y="2979100"/>
                  <a:pt x="1892834" y="2985604"/>
                  <a:pt x="1892834" y="3024632"/>
                </a:cubicBezTo>
                <a:cubicBezTo>
                  <a:pt x="1892834" y="3041977"/>
                  <a:pt x="1886330" y="3044146"/>
                  <a:pt x="1873320" y="3044146"/>
                </a:cubicBezTo>
                <a:cubicBezTo>
                  <a:pt x="1855975" y="3044146"/>
                  <a:pt x="1814779" y="3033305"/>
                  <a:pt x="1803938" y="3020295"/>
                </a:cubicBezTo>
                <a:cubicBezTo>
                  <a:pt x="1790929" y="3007286"/>
                  <a:pt x="1782256" y="2976932"/>
                  <a:pt x="1782256" y="2961754"/>
                </a:cubicBezTo>
                <a:cubicBezTo>
                  <a:pt x="1782256" y="2946577"/>
                  <a:pt x="1790929" y="2920558"/>
                  <a:pt x="1801770" y="2907549"/>
                </a:cubicBezTo>
                <a:cubicBezTo>
                  <a:pt x="1819116" y="2920558"/>
                  <a:pt x="1849470" y="2959586"/>
                  <a:pt x="1873320" y="2959586"/>
                </a:cubicBezTo>
                <a:close/>
                <a:moveTo>
                  <a:pt x="1496054" y="2896708"/>
                </a:moveTo>
                <a:cubicBezTo>
                  <a:pt x="1511232" y="2901045"/>
                  <a:pt x="1550259" y="2901045"/>
                  <a:pt x="1550259" y="2927063"/>
                </a:cubicBezTo>
                <a:cubicBezTo>
                  <a:pt x="1550259" y="2933568"/>
                  <a:pt x="1543755" y="2946577"/>
                  <a:pt x="1537250" y="2946577"/>
                </a:cubicBezTo>
                <a:cubicBezTo>
                  <a:pt x="1528577" y="2946577"/>
                  <a:pt x="1465700" y="2918390"/>
                  <a:pt x="1465700" y="2898877"/>
                </a:cubicBezTo>
                <a:cubicBezTo>
                  <a:pt x="1465700" y="2892372"/>
                  <a:pt x="1476541" y="2888036"/>
                  <a:pt x="1480877" y="2888036"/>
                </a:cubicBezTo>
                <a:cubicBezTo>
                  <a:pt x="1485214" y="2888036"/>
                  <a:pt x="1491718" y="2896708"/>
                  <a:pt x="1496054" y="2896708"/>
                </a:cubicBezTo>
                <a:close/>
                <a:moveTo>
                  <a:pt x="2092308" y="2875026"/>
                </a:moveTo>
                <a:lnTo>
                  <a:pt x="2081467" y="2875026"/>
                </a:lnTo>
                <a:lnTo>
                  <a:pt x="2092308" y="2875026"/>
                </a:lnTo>
                <a:close/>
                <a:moveTo>
                  <a:pt x="1565437" y="2892372"/>
                </a:moveTo>
                <a:cubicBezTo>
                  <a:pt x="1558932" y="2894540"/>
                  <a:pt x="1550259" y="2894540"/>
                  <a:pt x="1543755" y="2894540"/>
                </a:cubicBezTo>
                <a:cubicBezTo>
                  <a:pt x="1524241" y="2894540"/>
                  <a:pt x="1513400" y="2892372"/>
                  <a:pt x="1513400" y="2872858"/>
                </a:cubicBezTo>
                <a:cubicBezTo>
                  <a:pt x="1513400" y="2864185"/>
                  <a:pt x="1532914" y="2862017"/>
                  <a:pt x="1537250" y="2862017"/>
                </a:cubicBezTo>
                <a:cubicBezTo>
                  <a:pt x="1554596" y="2862017"/>
                  <a:pt x="1561100" y="2875026"/>
                  <a:pt x="1565437" y="2892372"/>
                </a:cubicBezTo>
                <a:close/>
                <a:moveTo>
                  <a:pt x="1966553" y="2872858"/>
                </a:moveTo>
                <a:cubicBezTo>
                  <a:pt x="1975226" y="2877195"/>
                  <a:pt x="1994739" y="2866354"/>
                  <a:pt x="2009917" y="2877195"/>
                </a:cubicBezTo>
                <a:cubicBezTo>
                  <a:pt x="2016421" y="2881531"/>
                  <a:pt x="2022926" y="2890204"/>
                  <a:pt x="2025094" y="2898877"/>
                </a:cubicBezTo>
                <a:cubicBezTo>
                  <a:pt x="2031599" y="2914054"/>
                  <a:pt x="2040271" y="2946577"/>
                  <a:pt x="2040271" y="2950913"/>
                </a:cubicBezTo>
                <a:cubicBezTo>
                  <a:pt x="2040271" y="2963922"/>
                  <a:pt x="2025094" y="2976932"/>
                  <a:pt x="2025094" y="2981268"/>
                </a:cubicBezTo>
                <a:cubicBezTo>
                  <a:pt x="2025094" y="2987772"/>
                  <a:pt x="2025094" y="3018127"/>
                  <a:pt x="2038103" y="3018127"/>
                </a:cubicBezTo>
                <a:cubicBezTo>
                  <a:pt x="2051112" y="3018127"/>
                  <a:pt x="2048944" y="2989941"/>
                  <a:pt x="2057617" y="2981268"/>
                </a:cubicBezTo>
                <a:cubicBezTo>
                  <a:pt x="2077131" y="2994277"/>
                  <a:pt x="2096644" y="3007286"/>
                  <a:pt x="2116158" y="3018127"/>
                </a:cubicBezTo>
                <a:cubicBezTo>
                  <a:pt x="2100981" y="3020295"/>
                  <a:pt x="2081467" y="3052818"/>
                  <a:pt x="2066290" y="3052818"/>
                </a:cubicBezTo>
                <a:cubicBezTo>
                  <a:pt x="2055449" y="3052818"/>
                  <a:pt x="2040271" y="3037641"/>
                  <a:pt x="2038103" y="3026800"/>
                </a:cubicBezTo>
                <a:cubicBezTo>
                  <a:pt x="2031599" y="3031136"/>
                  <a:pt x="2029430" y="3037641"/>
                  <a:pt x="2029430" y="3039809"/>
                </a:cubicBezTo>
                <a:cubicBezTo>
                  <a:pt x="2029430" y="3046314"/>
                  <a:pt x="2033767" y="3057155"/>
                  <a:pt x="2033767" y="3061491"/>
                </a:cubicBezTo>
                <a:cubicBezTo>
                  <a:pt x="2033767" y="3087509"/>
                  <a:pt x="1981730" y="3094014"/>
                  <a:pt x="1977394" y="3094014"/>
                </a:cubicBezTo>
                <a:cubicBezTo>
                  <a:pt x="1934030" y="3094014"/>
                  <a:pt x="1905843" y="3054987"/>
                  <a:pt x="1905843" y="3018127"/>
                </a:cubicBezTo>
                <a:cubicBezTo>
                  <a:pt x="1905843" y="3011623"/>
                  <a:pt x="1908012" y="2966091"/>
                  <a:pt x="1923189" y="2966091"/>
                </a:cubicBezTo>
                <a:cubicBezTo>
                  <a:pt x="1927525" y="2966091"/>
                  <a:pt x="1936198" y="2970427"/>
                  <a:pt x="1942703" y="2972595"/>
                </a:cubicBezTo>
                <a:cubicBezTo>
                  <a:pt x="1944871" y="2970427"/>
                  <a:pt x="1944871" y="2972595"/>
                  <a:pt x="1944871" y="2966091"/>
                </a:cubicBezTo>
                <a:cubicBezTo>
                  <a:pt x="1944871" y="2961754"/>
                  <a:pt x="1908012" y="2920558"/>
                  <a:pt x="1908012" y="2916222"/>
                </a:cubicBezTo>
                <a:lnTo>
                  <a:pt x="1908012" y="2866354"/>
                </a:lnTo>
                <a:cubicBezTo>
                  <a:pt x="1908012" y="2862017"/>
                  <a:pt x="1916684" y="2846840"/>
                  <a:pt x="1925357" y="2846840"/>
                </a:cubicBezTo>
                <a:cubicBezTo>
                  <a:pt x="1929693" y="2846840"/>
                  <a:pt x="1951375" y="2866354"/>
                  <a:pt x="1966553" y="2872858"/>
                </a:cubicBezTo>
                <a:close/>
                <a:moveTo>
                  <a:pt x="1639155" y="2855513"/>
                </a:moveTo>
                <a:cubicBezTo>
                  <a:pt x="1645660" y="2859849"/>
                  <a:pt x="1658669" y="2862017"/>
                  <a:pt x="1669510" y="2868522"/>
                </a:cubicBezTo>
                <a:lnTo>
                  <a:pt x="1669510" y="2905381"/>
                </a:lnTo>
                <a:cubicBezTo>
                  <a:pt x="1665174" y="2918390"/>
                  <a:pt x="1660837" y="2942240"/>
                  <a:pt x="1643492" y="2942240"/>
                </a:cubicBezTo>
                <a:cubicBezTo>
                  <a:pt x="1639155" y="2942240"/>
                  <a:pt x="1619642" y="2933568"/>
                  <a:pt x="1604464" y="2929231"/>
                </a:cubicBezTo>
                <a:cubicBezTo>
                  <a:pt x="1604464" y="2929231"/>
                  <a:pt x="1602296" y="2927063"/>
                  <a:pt x="1602296" y="2933568"/>
                </a:cubicBezTo>
                <a:cubicBezTo>
                  <a:pt x="1602296" y="2946577"/>
                  <a:pt x="1647828" y="2944409"/>
                  <a:pt x="1647828" y="2976932"/>
                </a:cubicBezTo>
                <a:cubicBezTo>
                  <a:pt x="1647828" y="2983436"/>
                  <a:pt x="1643492" y="2994277"/>
                  <a:pt x="1643492" y="3000782"/>
                </a:cubicBezTo>
                <a:cubicBezTo>
                  <a:pt x="1643492" y="3005118"/>
                  <a:pt x="1647828" y="3007286"/>
                  <a:pt x="1649996" y="3009454"/>
                </a:cubicBezTo>
                <a:cubicBezTo>
                  <a:pt x="1656501" y="2998613"/>
                  <a:pt x="1663005" y="2983436"/>
                  <a:pt x="1667342" y="2970427"/>
                </a:cubicBezTo>
                <a:cubicBezTo>
                  <a:pt x="1680351" y="2985604"/>
                  <a:pt x="1699865" y="3000782"/>
                  <a:pt x="1717210" y="3007286"/>
                </a:cubicBezTo>
                <a:cubicBezTo>
                  <a:pt x="1725883" y="3011623"/>
                  <a:pt x="1741061" y="3011623"/>
                  <a:pt x="1754070" y="3013791"/>
                </a:cubicBezTo>
                <a:cubicBezTo>
                  <a:pt x="1756238" y="3015959"/>
                  <a:pt x="1756238" y="3018127"/>
                  <a:pt x="1756238" y="3022464"/>
                </a:cubicBezTo>
                <a:cubicBezTo>
                  <a:pt x="1756238" y="3028968"/>
                  <a:pt x="1745397" y="3059323"/>
                  <a:pt x="1745397" y="3065828"/>
                </a:cubicBezTo>
                <a:cubicBezTo>
                  <a:pt x="1745397" y="3070164"/>
                  <a:pt x="1749733" y="3083173"/>
                  <a:pt x="1749733" y="3089678"/>
                </a:cubicBezTo>
                <a:cubicBezTo>
                  <a:pt x="1749733" y="3100519"/>
                  <a:pt x="1736724" y="3104855"/>
                  <a:pt x="1730220" y="3104855"/>
                </a:cubicBezTo>
                <a:cubicBezTo>
                  <a:pt x="1712874" y="3104855"/>
                  <a:pt x="1699865" y="3094014"/>
                  <a:pt x="1680351" y="3078837"/>
                </a:cubicBezTo>
                <a:cubicBezTo>
                  <a:pt x="1665174" y="3067996"/>
                  <a:pt x="1654333" y="3044146"/>
                  <a:pt x="1654333" y="3022464"/>
                </a:cubicBezTo>
                <a:cubicBezTo>
                  <a:pt x="1649996" y="3022464"/>
                  <a:pt x="1641324" y="3024632"/>
                  <a:pt x="1636987" y="3024632"/>
                </a:cubicBezTo>
                <a:cubicBezTo>
                  <a:pt x="1626146" y="3024632"/>
                  <a:pt x="1621810" y="3013791"/>
                  <a:pt x="1615305" y="3002950"/>
                </a:cubicBezTo>
                <a:cubicBezTo>
                  <a:pt x="1606632" y="2987772"/>
                  <a:pt x="1556764" y="2963922"/>
                  <a:pt x="1556764" y="2942240"/>
                </a:cubicBezTo>
                <a:cubicBezTo>
                  <a:pt x="1556764" y="2927063"/>
                  <a:pt x="1580614" y="2924895"/>
                  <a:pt x="1587119" y="2924895"/>
                </a:cubicBezTo>
                <a:cubicBezTo>
                  <a:pt x="1587119" y="2922727"/>
                  <a:pt x="1589287" y="2918390"/>
                  <a:pt x="1589287" y="2914054"/>
                </a:cubicBezTo>
                <a:cubicBezTo>
                  <a:pt x="1589287" y="2907549"/>
                  <a:pt x="1569773" y="2883699"/>
                  <a:pt x="1569773" y="2866354"/>
                </a:cubicBezTo>
                <a:cubicBezTo>
                  <a:pt x="1569773" y="2853344"/>
                  <a:pt x="1580614" y="2831662"/>
                  <a:pt x="1600128" y="2831662"/>
                </a:cubicBezTo>
                <a:cubicBezTo>
                  <a:pt x="1606632" y="2831662"/>
                  <a:pt x="1623978" y="2846840"/>
                  <a:pt x="1639155" y="2855513"/>
                </a:cubicBezTo>
                <a:close/>
                <a:moveTo>
                  <a:pt x="1849470" y="2833831"/>
                </a:moveTo>
                <a:cubicBezTo>
                  <a:pt x="1860311" y="2838167"/>
                  <a:pt x="1881993" y="2829494"/>
                  <a:pt x="1890666" y="2849008"/>
                </a:cubicBezTo>
                <a:cubicBezTo>
                  <a:pt x="1897171" y="2862017"/>
                  <a:pt x="1892834" y="2890204"/>
                  <a:pt x="1892834" y="2896708"/>
                </a:cubicBezTo>
                <a:cubicBezTo>
                  <a:pt x="1892834" y="2907549"/>
                  <a:pt x="1903675" y="2935736"/>
                  <a:pt x="1903675" y="2937904"/>
                </a:cubicBezTo>
                <a:cubicBezTo>
                  <a:pt x="1903675" y="2946577"/>
                  <a:pt x="1890666" y="2948745"/>
                  <a:pt x="1886330" y="2948745"/>
                </a:cubicBezTo>
                <a:cubicBezTo>
                  <a:pt x="1862479" y="2948745"/>
                  <a:pt x="1816947" y="2909717"/>
                  <a:pt x="1816947" y="2888036"/>
                </a:cubicBezTo>
                <a:lnTo>
                  <a:pt x="1816947" y="2844672"/>
                </a:lnTo>
                <a:cubicBezTo>
                  <a:pt x="1819116" y="2838167"/>
                  <a:pt x="1823452" y="2829494"/>
                  <a:pt x="1829956" y="2820821"/>
                </a:cubicBezTo>
                <a:cubicBezTo>
                  <a:pt x="1836461" y="2825158"/>
                  <a:pt x="1840797" y="2831662"/>
                  <a:pt x="1849470" y="2833831"/>
                </a:cubicBezTo>
                <a:close/>
                <a:moveTo>
                  <a:pt x="1686856" y="2827326"/>
                </a:moveTo>
                <a:cubicBezTo>
                  <a:pt x="1686856" y="2833831"/>
                  <a:pt x="1684687" y="2840335"/>
                  <a:pt x="1684687" y="2849008"/>
                </a:cubicBezTo>
                <a:cubicBezTo>
                  <a:pt x="1682519" y="2849008"/>
                  <a:pt x="1678183" y="2851176"/>
                  <a:pt x="1673846" y="2851176"/>
                </a:cubicBezTo>
                <a:cubicBezTo>
                  <a:pt x="1663005" y="2851176"/>
                  <a:pt x="1630483" y="2833831"/>
                  <a:pt x="1626146" y="2827326"/>
                </a:cubicBezTo>
                <a:cubicBezTo>
                  <a:pt x="1639155" y="2820821"/>
                  <a:pt x="1663005" y="2807812"/>
                  <a:pt x="1667342" y="2807812"/>
                </a:cubicBezTo>
                <a:cubicBezTo>
                  <a:pt x="1684687" y="2807812"/>
                  <a:pt x="1686856" y="2818653"/>
                  <a:pt x="1686856" y="2827326"/>
                </a:cubicBezTo>
                <a:close/>
                <a:moveTo>
                  <a:pt x="1775752" y="2816485"/>
                </a:moveTo>
                <a:cubicBezTo>
                  <a:pt x="1782256" y="2818653"/>
                  <a:pt x="1795265" y="2820821"/>
                  <a:pt x="1803938" y="2822990"/>
                </a:cubicBezTo>
                <a:cubicBezTo>
                  <a:pt x="1806106" y="2825158"/>
                  <a:pt x="1808275" y="2822990"/>
                  <a:pt x="1808275" y="2829494"/>
                </a:cubicBezTo>
                <a:cubicBezTo>
                  <a:pt x="1808275" y="2833831"/>
                  <a:pt x="1795265" y="2875026"/>
                  <a:pt x="1782256" y="2881531"/>
                </a:cubicBezTo>
                <a:cubicBezTo>
                  <a:pt x="1780088" y="2883699"/>
                  <a:pt x="1777920" y="2883699"/>
                  <a:pt x="1771415" y="2883699"/>
                </a:cubicBezTo>
                <a:cubicBezTo>
                  <a:pt x="1767079" y="2883699"/>
                  <a:pt x="1736724" y="2872858"/>
                  <a:pt x="1719379" y="2866354"/>
                </a:cubicBezTo>
                <a:cubicBezTo>
                  <a:pt x="1717210" y="2868522"/>
                  <a:pt x="1717210" y="2866354"/>
                  <a:pt x="1717210" y="2870690"/>
                </a:cubicBezTo>
                <a:cubicBezTo>
                  <a:pt x="1717210" y="2877195"/>
                  <a:pt x="1745397" y="2898877"/>
                  <a:pt x="1754070" y="2916222"/>
                </a:cubicBezTo>
                <a:cubicBezTo>
                  <a:pt x="1762742" y="2931399"/>
                  <a:pt x="1764911" y="2961754"/>
                  <a:pt x="1764911" y="2966091"/>
                </a:cubicBezTo>
                <a:cubicBezTo>
                  <a:pt x="1764911" y="2985604"/>
                  <a:pt x="1760574" y="2998613"/>
                  <a:pt x="1741061" y="2998613"/>
                </a:cubicBezTo>
                <a:cubicBezTo>
                  <a:pt x="1719379" y="2998613"/>
                  <a:pt x="1678183" y="2974763"/>
                  <a:pt x="1678183" y="2948745"/>
                </a:cubicBezTo>
                <a:lnTo>
                  <a:pt x="1678183" y="2909717"/>
                </a:lnTo>
                <a:cubicBezTo>
                  <a:pt x="1676015" y="2890204"/>
                  <a:pt x="1695528" y="2864185"/>
                  <a:pt x="1717210" y="2864185"/>
                </a:cubicBezTo>
                <a:lnTo>
                  <a:pt x="1717210" y="2855513"/>
                </a:lnTo>
                <a:cubicBezTo>
                  <a:pt x="1706369" y="2842503"/>
                  <a:pt x="1695528" y="2825158"/>
                  <a:pt x="1695528" y="2812149"/>
                </a:cubicBezTo>
                <a:cubicBezTo>
                  <a:pt x="1695528" y="2796971"/>
                  <a:pt x="1708538" y="2783962"/>
                  <a:pt x="1723715" y="2783962"/>
                </a:cubicBezTo>
                <a:cubicBezTo>
                  <a:pt x="1747565" y="2783962"/>
                  <a:pt x="1743229" y="2807812"/>
                  <a:pt x="1775752" y="2816485"/>
                </a:cubicBezTo>
                <a:close/>
                <a:moveTo>
                  <a:pt x="2020758" y="2829494"/>
                </a:moveTo>
                <a:lnTo>
                  <a:pt x="2020758" y="2853344"/>
                </a:lnTo>
                <a:cubicBezTo>
                  <a:pt x="2012085" y="2853344"/>
                  <a:pt x="1999076" y="2855513"/>
                  <a:pt x="1994739" y="2855513"/>
                </a:cubicBezTo>
                <a:cubicBezTo>
                  <a:pt x="1947039" y="2855513"/>
                  <a:pt x="1916684" y="2833831"/>
                  <a:pt x="1916684" y="2781794"/>
                </a:cubicBezTo>
                <a:cubicBezTo>
                  <a:pt x="1916684" y="2775289"/>
                  <a:pt x="1918852" y="2766617"/>
                  <a:pt x="1918852" y="2757944"/>
                </a:cubicBezTo>
                <a:cubicBezTo>
                  <a:pt x="1949207" y="2768785"/>
                  <a:pt x="2020758" y="2770953"/>
                  <a:pt x="2020758" y="2829494"/>
                </a:cubicBezTo>
                <a:close/>
                <a:moveTo>
                  <a:pt x="1808275" y="2781794"/>
                </a:moveTo>
                <a:cubicBezTo>
                  <a:pt x="1808275" y="2786130"/>
                  <a:pt x="1816947" y="2788299"/>
                  <a:pt x="1816947" y="2794803"/>
                </a:cubicBezTo>
                <a:cubicBezTo>
                  <a:pt x="1816947" y="2807812"/>
                  <a:pt x="1795265" y="2805644"/>
                  <a:pt x="1795265" y="2805644"/>
                </a:cubicBezTo>
                <a:cubicBezTo>
                  <a:pt x="1786593" y="2805644"/>
                  <a:pt x="1754070" y="2794803"/>
                  <a:pt x="1754070" y="2779626"/>
                </a:cubicBezTo>
                <a:cubicBezTo>
                  <a:pt x="1754070" y="2755776"/>
                  <a:pt x="1793097" y="2757944"/>
                  <a:pt x="1801770" y="2755776"/>
                </a:cubicBezTo>
                <a:cubicBezTo>
                  <a:pt x="1810443" y="2764448"/>
                  <a:pt x="1806106" y="2773121"/>
                  <a:pt x="1808275" y="2781794"/>
                </a:cubicBezTo>
                <a:close/>
                <a:moveTo>
                  <a:pt x="1897171" y="2773121"/>
                </a:moveTo>
                <a:cubicBezTo>
                  <a:pt x="1901507" y="2781794"/>
                  <a:pt x="1905843" y="2803476"/>
                  <a:pt x="1905843" y="2809981"/>
                </a:cubicBezTo>
                <a:cubicBezTo>
                  <a:pt x="1905843" y="2829494"/>
                  <a:pt x="1899339" y="2827326"/>
                  <a:pt x="1886330" y="2827326"/>
                </a:cubicBezTo>
                <a:cubicBezTo>
                  <a:pt x="1864648" y="2827326"/>
                  <a:pt x="1845134" y="2820821"/>
                  <a:pt x="1825620" y="2790467"/>
                </a:cubicBezTo>
                <a:cubicBezTo>
                  <a:pt x="1819116" y="2779626"/>
                  <a:pt x="1821284" y="2764448"/>
                  <a:pt x="1821284" y="2757944"/>
                </a:cubicBezTo>
                <a:cubicBezTo>
                  <a:pt x="1821284" y="2751439"/>
                  <a:pt x="1825620" y="2727589"/>
                  <a:pt x="1840797" y="2727589"/>
                </a:cubicBezTo>
                <a:cubicBezTo>
                  <a:pt x="1855975" y="2727589"/>
                  <a:pt x="1890666" y="2755776"/>
                  <a:pt x="1897171" y="2773121"/>
                </a:cubicBezTo>
                <a:close/>
                <a:moveTo>
                  <a:pt x="2445724" y="2723253"/>
                </a:moveTo>
                <a:cubicBezTo>
                  <a:pt x="2456565" y="2731926"/>
                  <a:pt x="2467406" y="2744935"/>
                  <a:pt x="2478247" y="2757944"/>
                </a:cubicBezTo>
                <a:cubicBezTo>
                  <a:pt x="2482583" y="2760112"/>
                  <a:pt x="2482583" y="2764448"/>
                  <a:pt x="2482583" y="2768785"/>
                </a:cubicBezTo>
                <a:cubicBezTo>
                  <a:pt x="2482583" y="2790467"/>
                  <a:pt x="2454397" y="2816485"/>
                  <a:pt x="2437051" y="2840335"/>
                </a:cubicBezTo>
                <a:cubicBezTo>
                  <a:pt x="2385014" y="2907549"/>
                  <a:pt x="2309128" y="2976932"/>
                  <a:pt x="2244082" y="3028968"/>
                </a:cubicBezTo>
                <a:cubicBezTo>
                  <a:pt x="2226736" y="3041977"/>
                  <a:pt x="2215895" y="3046314"/>
                  <a:pt x="2202886" y="3046314"/>
                </a:cubicBezTo>
                <a:cubicBezTo>
                  <a:pt x="2187709" y="3046314"/>
                  <a:pt x="2166027" y="3028968"/>
                  <a:pt x="2166027" y="3011623"/>
                </a:cubicBezTo>
                <a:cubicBezTo>
                  <a:pt x="2166027" y="3000782"/>
                  <a:pt x="2222400" y="2972595"/>
                  <a:pt x="2237577" y="2942240"/>
                </a:cubicBezTo>
                <a:cubicBezTo>
                  <a:pt x="2237577" y="2942240"/>
                  <a:pt x="2237577" y="2940072"/>
                  <a:pt x="2233241" y="2940072"/>
                </a:cubicBezTo>
                <a:cubicBezTo>
                  <a:pt x="2226736" y="2940072"/>
                  <a:pt x="2213727" y="2948745"/>
                  <a:pt x="2202886" y="2955250"/>
                </a:cubicBezTo>
                <a:cubicBezTo>
                  <a:pt x="2198550" y="2959586"/>
                  <a:pt x="2192045" y="2959586"/>
                  <a:pt x="2187709" y="2959586"/>
                </a:cubicBezTo>
                <a:cubicBezTo>
                  <a:pt x="2159522" y="2987772"/>
                  <a:pt x="2153018" y="2998613"/>
                  <a:pt x="2126999" y="2998613"/>
                </a:cubicBezTo>
                <a:cubicBezTo>
                  <a:pt x="2092308" y="2998613"/>
                  <a:pt x="2059785" y="2957418"/>
                  <a:pt x="2038103" y="2922727"/>
                </a:cubicBezTo>
                <a:cubicBezTo>
                  <a:pt x="2040271" y="2920558"/>
                  <a:pt x="2040271" y="2916222"/>
                  <a:pt x="2040271" y="2911886"/>
                </a:cubicBezTo>
                <a:cubicBezTo>
                  <a:pt x="2040271" y="2905381"/>
                  <a:pt x="2035935" y="2894540"/>
                  <a:pt x="2035935" y="2888036"/>
                </a:cubicBezTo>
                <a:cubicBezTo>
                  <a:pt x="2035935" y="2877195"/>
                  <a:pt x="2042440" y="2870690"/>
                  <a:pt x="2059785" y="2868522"/>
                </a:cubicBezTo>
                <a:cubicBezTo>
                  <a:pt x="2061953" y="2870690"/>
                  <a:pt x="2061953" y="2875026"/>
                  <a:pt x="2064122" y="2877195"/>
                </a:cubicBezTo>
                <a:cubicBezTo>
                  <a:pt x="2068458" y="2879363"/>
                  <a:pt x="2070626" y="2875026"/>
                  <a:pt x="2074963" y="2875026"/>
                </a:cubicBezTo>
                <a:cubicBezTo>
                  <a:pt x="2077131" y="2875026"/>
                  <a:pt x="2077131" y="2877195"/>
                  <a:pt x="2077131" y="2879363"/>
                </a:cubicBezTo>
                <a:lnTo>
                  <a:pt x="2079299" y="2879363"/>
                </a:lnTo>
                <a:cubicBezTo>
                  <a:pt x="2094476" y="2875026"/>
                  <a:pt x="2096644" y="2883699"/>
                  <a:pt x="2098813" y="2883699"/>
                </a:cubicBezTo>
                <a:cubicBezTo>
                  <a:pt x="2105317" y="2883699"/>
                  <a:pt x="2113990" y="2879363"/>
                  <a:pt x="2120495" y="2879363"/>
                </a:cubicBezTo>
                <a:cubicBezTo>
                  <a:pt x="2116158" y="2877195"/>
                  <a:pt x="2113990" y="2872858"/>
                  <a:pt x="2109654" y="2872858"/>
                </a:cubicBezTo>
                <a:cubicBezTo>
                  <a:pt x="2111822" y="2872858"/>
                  <a:pt x="2113990" y="2872858"/>
                  <a:pt x="2116158" y="2870690"/>
                </a:cubicBezTo>
                <a:cubicBezTo>
                  <a:pt x="2113990" y="2868522"/>
                  <a:pt x="2111822" y="2868522"/>
                  <a:pt x="2109654" y="2866354"/>
                </a:cubicBezTo>
                <a:lnTo>
                  <a:pt x="2105317" y="2870690"/>
                </a:lnTo>
                <a:cubicBezTo>
                  <a:pt x="2103149" y="2868522"/>
                  <a:pt x="2098813" y="2866354"/>
                  <a:pt x="2094476" y="2866354"/>
                </a:cubicBezTo>
                <a:cubicBezTo>
                  <a:pt x="2087972" y="2866354"/>
                  <a:pt x="2085803" y="2870690"/>
                  <a:pt x="2081467" y="2870690"/>
                </a:cubicBezTo>
                <a:cubicBezTo>
                  <a:pt x="2081467" y="2868522"/>
                  <a:pt x="2083635" y="2868522"/>
                  <a:pt x="2085803" y="2866354"/>
                </a:cubicBezTo>
                <a:cubicBezTo>
                  <a:pt x="2077131" y="2862017"/>
                  <a:pt x="2074963" y="2862017"/>
                  <a:pt x="2074963" y="2859849"/>
                </a:cubicBezTo>
                <a:cubicBezTo>
                  <a:pt x="2072794" y="2862017"/>
                  <a:pt x="2072794" y="2864185"/>
                  <a:pt x="2072794" y="2866354"/>
                </a:cubicBezTo>
                <a:cubicBezTo>
                  <a:pt x="2072794" y="2864185"/>
                  <a:pt x="2068458" y="2862017"/>
                  <a:pt x="2066290" y="2864185"/>
                </a:cubicBezTo>
                <a:cubicBezTo>
                  <a:pt x="2066290" y="2864185"/>
                  <a:pt x="2066290" y="2862017"/>
                  <a:pt x="2068458" y="2859849"/>
                </a:cubicBezTo>
                <a:cubicBezTo>
                  <a:pt x="2038103" y="2838167"/>
                  <a:pt x="2025094" y="2822990"/>
                  <a:pt x="2025094" y="2803476"/>
                </a:cubicBezTo>
                <a:cubicBezTo>
                  <a:pt x="2025094" y="2799140"/>
                  <a:pt x="2029430" y="2786130"/>
                  <a:pt x="2033767" y="2777458"/>
                </a:cubicBezTo>
                <a:cubicBezTo>
                  <a:pt x="2053281" y="2790467"/>
                  <a:pt x="2064122" y="2796971"/>
                  <a:pt x="2081467" y="2796971"/>
                </a:cubicBezTo>
                <a:cubicBezTo>
                  <a:pt x="2087972" y="2796971"/>
                  <a:pt x="2129167" y="2786130"/>
                  <a:pt x="2133504" y="2786130"/>
                </a:cubicBezTo>
                <a:cubicBezTo>
                  <a:pt x="2137840" y="2786130"/>
                  <a:pt x="2148681" y="2783962"/>
                  <a:pt x="2150849" y="2794803"/>
                </a:cubicBezTo>
                <a:cubicBezTo>
                  <a:pt x="2157354" y="2812149"/>
                  <a:pt x="2168195" y="2846840"/>
                  <a:pt x="2168195" y="2851176"/>
                </a:cubicBezTo>
                <a:cubicBezTo>
                  <a:pt x="2168195" y="2864185"/>
                  <a:pt x="2142177" y="2862017"/>
                  <a:pt x="2135672" y="2866354"/>
                </a:cubicBezTo>
                <a:cubicBezTo>
                  <a:pt x="2129167" y="2868522"/>
                  <a:pt x="2126999" y="2872858"/>
                  <a:pt x="2120495" y="2875026"/>
                </a:cubicBezTo>
                <a:cubicBezTo>
                  <a:pt x="2124831" y="2877195"/>
                  <a:pt x="2129167" y="2877195"/>
                  <a:pt x="2133504" y="2875026"/>
                </a:cubicBezTo>
                <a:cubicBezTo>
                  <a:pt x="2133504" y="2877195"/>
                  <a:pt x="2131336" y="2879363"/>
                  <a:pt x="2129167" y="2881531"/>
                </a:cubicBezTo>
                <a:cubicBezTo>
                  <a:pt x="2129167" y="2881531"/>
                  <a:pt x="2126999" y="2883699"/>
                  <a:pt x="2133504" y="2883699"/>
                </a:cubicBezTo>
                <a:cubicBezTo>
                  <a:pt x="2137840" y="2883699"/>
                  <a:pt x="2146513" y="2877195"/>
                  <a:pt x="2150849" y="2877195"/>
                </a:cubicBezTo>
                <a:cubicBezTo>
                  <a:pt x="2157354" y="2877195"/>
                  <a:pt x="2157354" y="2883699"/>
                  <a:pt x="2157354" y="2885867"/>
                </a:cubicBezTo>
                <a:cubicBezTo>
                  <a:pt x="2157354" y="2905381"/>
                  <a:pt x="2157354" y="2937904"/>
                  <a:pt x="2187709" y="2959586"/>
                </a:cubicBezTo>
                <a:cubicBezTo>
                  <a:pt x="2189877" y="2957418"/>
                  <a:pt x="2189877" y="2959586"/>
                  <a:pt x="2189877" y="2953081"/>
                </a:cubicBezTo>
                <a:cubicBezTo>
                  <a:pt x="2189877" y="2948745"/>
                  <a:pt x="2181204" y="2903213"/>
                  <a:pt x="2181204" y="2896708"/>
                </a:cubicBezTo>
                <a:cubicBezTo>
                  <a:pt x="2181204" y="2892372"/>
                  <a:pt x="2181204" y="2881531"/>
                  <a:pt x="2183372" y="2872858"/>
                </a:cubicBezTo>
                <a:cubicBezTo>
                  <a:pt x="2205054" y="2881531"/>
                  <a:pt x="2233241" y="2901045"/>
                  <a:pt x="2259259" y="2901045"/>
                </a:cubicBezTo>
                <a:lnTo>
                  <a:pt x="2259259" y="2905381"/>
                </a:lnTo>
                <a:cubicBezTo>
                  <a:pt x="2254923" y="2914054"/>
                  <a:pt x="2246250" y="2922727"/>
                  <a:pt x="2237577" y="2931399"/>
                </a:cubicBezTo>
                <a:lnTo>
                  <a:pt x="2237577" y="2940072"/>
                </a:lnTo>
                <a:cubicBezTo>
                  <a:pt x="2267932" y="2927063"/>
                  <a:pt x="2311296" y="2892372"/>
                  <a:pt x="2309128" y="2864185"/>
                </a:cubicBezTo>
                <a:cubicBezTo>
                  <a:pt x="2291782" y="2875026"/>
                  <a:pt x="2274437" y="2885867"/>
                  <a:pt x="2257091" y="2885867"/>
                </a:cubicBezTo>
                <a:cubicBezTo>
                  <a:pt x="2202886" y="2885867"/>
                  <a:pt x="2163859" y="2825158"/>
                  <a:pt x="2163859" y="2786130"/>
                </a:cubicBezTo>
                <a:cubicBezTo>
                  <a:pt x="2163859" y="2781794"/>
                  <a:pt x="2163859" y="2779626"/>
                  <a:pt x="2168195" y="2775289"/>
                </a:cubicBezTo>
                <a:cubicBezTo>
                  <a:pt x="2187709" y="2775289"/>
                  <a:pt x="2207222" y="2777458"/>
                  <a:pt x="2226736" y="2775289"/>
                </a:cubicBezTo>
                <a:cubicBezTo>
                  <a:pt x="2237577" y="2775289"/>
                  <a:pt x="2250586" y="2768785"/>
                  <a:pt x="2270100" y="2764448"/>
                </a:cubicBezTo>
                <a:cubicBezTo>
                  <a:pt x="2274437" y="2777458"/>
                  <a:pt x="2283109" y="2801308"/>
                  <a:pt x="2296118" y="2820821"/>
                </a:cubicBezTo>
                <a:cubicBezTo>
                  <a:pt x="2304791" y="2831662"/>
                  <a:pt x="2309128" y="2846840"/>
                  <a:pt x="2317800" y="2859849"/>
                </a:cubicBezTo>
                <a:cubicBezTo>
                  <a:pt x="2330810" y="2859849"/>
                  <a:pt x="2350323" y="2831662"/>
                  <a:pt x="2352492" y="2820821"/>
                </a:cubicBezTo>
                <a:cubicBezTo>
                  <a:pt x="2350323" y="2818653"/>
                  <a:pt x="2350323" y="2816485"/>
                  <a:pt x="2345987" y="2816485"/>
                </a:cubicBezTo>
                <a:cubicBezTo>
                  <a:pt x="2339482" y="2816485"/>
                  <a:pt x="2332978" y="2827326"/>
                  <a:pt x="2326473" y="2827326"/>
                </a:cubicBezTo>
                <a:cubicBezTo>
                  <a:pt x="2298287" y="2827326"/>
                  <a:pt x="2291782" y="2770953"/>
                  <a:pt x="2291782" y="2764448"/>
                </a:cubicBezTo>
                <a:cubicBezTo>
                  <a:pt x="2291782" y="2760112"/>
                  <a:pt x="2293950" y="2749271"/>
                  <a:pt x="2293950" y="2740598"/>
                </a:cubicBezTo>
                <a:cubicBezTo>
                  <a:pt x="2315632" y="2755776"/>
                  <a:pt x="2350323" y="2751439"/>
                  <a:pt x="2374173" y="2757944"/>
                </a:cubicBezTo>
                <a:cubicBezTo>
                  <a:pt x="2372005" y="2766617"/>
                  <a:pt x="2367669" y="2779626"/>
                  <a:pt x="2367669" y="2786130"/>
                </a:cubicBezTo>
                <a:cubicBezTo>
                  <a:pt x="2367669" y="2790467"/>
                  <a:pt x="2367669" y="2792635"/>
                  <a:pt x="2369837" y="2794803"/>
                </a:cubicBezTo>
                <a:cubicBezTo>
                  <a:pt x="2389351" y="2777458"/>
                  <a:pt x="2398024" y="2747103"/>
                  <a:pt x="2411033" y="2727589"/>
                </a:cubicBezTo>
                <a:cubicBezTo>
                  <a:pt x="2415369" y="2721085"/>
                  <a:pt x="2424042" y="2718916"/>
                  <a:pt x="2430547" y="2718916"/>
                </a:cubicBezTo>
                <a:cubicBezTo>
                  <a:pt x="2434883" y="2718916"/>
                  <a:pt x="2441388" y="2718916"/>
                  <a:pt x="2445724" y="2723253"/>
                </a:cubicBezTo>
                <a:close/>
                <a:moveTo>
                  <a:pt x="1613137" y="2744935"/>
                </a:moveTo>
                <a:cubicBezTo>
                  <a:pt x="1600128" y="2747103"/>
                  <a:pt x="1578446" y="2747103"/>
                  <a:pt x="1571941" y="2747103"/>
                </a:cubicBezTo>
                <a:lnTo>
                  <a:pt x="1424504" y="2734094"/>
                </a:lnTo>
                <a:cubicBezTo>
                  <a:pt x="1389813" y="2734094"/>
                  <a:pt x="1350785" y="2736262"/>
                  <a:pt x="1316094" y="2766617"/>
                </a:cubicBezTo>
                <a:cubicBezTo>
                  <a:pt x="1324767" y="2775289"/>
                  <a:pt x="1344281" y="2779626"/>
                  <a:pt x="1346449" y="2796971"/>
                </a:cubicBezTo>
                <a:cubicBezTo>
                  <a:pt x="1342113" y="2796971"/>
                  <a:pt x="1337776" y="2792635"/>
                  <a:pt x="1290076" y="2794803"/>
                </a:cubicBezTo>
                <a:cubicBezTo>
                  <a:pt x="1279235" y="2794803"/>
                  <a:pt x="1268394" y="2799140"/>
                  <a:pt x="1257553" y="2803476"/>
                </a:cubicBezTo>
                <a:cubicBezTo>
                  <a:pt x="1298749" y="2721085"/>
                  <a:pt x="1359458" y="2714580"/>
                  <a:pt x="1413663" y="2714580"/>
                </a:cubicBezTo>
                <a:cubicBezTo>
                  <a:pt x="1478709" y="2714580"/>
                  <a:pt x="1550259" y="2727589"/>
                  <a:pt x="1613137" y="2744935"/>
                </a:cubicBezTo>
                <a:close/>
                <a:moveTo>
                  <a:pt x="1895002" y="2725421"/>
                </a:moveTo>
                <a:cubicBezTo>
                  <a:pt x="1895002" y="2731926"/>
                  <a:pt x="1890666" y="2734094"/>
                  <a:pt x="1886330" y="2734094"/>
                </a:cubicBezTo>
                <a:cubicBezTo>
                  <a:pt x="1873320" y="2734094"/>
                  <a:pt x="1864648" y="2727589"/>
                  <a:pt x="1864648" y="2716748"/>
                </a:cubicBezTo>
                <a:cubicBezTo>
                  <a:pt x="1864648" y="2708075"/>
                  <a:pt x="1871152" y="2705907"/>
                  <a:pt x="1875489" y="2705907"/>
                </a:cubicBezTo>
                <a:cubicBezTo>
                  <a:pt x="1884161" y="2705907"/>
                  <a:pt x="1895002" y="2721085"/>
                  <a:pt x="1895002" y="2725421"/>
                </a:cubicBezTo>
                <a:close/>
                <a:moveTo>
                  <a:pt x="2508602" y="2727589"/>
                </a:moveTo>
                <a:cubicBezTo>
                  <a:pt x="2508602" y="2731926"/>
                  <a:pt x="2504265" y="2742766"/>
                  <a:pt x="2499929" y="2749271"/>
                </a:cubicBezTo>
                <a:cubicBezTo>
                  <a:pt x="2489088" y="2740598"/>
                  <a:pt x="2476079" y="2727589"/>
                  <a:pt x="2463069" y="2718916"/>
                </a:cubicBezTo>
                <a:cubicBezTo>
                  <a:pt x="2452228" y="2710244"/>
                  <a:pt x="2439219" y="2701571"/>
                  <a:pt x="2428378" y="2688562"/>
                </a:cubicBezTo>
                <a:cubicBezTo>
                  <a:pt x="2432715" y="2684225"/>
                  <a:pt x="2443556" y="2677721"/>
                  <a:pt x="2450060" y="2677721"/>
                </a:cubicBezTo>
                <a:cubicBezTo>
                  <a:pt x="2463069" y="2677721"/>
                  <a:pt x="2508602" y="2712412"/>
                  <a:pt x="2508602" y="2727589"/>
                </a:cubicBezTo>
                <a:close/>
                <a:moveTo>
                  <a:pt x="2244082" y="2679889"/>
                </a:moveTo>
                <a:cubicBezTo>
                  <a:pt x="2246250" y="2682057"/>
                  <a:pt x="2276605" y="2721085"/>
                  <a:pt x="2276605" y="2729757"/>
                </a:cubicBezTo>
                <a:cubicBezTo>
                  <a:pt x="2276605" y="2753607"/>
                  <a:pt x="2211559" y="2762280"/>
                  <a:pt x="2209391" y="2762280"/>
                </a:cubicBezTo>
                <a:cubicBezTo>
                  <a:pt x="2181204" y="2762280"/>
                  <a:pt x="2176868" y="2751439"/>
                  <a:pt x="2140008" y="2740598"/>
                </a:cubicBezTo>
                <a:cubicBezTo>
                  <a:pt x="2144345" y="2775289"/>
                  <a:pt x="2107485" y="2779626"/>
                  <a:pt x="2087972" y="2779626"/>
                </a:cubicBezTo>
                <a:cubicBezTo>
                  <a:pt x="2042440" y="2779626"/>
                  <a:pt x="2014253" y="2753607"/>
                  <a:pt x="2003412" y="2699403"/>
                </a:cubicBezTo>
                <a:cubicBezTo>
                  <a:pt x="2018589" y="2701571"/>
                  <a:pt x="2035935" y="2699403"/>
                  <a:pt x="2090140" y="2699403"/>
                </a:cubicBezTo>
                <a:cubicBezTo>
                  <a:pt x="2096644" y="2699403"/>
                  <a:pt x="2105317" y="2703739"/>
                  <a:pt x="2113990" y="2705907"/>
                </a:cubicBezTo>
                <a:cubicBezTo>
                  <a:pt x="2109654" y="2686393"/>
                  <a:pt x="2118326" y="2688562"/>
                  <a:pt x="2129167" y="2688562"/>
                </a:cubicBezTo>
                <a:cubicBezTo>
                  <a:pt x="2135672" y="2688562"/>
                  <a:pt x="2170363" y="2695066"/>
                  <a:pt x="2174700" y="2695066"/>
                </a:cubicBezTo>
                <a:cubicBezTo>
                  <a:pt x="2202886" y="2695066"/>
                  <a:pt x="2213727" y="2677721"/>
                  <a:pt x="2231073" y="2677721"/>
                </a:cubicBezTo>
                <a:cubicBezTo>
                  <a:pt x="2237577" y="2677721"/>
                  <a:pt x="2239745" y="2677721"/>
                  <a:pt x="2244082" y="2679889"/>
                </a:cubicBezTo>
                <a:close/>
                <a:moveTo>
                  <a:pt x="2372005" y="2679889"/>
                </a:moveTo>
                <a:cubicBezTo>
                  <a:pt x="2393687" y="2695066"/>
                  <a:pt x="2404528" y="2692898"/>
                  <a:pt x="2404528" y="2710244"/>
                </a:cubicBezTo>
                <a:cubicBezTo>
                  <a:pt x="2404528" y="2729757"/>
                  <a:pt x="2354660" y="2738430"/>
                  <a:pt x="2343819" y="2738430"/>
                </a:cubicBezTo>
                <a:cubicBezTo>
                  <a:pt x="2304791" y="2738430"/>
                  <a:pt x="2278773" y="2708075"/>
                  <a:pt x="2257091" y="2660375"/>
                </a:cubicBezTo>
                <a:cubicBezTo>
                  <a:pt x="2261427" y="2660375"/>
                  <a:pt x="2265764" y="2662543"/>
                  <a:pt x="2272268" y="2662543"/>
                </a:cubicBezTo>
                <a:cubicBezTo>
                  <a:pt x="2276605" y="2662543"/>
                  <a:pt x="2322137" y="2645198"/>
                  <a:pt x="2326473" y="2645198"/>
                </a:cubicBezTo>
                <a:cubicBezTo>
                  <a:pt x="2352492" y="2645198"/>
                  <a:pt x="2352492" y="2664711"/>
                  <a:pt x="2372005" y="2679889"/>
                </a:cubicBezTo>
                <a:close/>
                <a:moveTo>
                  <a:pt x="3000782" y="2818653"/>
                </a:moveTo>
                <a:cubicBezTo>
                  <a:pt x="3000782" y="2822990"/>
                  <a:pt x="3005118" y="2829494"/>
                  <a:pt x="3011623" y="2829494"/>
                </a:cubicBezTo>
                <a:cubicBezTo>
                  <a:pt x="3020296" y="2833831"/>
                  <a:pt x="3035473" y="2829494"/>
                  <a:pt x="3046314" y="2829494"/>
                </a:cubicBezTo>
                <a:cubicBezTo>
                  <a:pt x="3089678" y="2833831"/>
                  <a:pt x="3150387" y="2855513"/>
                  <a:pt x="3185078" y="2911886"/>
                </a:cubicBezTo>
                <a:cubicBezTo>
                  <a:pt x="3204592" y="2942240"/>
                  <a:pt x="3211097" y="2976932"/>
                  <a:pt x="3211097" y="3009454"/>
                </a:cubicBezTo>
                <a:cubicBezTo>
                  <a:pt x="3211097" y="3146051"/>
                  <a:pt x="3091846" y="3243619"/>
                  <a:pt x="2966091" y="3243619"/>
                </a:cubicBezTo>
                <a:cubicBezTo>
                  <a:pt x="2914054" y="3243619"/>
                  <a:pt x="2849008" y="3217601"/>
                  <a:pt x="2796971" y="3202424"/>
                </a:cubicBezTo>
                <a:cubicBezTo>
                  <a:pt x="2779626" y="3352029"/>
                  <a:pt x="2647366" y="3425748"/>
                  <a:pt x="2541124" y="3425748"/>
                </a:cubicBezTo>
                <a:cubicBezTo>
                  <a:pt x="2417537" y="3425748"/>
                  <a:pt x="2317800" y="3358534"/>
                  <a:pt x="2300455" y="3189415"/>
                </a:cubicBezTo>
                <a:cubicBezTo>
                  <a:pt x="2283109" y="3195919"/>
                  <a:pt x="2263596" y="3206760"/>
                  <a:pt x="2246250" y="3215433"/>
                </a:cubicBezTo>
                <a:cubicBezTo>
                  <a:pt x="2235409" y="3219769"/>
                  <a:pt x="2222400" y="3219769"/>
                  <a:pt x="2213727" y="3224106"/>
                </a:cubicBezTo>
                <a:cubicBezTo>
                  <a:pt x="2196381" y="3228442"/>
                  <a:pt x="2174700" y="3234947"/>
                  <a:pt x="2157354" y="3234947"/>
                </a:cubicBezTo>
                <a:cubicBezTo>
                  <a:pt x="2153018" y="3234947"/>
                  <a:pt x="2135672" y="3232778"/>
                  <a:pt x="2126999" y="3230610"/>
                </a:cubicBezTo>
                <a:cubicBezTo>
                  <a:pt x="2113990" y="3228442"/>
                  <a:pt x="2096644" y="3224106"/>
                  <a:pt x="2083635" y="3219769"/>
                </a:cubicBezTo>
                <a:cubicBezTo>
                  <a:pt x="2077131" y="3219769"/>
                  <a:pt x="2029430" y="3195919"/>
                  <a:pt x="2029430" y="3189415"/>
                </a:cubicBezTo>
                <a:cubicBezTo>
                  <a:pt x="2029430" y="3182910"/>
                  <a:pt x="2029430" y="3178574"/>
                  <a:pt x="2035935" y="3176405"/>
                </a:cubicBezTo>
                <a:cubicBezTo>
                  <a:pt x="2055449" y="3163396"/>
                  <a:pt x="2081467" y="3150387"/>
                  <a:pt x="2105317" y="3137378"/>
                </a:cubicBezTo>
                <a:cubicBezTo>
                  <a:pt x="2113990" y="3133042"/>
                  <a:pt x="2122663" y="3120032"/>
                  <a:pt x="2133504" y="3113528"/>
                </a:cubicBezTo>
                <a:cubicBezTo>
                  <a:pt x="2144345" y="3104855"/>
                  <a:pt x="2161690" y="3102687"/>
                  <a:pt x="2176868" y="3094014"/>
                </a:cubicBezTo>
                <a:cubicBezTo>
                  <a:pt x="2202886" y="3076668"/>
                  <a:pt x="2252755" y="3037641"/>
                  <a:pt x="2259259" y="3037641"/>
                </a:cubicBezTo>
                <a:cubicBezTo>
                  <a:pt x="2263596" y="3037641"/>
                  <a:pt x="2267932" y="3039809"/>
                  <a:pt x="2270100" y="3046314"/>
                </a:cubicBezTo>
                <a:cubicBezTo>
                  <a:pt x="2302623" y="3143883"/>
                  <a:pt x="2378510" y="3180742"/>
                  <a:pt x="2447892" y="3180742"/>
                </a:cubicBezTo>
                <a:cubicBezTo>
                  <a:pt x="2530283" y="3180742"/>
                  <a:pt x="2569311" y="3126537"/>
                  <a:pt x="2588825" y="3126537"/>
                </a:cubicBezTo>
                <a:cubicBezTo>
                  <a:pt x="2593161" y="3126537"/>
                  <a:pt x="2630020" y="3152555"/>
                  <a:pt x="2653871" y="3159060"/>
                </a:cubicBezTo>
                <a:cubicBezTo>
                  <a:pt x="2705907" y="3178574"/>
                  <a:pt x="2688562" y="3174237"/>
                  <a:pt x="2727589" y="3174237"/>
                </a:cubicBezTo>
                <a:cubicBezTo>
                  <a:pt x="2801308" y="3174237"/>
                  <a:pt x="2898877" y="3130873"/>
                  <a:pt x="2911886" y="3031136"/>
                </a:cubicBezTo>
                <a:cubicBezTo>
                  <a:pt x="2911886" y="3022464"/>
                  <a:pt x="2916222" y="3011623"/>
                  <a:pt x="2918390" y="3000782"/>
                </a:cubicBezTo>
                <a:lnTo>
                  <a:pt x="2918390" y="2946577"/>
                </a:lnTo>
                <a:cubicBezTo>
                  <a:pt x="2892372" y="2851176"/>
                  <a:pt x="2818653" y="2809981"/>
                  <a:pt x="2747103" y="2809981"/>
                </a:cubicBezTo>
                <a:cubicBezTo>
                  <a:pt x="2662543" y="2809981"/>
                  <a:pt x="2593161" y="2870690"/>
                  <a:pt x="2593161" y="2957418"/>
                </a:cubicBezTo>
                <a:cubicBezTo>
                  <a:pt x="2593161" y="3026800"/>
                  <a:pt x="2647366" y="3070164"/>
                  <a:pt x="2705907" y="3070164"/>
                </a:cubicBezTo>
                <a:cubicBezTo>
                  <a:pt x="2764449" y="3070164"/>
                  <a:pt x="2816485" y="3048482"/>
                  <a:pt x="2816485" y="2976932"/>
                </a:cubicBezTo>
                <a:cubicBezTo>
                  <a:pt x="2816485" y="2942240"/>
                  <a:pt x="2788299" y="2911886"/>
                  <a:pt x="2755776" y="2911886"/>
                </a:cubicBezTo>
                <a:cubicBezTo>
                  <a:pt x="2742767" y="2911886"/>
                  <a:pt x="2744935" y="2909717"/>
                  <a:pt x="2729757" y="2918390"/>
                </a:cubicBezTo>
                <a:cubicBezTo>
                  <a:pt x="2729757" y="2918390"/>
                  <a:pt x="2731926" y="2931399"/>
                  <a:pt x="2740598" y="2933568"/>
                </a:cubicBezTo>
                <a:cubicBezTo>
                  <a:pt x="2751439" y="2933568"/>
                  <a:pt x="2764449" y="2933568"/>
                  <a:pt x="2775290" y="2940072"/>
                </a:cubicBezTo>
                <a:cubicBezTo>
                  <a:pt x="2788299" y="2946577"/>
                  <a:pt x="2792635" y="2974763"/>
                  <a:pt x="2792635" y="2983436"/>
                </a:cubicBezTo>
                <a:cubicBezTo>
                  <a:pt x="2792635" y="3026800"/>
                  <a:pt x="2738430" y="3052818"/>
                  <a:pt x="2708075" y="3052818"/>
                </a:cubicBezTo>
                <a:cubicBezTo>
                  <a:pt x="2688562" y="3052818"/>
                  <a:pt x="2684225" y="3046314"/>
                  <a:pt x="2662543" y="3033305"/>
                </a:cubicBezTo>
                <a:cubicBezTo>
                  <a:pt x="2621348" y="3009454"/>
                  <a:pt x="2614843" y="2983436"/>
                  <a:pt x="2614843" y="2955250"/>
                </a:cubicBezTo>
                <a:cubicBezTo>
                  <a:pt x="2614843" y="2868522"/>
                  <a:pt x="2690730" y="2835999"/>
                  <a:pt x="2751439" y="2835999"/>
                </a:cubicBezTo>
                <a:cubicBezTo>
                  <a:pt x="2842504" y="2835999"/>
                  <a:pt x="2898877" y="2901045"/>
                  <a:pt x="2898877" y="2985604"/>
                </a:cubicBezTo>
                <a:cubicBezTo>
                  <a:pt x="2898877" y="3087509"/>
                  <a:pt x="2816485" y="3150387"/>
                  <a:pt x="2727589" y="3150387"/>
                </a:cubicBezTo>
                <a:cubicBezTo>
                  <a:pt x="2677721" y="3150387"/>
                  <a:pt x="2632189" y="3133042"/>
                  <a:pt x="2584488" y="3083173"/>
                </a:cubicBezTo>
                <a:cubicBezTo>
                  <a:pt x="2573647" y="3094014"/>
                  <a:pt x="2545461" y="3128705"/>
                  <a:pt x="2530283" y="3135210"/>
                </a:cubicBezTo>
                <a:cubicBezTo>
                  <a:pt x="2519443" y="3139546"/>
                  <a:pt x="2504265" y="3143883"/>
                  <a:pt x="2493424" y="3148219"/>
                </a:cubicBezTo>
                <a:cubicBezTo>
                  <a:pt x="2458733" y="3159060"/>
                  <a:pt x="2467406" y="3159060"/>
                  <a:pt x="2443556" y="3159060"/>
                </a:cubicBezTo>
                <a:cubicBezTo>
                  <a:pt x="2380678" y="3159060"/>
                  <a:pt x="2289614" y="3094014"/>
                  <a:pt x="2289614" y="3022464"/>
                </a:cubicBezTo>
                <a:lnTo>
                  <a:pt x="2289614" y="3009454"/>
                </a:lnTo>
                <a:cubicBezTo>
                  <a:pt x="2332978" y="2974763"/>
                  <a:pt x="2389351" y="2922727"/>
                  <a:pt x="2430547" y="2875026"/>
                </a:cubicBezTo>
                <a:cubicBezTo>
                  <a:pt x="2458733" y="2842503"/>
                  <a:pt x="2463069" y="2807812"/>
                  <a:pt x="2493424" y="2807812"/>
                </a:cubicBezTo>
                <a:cubicBezTo>
                  <a:pt x="2499929" y="2807812"/>
                  <a:pt x="2534620" y="2818653"/>
                  <a:pt x="2538956" y="2818653"/>
                </a:cubicBezTo>
                <a:cubicBezTo>
                  <a:pt x="2560638" y="2818653"/>
                  <a:pt x="2573647" y="2751439"/>
                  <a:pt x="2575816" y="2747103"/>
                </a:cubicBezTo>
                <a:cubicBezTo>
                  <a:pt x="2580152" y="2736262"/>
                  <a:pt x="2586657" y="2723253"/>
                  <a:pt x="2597498" y="2714580"/>
                </a:cubicBezTo>
                <a:cubicBezTo>
                  <a:pt x="2651702" y="2653871"/>
                  <a:pt x="2727589" y="2638693"/>
                  <a:pt x="2783962" y="2638693"/>
                </a:cubicBezTo>
                <a:cubicBezTo>
                  <a:pt x="2883699" y="2638693"/>
                  <a:pt x="2979100" y="2684225"/>
                  <a:pt x="3000782" y="2818653"/>
                </a:cubicBezTo>
                <a:close/>
                <a:moveTo>
                  <a:pt x="2413201" y="2686393"/>
                </a:moveTo>
                <a:cubicBezTo>
                  <a:pt x="2382846" y="2673384"/>
                  <a:pt x="2387183" y="2675552"/>
                  <a:pt x="2387183" y="2658207"/>
                </a:cubicBezTo>
                <a:lnTo>
                  <a:pt x="2387183" y="2647366"/>
                </a:lnTo>
                <a:cubicBezTo>
                  <a:pt x="2391519" y="2619179"/>
                  <a:pt x="2417537" y="2638693"/>
                  <a:pt x="2432715" y="2621348"/>
                </a:cubicBezTo>
                <a:cubicBezTo>
                  <a:pt x="2430547" y="2643030"/>
                  <a:pt x="2426210" y="2664711"/>
                  <a:pt x="2413201" y="2686393"/>
                </a:cubicBezTo>
                <a:close/>
                <a:moveTo>
                  <a:pt x="2137840" y="2623516"/>
                </a:moveTo>
                <a:cubicBezTo>
                  <a:pt x="2161690" y="2630020"/>
                  <a:pt x="2192045" y="2632189"/>
                  <a:pt x="2220232" y="2638693"/>
                </a:cubicBezTo>
                <a:cubicBezTo>
                  <a:pt x="2226736" y="2640861"/>
                  <a:pt x="2231073" y="2649534"/>
                  <a:pt x="2231073" y="2653871"/>
                </a:cubicBezTo>
                <a:cubicBezTo>
                  <a:pt x="2231073" y="2673384"/>
                  <a:pt x="2170363" y="2677721"/>
                  <a:pt x="2168195" y="2677721"/>
                </a:cubicBezTo>
                <a:cubicBezTo>
                  <a:pt x="2163859" y="2677721"/>
                  <a:pt x="2144345" y="2675552"/>
                  <a:pt x="2135672" y="2671216"/>
                </a:cubicBezTo>
                <a:cubicBezTo>
                  <a:pt x="2118326" y="2664711"/>
                  <a:pt x="2087972" y="2634357"/>
                  <a:pt x="2087972" y="2619179"/>
                </a:cubicBezTo>
                <a:cubicBezTo>
                  <a:pt x="2087972" y="2612675"/>
                  <a:pt x="2094476" y="2612675"/>
                  <a:pt x="2100981" y="2612675"/>
                </a:cubicBezTo>
                <a:cubicBezTo>
                  <a:pt x="2105317" y="2612675"/>
                  <a:pt x="2122663" y="2621348"/>
                  <a:pt x="2137840" y="2623516"/>
                </a:cubicBezTo>
                <a:close/>
                <a:moveTo>
                  <a:pt x="2653871" y="2640861"/>
                </a:moveTo>
                <a:cubicBezTo>
                  <a:pt x="2619179" y="2662543"/>
                  <a:pt x="2564975" y="2708075"/>
                  <a:pt x="2549797" y="2747103"/>
                </a:cubicBezTo>
                <a:cubicBezTo>
                  <a:pt x="2543293" y="2760112"/>
                  <a:pt x="2545461" y="2792635"/>
                  <a:pt x="2525947" y="2792635"/>
                </a:cubicBezTo>
                <a:cubicBezTo>
                  <a:pt x="2515106" y="2792635"/>
                  <a:pt x="2502097" y="2783962"/>
                  <a:pt x="2502097" y="2777458"/>
                </a:cubicBezTo>
                <a:cubicBezTo>
                  <a:pt x="2502097" y="2770953"/>
                  <a:pt x="2506433" y="2766617"/>
                  <a:pt x="2508602" y="2760112"/>
                </a:cubicBezTo>
                <a:cubicBezTo>
                  <a:pt x="2519443" y="2738430"/>
                  <a:pt x="2532452" y="2716748"/>
                  <a:pt x="2541124" y="2695066"/>
                </a:cubicBezTo>
                <a:cubicBezTo>
                  <a:pt x="2551965" y="2669048"/>
                  <a:pt x="2564975" y="2634357"/>
                  <a:pt x="2567143" y="2606170"/>
                </a:cubicBezTo>
                <a:cubicBezTo>
                  <a:pt x="2571479" y="2606170"/>
                  <a:pt x="2575816" y="2604002"/>
                  <a:pt x="2580152" y="2604002"/>
                </a:cubicBezTo>
                <a:cubicBezTo>
                  <a:pt x="2601834" y="2604002"/>
                  <a:pt x="2634357" y="2627852"/>
                  <a:pt x="2653871" y="2640861"/>
                </a:cubicBezTo>
                <a:close/>
                <a:moveTo>
                  <a:pt x="2055449" y="2601834"/>
                </a:moveTo>
                <a:cubicBezTo>
                  <a:pt x="2051112" y="2612675"/>
                  <a:pt x="2048944" y="2619179"/>
                  <a:pt x="2046776" y="2625684"/>
                </a:cubicBezTo>
                <a:cubicBezTo>
                  <a:pt x="2046776" y="2625684"/>
                  <a:pt x="2044608" y="2627852"/>
                  <a:pt x="2051112" y="2627852"/>
                </a:cubicBezTo>
                <a:cubicBezTo>
                  <a:pt x="2055449" y="2627852"/>
                  <a:pt x="2059785" y="2623516"/>
                  <a:pt x="2064122" y="2623516"/>
                </a:cubicBezTo>
                <a:cubicBezTo>
                  <a:pt x="2070626" y="2623516"/>
                  <a:pt x="2070626" y="2625684"/>
                  <a:pt x="2070626" y="2625684"/>
                </a:cubicBezTo>
                <a:cubicBezTo>
                  <a:pt x="2077131" y="2638693"/>
                  <a:pt x="2098813" y="2660375"/>
                  <a:pt x="2098813" y="2666880"/>
                </a:cubicBezTo>
                <a:cubicBezTo>
                  <a:pt x="2098813" y="2686393"/>
                  <a:pt x="2051112" y="2688562"/>
                  <a:pt x="2051112" y="2688562"/>
                </a:cubicBezTo>
                <a:cubicBezTo>
                  <a:pt x="2029430" y="2688562"/>
                  <a:pt x="1962216" y="2664711"/>
                  <a:pt x="1962216" y="2627852"/>
                </a:cubicBezTo>
                <a:lnTo>
                  <a:pt x="1964385" y="2623516"/>
                </a:lnTo>
                <a:cubicBezTo>
                  <a:pt x="1970889" y="2623516"/>
                  <a:pt x="1981730" y="2623516"/>
                  <a:pt x="2005580" y="2625684"/>
                </a:cubicBezTo>
                <a:cubicBezTo>
                  <a:pt x="2005580" y="2604002"/>
                  <a:pt x="1999076" y="2599666"/>
                  <a:pt x="2020758" y="2599666"/>
                </a:cubicBezTo>
                <a:cubicBezTo>
                  <a:pt x="2025094" y="2599666"/>
                  <a:pt x="2042440" y="2601834"/>
                  <a:pt x="2055449" y="2601834"/>
                </a:cubicBezTo>
                <a:close/>
                <a:moveTo>
                  <a:pt x="2322137" y="2604002"/>
                </a:moveTo>
                <a:cubicBezTo>
                  <a:pt x="2324305" y="2606170"/>
                  <a:pt x="2324305" y="2608338"/>
                  <a:pt x="2324305" y="2614843"/>
                </a:cubicBezTo>
                <a:cubicBezTo>
                  <a:pt x="2324305" y="2619179"/>
                  <a:pt x="2322137" y="2627852"/>
                  <a:pt x="2317800" y="2632189"/>
                </a:cubicBezTo>
                <a:cubicBezTo>
                  <a:pt x="2315632" y="2636525"/>
                  <a:pt x="2272268" y="2645198"/>
                  <a:pt x="2265764" y="2645198"/>
                </a:cubicBezTo>
                <a:cubicBezTo>
                  <a:pt x="2259259" y="2645198"/>
                  <a:pt x="2241914" y="2638693"/>
                  <a:pt x="2237577" y="2632189"/>
                </a:cubicBezTo>
                <a:cubicBezTo>
                  <a:pt x="2241914" y="2625684"/>
                  <a:pt x="2291782" y="2584488"/>
                  <a:pt x="2291782" y="2584488"/>
                </a:cubicBezTo>
                <a:cubicBezTo>
                  <a:pt x="2298287" y="2584488"/>
                  <a:pt x="2313464" y="2599666"/>
                  <a:pt x="2322137" y="2604002"/>
                </a:cubicBezTo>
                <a:close/>
                <a:moveTo>
                  <a:pt x="1940534" y="2547629"/>
                </a:moveTo>
                <a:lnTo>
                  <a:pt x="1940534" y="2554134"/>
                </a:lnTo>
                <a:cubicBezTo>
                  <a:pt x="1936198" y="2571479"/>
                  <a:pt x="1929693" y="2588825"/>
                  <a:pt x="1916684" y="2606170"/>
                </a:cubicBezTo>
                <a:cubicBezTo>
                  <a:pt x="1806106" y="2751439"/>
                  <a:pt x="1604464" y="2786130"/>
                  <a:pt x="1496054" y="2842503"/>
                </a:cubicBezTo>
                <a:cubicBezTo>
                  <a:pt x="1487382" y="2846840"/>
                  <a:pt x="1476541" y="2846840"/>
                  <a:pt x="1465700" y="2846840"/>
                </a:cubicBezTo>
                <a:cubicBezTo>
                  <a:pt x="1459195" y="2838167"/>
                  <a:pt x="1452691" y="2827326"/>
                  <a:pt x="1450522" y="2818653"/>
                </a:cubicBezTo>
                <a:cubicBezTo>
                  <a:pt x="1448354" y="2814317"/>
                  <a:pt x="1448354" y="2768785"/>
                  <a:pt x="1433177" y="2768785"/>
                </a:cubicBezTo>
                <a:cubicBezTo>
                  <a:pt x="1417999" y="2768785"/>
                  <a:pt x="1391981" y="2829494"/>
                  <a:pt x="1389813" y="2842503"/>
                </a:cubicBezTo>
                <a:cubicBezTo>
                  <a:pt x="1385477" y="2855513"/>
                  <a:pt x="1387645" y="2875026"/>
                  <a:pt x="1381140" y="2890204"/>
                </a:cubicBezTo>
                <a:cubicBezTo>
                  <a:pt x="1376804" y="2901045"/>
                  <a:pt x="1357290" y="2905381"/>
                  <a:pt x="1348617" y="2909717"/>
                </a:cubicBezTo>
                <a:cubicBezTo>
                  <a:pt x="1313926" y="2927063"/>
                  <a:pt x="1283571" y="2942240"/>
                  <a:pt x="1255385" y="2942240"/>
                </a:cubicBezTo>
                <a:cubicBezTo>
                  <a:pt x="1251048" y="2942240"/>
                  <a:pt x="1242376" y="2940072"/>
                  <a:pt x="1235871" y="2940072"/>
                </a:cubicBezTo>
                <a:cubicBezTo>
                  <a:pt x="1235871" y="2940072"/>
                  <a:pt x="1233703" y="2940072"/>
                  <a:pt x="1233703" y="2935736"/>
                </a:cubicBezTo>
                <a:cubicBezTo>
                  <a:pt x="1233703" y="2931399"/>
                  <a:pt x="1320431" y="2888036"/>
                  <a:pt x="1320431" y="2855513"/>
                </a:cubicBezTo>
                <a:cubicBezTo>
                  <a:pt x="1320431" y="2831662"/>
                  <a:pt x="1292244" y="2820821"/>
                  <a:pt x="1281403" y="2820821"/>
                </a:cubicBezTo>
                <a:cubicBezTo>
                  <a:pt x="1255385" y="2820821"/>
                  <a:pt x="1170825" y="2894540"/>
                  <a:pt x="1112284" y="2894540"/>
                </a:cubicBezTo>
                <a:cubicBezTo>
                  <a:pt x="1099275" y="2894540"/>
                  <a:pt x="1081929" y="2885867"/>
                  <a:pt x="1068920" y="2879363"/>
                </a:cubicBezTo>
                <a:cubicBezTo>
                  <a:pt x="1086266" y="2875026"/>
                  <a:pt x="1105779" y="2864185"/>
                  <a:pt x="1125293" y="2855513"/>
                </a:cubicBezTo>
                <a:cubicBezTo>
                  <a:pt x="1188171" y="2825158"/>
                  <a:pt x="1240208" y="2725421"/>
                  <a:pt x="1307422" y="2701571"/>
                </a:cubicBezTo>
                <a:cubicBezTo>
                  <a:pt x="1339944" y="2688562"/>
                  <a:pt x="1381140" y="2679889"/>
                  <a:pt x="1413663" y="2679889"/>
                </a:cubicBezTo>
                <a:cubicBezTo>
                  <a:pt x="1435345" y="2679889"/>
                  <a:pt x="1500391" y="2690730"/>
                  <a:pt x="1500391" y="2690730"/>
                </a:cubicBezTo>
                <a:lnTo>
                  <a:pt x="1563269" y="2690730"/>
                </a:lnTo>
                <a:cubicBezTo>
                  <a:pt x="1587119" y="2695066"/>
                  <a:pt x="1623978" y="2699403"/>
                  <a:pt x="1628314" y="2699403"/>
                </a:cubicBezTo>
                <a:cubicBezTo>
                  <a:pt x="1634819" y="2699403"/>
                  <a:pt x="1663005" y="2697234"/>
                  <a:pt x="1680351" y="2692898"/>
                </a:cubicBezTo>
                <a:cubicBezTo>
                  <a:pt x="1682519" y="2692898"/>
                  <a:pt x="1691192" y="2688562"/>
                  <a:pt x="1695528" y="2688562"/>
                </a:cubicBezTo>
                <a:cubicBezTo>
                  <a:pt x="1728051" y="2679889"/>
                  <a:pt x="1773583" y="2671216"/>
                  <a:pt x="1808275" y="2638693"/>
                </a:cubicBezTo>
                <a:cubicBezTo>
                  <a:pt x="1845134" y="2604002"/>
                  <a:pt x="1851638" y="2564975"/>
                  <a:pt x="1860311" y="2530283"/>
                </a:cubicBezTo>
                <a:cubicBezTo>
                  <a:pt x="1881993" y="2538956"/>
                  <a:pt x="1916684" y="2551965"/>
                  <a:pt x="1940534" y="2547629"/>
                </a:cubicBezTo>
                <a:close/>
                <a:moveTo>
                  <a:pt x="2424042" y="2538956"/>
                </a:moveTo>
                <a:cubicBezTo>
                  <a:pt x="2424042" y="2545461"/>
                  <a:pt x="2419706" y="2551965"/>
                  <a:pt x="2417537" y="2558470"/>
                </a:cubicBezTo>
                <a:cubicBezTo>
                  <a:pt x="2400192" y="2593161"/>
                  <a:pt x="2387183" y="2604002"/>
                  <a:pt x="2363332" y="2604002"/>
                </a:cubicBezTo>
                <a:cubicBezTo>
                  <a:pt x="2356828" y="2604002"/>
                  <a:pt x="2345987" y="2604002"/>
                  <a:pt x="2341651" y="2599666"/>
                </a:cubicBezTo>
                <a:cubicBezTo>
                  <a:pt x="2326473" y="2590993"/>
                  <a:pt x="2306959" y="2567143"/>
                  <a:pt x="2306959" y="2560638"/>
                </a:cubicBezTo>
                <a:cubicBezTo>
                  <a:pt x="2306959" y="2551965"/>
                  <a:pt x="2350323" y="2512938"/>
                  <a:pt x="2356828" y="2510770"/>
                </a:cubicBezTo>
                <a:cubicBezTo>
                  <a:pt x="2361164" y="2508601"/>
                  <a:pt x="2369837" y="2508601"/>
                  <a:pt x="2374173" y="2508601"/>
                </a:cubicBezTo>
                <a:cubicBezTo>
                  <a:pt x="2380678" y="2508601"/>
                  <a:pt x="2424042" y="2519442"/>
                  <a:pt x="2424042" y="2538956"/>
                </a:cubicBezTo>
                <a:close/>
                <a:moveTo>
                  <a:pt x="2120495" y="2530283"/>
                </a:moveTo>
                <a:cubicBezTo>
                  <a:pt x="2120495" y="2541124"/>
                  <a:pt x="2113990" y="2556302"/>
                  <a:pt x="2100981" y="2556302"/>
                </a:cubicBezTo>
                <a:cubicBezTo>
                  <a:pt x="2077131" y="2556302"/>
                  <a:pt x="2029430" y="2528115"/>
                  <a:pt x="2018589" y="2506433"/>
                </a:cubicBezTo>
                <a:cubicBezTo>
                  <a:pt x="2027262" y="2497760"/>
                  <a:pt x="2048944" y="2491256"/>
                  <a:pt x="2066290" y="2491256"/>
                </a:cubicBezTo>
                <a:cubicBezTo>
                  <a:pt x="2085803" y="2491256"/>
                  <a:pt x="2120495" y="2504265"/>
                  <a:pt x="2120495" y="2530283"/>
                </a:cubicBezTo>
                <a:close/>
                <a:moveTo>
                  <a:pt x="2233241" y="2434883"/>
                </a:moveTo>
                <a:lnTo>
                  <a:pt x="2233241" y="2458733"/>
                </a:lnTo>
                <a:lnTo>
                  <a:pt x="2131336" y="2458733"/>
                </a:lnTo>
                <a:lnTo>
                  <a:pt x="2131336" y="2450060"/>
                </a:lnTo>
                <a:cubicBezTo>
                  <a:pt x="2135672" y="2443556"/>
                  <a:pt x="2142177" y="2443556"/>
                  <a:pt x="2148681" y="2441387"/>
                </a:cubicBezTo>
                <a:cubicBezTo>
                  <a:pt x="2157354" y="2439219"/>
                  <a:pt x="2170363" y="2428378"/>
                  <a:pt x="2176868" y="2417537"/>
                </a:cubicBezTo>
                <a:cubicBezTo>
                  <a:pt x="2179036" y="2413201"/>
                  <a:pt x="2192045" y="2389351"/>
                  <a:pt x="2200718" y="2389351"/>
                </a:cubicBezTo>
                <a:cubicBezTo>
                  <a:pt x="2213727" y="2389351"/>
                  <a:pt x="2233241" y="2430546"/>
                  <a:pt x="2233241" y="2434883"/>
                </a:cubicBezTo>
                <a:close/>
                <a:moveTo>
                  <a:pt x="2463069" y="2430546"/>
                </a:moveTo>
                <a:cubicBezTo>
                  <a:pt x="2463069" y="2434883"/>
                  <a:pt x="2460901" y="2441387"/>
                  <a:pt x="2460901" y="2447892"/>
                </a:cubicBezTo>
                <a:cubicBezTo>
                  <a:pt x="2445724" y="2439219"/>
                  <a:pt x="2415369" y="2437051"/>
                  <a:pt x="2415369" y="2415369"/>
                </a:cubicBezTo>
                <a:cubicBezTo>
                  <a:pt x="2415369" y="2404528"/>
                  <a:pt x="2424042" y="2389351"/>
                  <a:pt x="2434883" y="2378510"/>
                </a:cubicBezTo>
                <a:cubicBezTo>
                  <a:pt x="2450060" y="2389351"/>
                  <a:pt x="2463069" y="2415369"/>
                  <a:pt x="2463069" y="2430546"/>
                </a:cubicBezTo>
                <a:close/>
                <a:moveTo>
                  <a:pt x="2077131" y="2404528"/>
                </a:moveTo>
                <a:cubicBezTo>
                  <a:pt x="2077131" y="2413201"/>
                  <a:pt x="2072794" y="2432715"/>
                  <a:pt x="2066290" y="2432715"/>
                </a:cubicBezTo>
                <a:cubicBezTo>
                  <a:pt x="2059785" y="2432715"/>
                  <a:pt x="2022926" y="2404528"/>
                  <a:pt x="2020758" y="2400192"/>
                </a:cubicBezTo>
                <a:cubicBezTo>
                  <a:pt x="2016421" y="2393687"/>
                  <a:pt x="2012085" y="2382846"/>
                  <a:pt x="2012085" y="2378510"/>
                </a:cubicBezTo>
                <a:cubicBezTo>
                  <a:pt x="2012085" y="2372005"/>
                  <a:pt x="2022926" y="2367669"/>
                  <a:pt x="2025094" y="2363332"/>
                </a:cubicBezTo>
                <a:cubicBezTo>
                  <a:pt x="2031599" y="2352491"/>
                  <a:pt x="2038103" y="2339482"/>
                  <a:pt x="2044608" y="2326473"/>
                </a:cubicBezTo>
                <a:cubicBezTo>
                  <a:pt x="2068458" y="2339482"/>
                  <a:pt x="2077131" y="2385014"/>
                  <a:pt x="2077131" y="2404528"/>
                </a:cubicBezTo>
                <a:close/>
                <a:moveTo>
                  <a:pt x="2332978" y="2398024"/>
                </a:moveTo>
                <a:cubicBezTo>
                  <a:pt x="2332978" y="2402360"/>
                  <a:pt x="2332978" y="2417537"/>
                  <a:pt x="2328641" y="2426210"/>
                </a:cubicBezTo>
                <a:cubicBezTo>
                  <a:pt x="2324305" y="2434883"/>
                  <a:pt x="2280941" y="2450060"/>
                  <a:pt x="2270100" y="2450060"/>
                </a:cubicBezTo>
                <a:cubicBezTo>
                  <a:pt x="2244082" y="2450060"/>
                  <a:pt x="2246250" y="2426210"/>
                  <a:pt x="2237577" y="2406696"/>
                </a:cubicBezTo>
                <a:cubicBezTo>
                  <a:pt x="2235409" y="2395855"/>
                  <a:pt x="2226736" y="2387183"/>
                  <a:pt x="2220232" y="2378510"/>
                </a:cubicBezTo>
                <a:cubicBezTo>
                  <a:pt x="2237577" y="2363332"/>
                  <a:pt x="2276605" y="2354660"/>
                  <a:pt x="2296118" y="2322137"/>
                </a:cubicBezTo>
                <a:cubicBezTo>
                  <a:pt x="2324305" y="2343819"/>
                  <a:pt x="2332978" y="2372005"/>
                  <a:pt x="2332978" y="2398024"/>
                </a:cubicBezTo>
                <a:close/>
                <a:moveTo>
                  <a:pt x="1565437" y="2335146"/>
                </a:moveTo>
                <a:cubicBezTo>
                  <a:pt x="1574110" y="2343819"/>
                  <a:pt x="1580614" y="2356828"/>
                  <a:pt x="1584950" y="2372005"/>
                </a:cubicBezTo>
                <a:cubicBezTo>
                  <a:pt x="1600128" y="2421874"/>
                  <a:pt x="1654333" y="2484751"/>
                  <a:pt x="1702033" y="2482583"/>
                </a:cubicBezTo>
                <a:cubicBezTo>
                  <a:pt x="1702033" y="2482583"/>
                  <a:pt x="1704201" y="2482583"/>
                  <a:pt x="1704201" y="2478247"/>
                </a:cubicBezTo>
                <a:cubicBezTo>
                  <a:pt x="1704201" y="2465238"/>
                  <a:pt x="1689024" y="2452228"/>
                  <a:pt x="1689024" y="2430546"/>
                </a:cubicBezTo>
                <a:cubicBezTo>
                  <a:pt x="1689024" y="2406696"/>
                  <a:pt x="1702033" y="2385014"/>
                  <a:pt x="1736724" y="2374173"/>
                </a:cubicBezTo>
                <a:cubicBezTo>
                  <a:pt x="1712874" y="2389351"/>
                  <a:pt x="1706369" y="2408864"/>
                  <a:pt x="1706369" y="2424042"/>
                </a:cubicBezTo>
                <a:cubicBezTo>
                  <a:pt x="1706369" y="2458733"/>
                  <a:pt x="1751901" y="2499929"/>
                  <a:pt x="1751901" y="2523779"/>
                </a:cubicBezTo>
                <a:lnTo>
                  <a:pt x="1751901" y="2534620"/>
                </a:lnTo>
                <a:lnTo>
                  <a:pt x="1743229" y="2534620"/>
                </a:lnTo>
                <a:cubicBezTo>
                  <a:pt x="1732388" y="2530283"/>
                  <a:pt x="1721547" y="2525947"/>
                  <a:pt x="1710706" y="2523779"/>
                </a:cubicBezTo>
                <a:cubicBezTo>
                  <a:pt x="1615305" y="2499929"/>
                  <a:pt x="1554596" y="2376342"/>
                  <a:pt x="1541587" y="2304791"/>
                </a:cubicBezTo>
                <a:cubicBezTo>
                  <a:pt x="1550259" y="2313464"/>
                  <a:pt x="1558932" y="2324305"/>
                  <a:pt x="1565437" y="2335146"/>
                </a:cubicBezTo>
                <a:close/>
                <a:moveTo>
                  <a:pt x="2419706" y="2348155"/>
                </a:moveTo>
                <a:cubicBezTo>
                  <a:pt x="2419706" y="2387183"/>
                  <a:pt x="2387183" y="2419705"/>
                  <a:pt x="2356828" y="2428378"/>
                </a:cubicBezTo>
                <a:lnTo>
                  <a:pt x="2350323" y="2428378"/>
                </a:lnTo>
                <a:lnTo>
                  <a:pt x="2350323" y="2380678"/>
                </a:lnTo>
                <a:cubicBezTo>
                  <a:pt x="2345987" y="2365501"/>
                  <a:pt x="2330810" y="2330809"/>
                  <a:pt x="2330810" y="2326473"/>
                </a:cubicBezTo>
                <a:cubicBezTo>
                  <a:pt x="2330810" y="2319969"/>
                  <a:pt x="2328641" y="2317800"/>
                  <a:pt x="2335146" y="2315632"/>
                </a:cubicBezTo>
                <a:cubicBezTo>
                  <a:pt x="2337314" y="2313464"/>
                  <a:pt x="2345987" y="2315632"/>
                  <a:pt x="2352492" y="2311296"/>
                </a:cubicBezTo>
                <a:cubicBezTo>
                  <a:pt x="2374173" y="2298287"/>
                  <a:pt x="2372005" y="2289614"/>
                  <a:pt x="2385014" y="2289614"/>
                </a:cubicBezTo>
                <a:cubicBezTo>
                  <a:pt x="2413201" y="2289614"/>
                  <a:pt x="2419706" y="2343819"/>
                  <a:pt x="2419706" y="2348155"/>
                </a:cubicBezTo>
                <a:close/>
                <a:moveTo>
                  <a:pt x="2166027" y="2291782"/>
                </a:moveTo>
                <a:cubicBezTo>
                  <a:pt x="2166742" y="2292497"/>
                  <a:pt x="2166981" y="2292736"/>
                  <a:pt x="2166981" y="2292996"/>
                </a:cubicBezTo>
                <a:cubicBezTo>
                  <a:pt x="2166981" y="2293473"/>
                  <a:pt x="2166027" y="2293950"/>
                  <a:pt x="2166027" y="2298287"/>
                </a:cubicBezTo>
                <a:cubicBezTo>
                  <a:pt x="2166027" y="2304791"/>
                  <a:pt x="2183372" y="2332978"/>
                  <a:pt x="2183372" y="2356828"/>
                </a:cubicBezTo>
                <a:cubicBezTo>
                  <a:pt x="2183372" y="2385014"/>
                  <a:pt x="2153018" y="2434883"/>
                  <a:pt x="2116158" y="2434883"/>
                </a:cubicBezTo>
                <a:cubicBezTo>
                  <a:pt x="2085803" y="2434883"/>
                  <a:pt x="2096644" y="2393687"/>
                  <a:pt x="2092308" y="2382846"/>
                </a:cubicBezTo>
                <a:cubicBezTo>
                  <a:pt x="2083635" y="2361164"/>
                  <a:pt x="2077131" y="2343819"/>
                  <a:pt x="2072794" y="2324305"/>
                </a:cubicBezTo>
                <a:cubicBezTo>
                  <a:pt x="2085803" y="2319969"/>
                  <a:pt x="2098813" y="2313464"/>
                  <a:pt x="2111822" y="2304791"/>
                </a:cubicBezTo>
                <a:cubicBezTo>
                  <a:pt x="2122663" y="2296118"/>
                  <a:pt x="2133504" y="2283109"/>
                  <a:pt x="2144345" y="2283109"/>
                </a:cubicBezTo>
                <a:cubicBezTo>
                  <a:pt x="2148681" y="2283109"/>
                  <a:pt x="2159522" y="2287446"/>
                  <a:pt x="2166027" y="2291782"/>
                </a:cubicBezTo>
                <a:close/>
                <a:moveTo>
                  <a:pt x="2489088" y="2315632"/>
                </a:moveTo>
                <a:cubicBezTo>
                  <a:pt x="2493424" y="2317800"/>
                  <a:pt x="2495592" y="2322137"/>
                  <a:pt x="2495592" y="2328641"/>
                </a:cubicBezTo>
                <a:cubicBezTo>
                  <a:pt x="2495592" y="2343819"/>
                  <a:pt x="2463069" y="2354660"/>
                  <a:pt x="2454397" y="2354660"/>
                </a:cubicBezTo>
                <a:cubicBezTo>
                  <a:pt x="2447892" y="2354660"/>
                  <a:pt x="2441388" y="2352491"/>
                  <a:pt x="2439219" y="2350323"/>
                </a:cubicBezTo>
                <a:cubicBezTo>
                  <a:pt x="2432715" y="2339482"/>
                  <a:pt x="2432715" y="2324305"/>
                  <a:pt x="2428378" y="2315632"/>
                </a:cubicBezTo>
                <a:cubicBezTo>
                  <a:pt x="2426210" y="2306959"/>
                  <a:pt x="2417537" y="2298287"/>
                  <a:pt x="2417537" y="2291782"/>
                </a:cubicBezTo>
                <a:cubicBezTo>
                  <a:pt x="2417537" y="2285277"/>
                  <a:pt x="2441388" y="2274436"/>
                  <a:pt x="2445724" y="2274436"/>
                </a:cubicBezTo>
                <a:cubicBezTo>
                  <a:pt x="2456565" y="2274436"/>
                  <a:pt x="2480415" y="2304791"/>
                  <a:pt x="2489088" y="2315632"/>
                </a:cubicBezTo>
                <a:close/>
                <a:moveTo>
                  <a:pt x="1884161" y="2296118"/>
                </a:moveTo>
                <a:cubicBezTo>
                  <a:pt x="1884161" y="2302623"/>
                  <a:pt x="1879825" y="2309128"/>
                  <a:pt x="1879825" y="2315632"/>
                </a:cubicBezTo>
                <a:cubicBezTo>
                  <a:pt x="1879825" y="2319969"/>
                  <a:pt x="1881993" y="2322137"/>
                  <a:pt x="1884161" y="2326473"/>
                </a:cubicBezTo>
                <a:cubicBezTo>
                  <a:pt x="1875489" y="2326473"/>
                  <a:pt x="1864648" y="2328641"/>
                  <a:pt x="1855975" y="2326473"/>
                </a:cubicBezTo>
                <a:lnTo>
                  <a:pt x="1855975" y="2313464"/>
                </a:lnTo>
                <a:cubicBezTo>
                  <a:pt x="1862479" y="2300455"/>
                  <a:pt x="1868984" y="2287446"/>
                  <a:pt x="1877657" y="2274436"/>
                </a:cubicBezTo>
                <a:cubicBezTo>
                  <a:pt x="1884161" y="2285277"/>
                  <a:pt x="1884161" y="2287446"/>
                  <a:pt x="1884161" y="2296118"/>
                </a:cubicBezTo>
                <a:close/>
                <a:moveTo>
                  <a:pt x="1899339" y="2293950"/>
                </a:moveTo>
                <a:cubicBezTo>
                  <a:pt x="1899339" y="2285277"/>
                  <a:pt x="1899339" y="2274436"/>
                  <a:pt x="1897171" y="2246250"/>
                </a:cubicBezTo>
                <a:cubicBezTo>
                  <a:pt x="1903675" y="2246250"/>
                  <a:pt x="1912348" y="2244082"/>
                  <a:pt x="1921021" y="2239745"/>
                </a:cubicBezTo>
                <a:cubicBezTo>
                  <a:pt x="1914516" y="2252754"/>
                  <a:pt x="1914516" y="2278773"/>
                  <a:pt x="1899339" y="2293950"/>
                </a:cubicBezTo>
                <a:close/>
                <a:moveTo>
                  <a:pt x="1803938" y="2272268"/>
                </a:moveTo>
                <a:cubicBezTo>
                  <a:pt x="1803938" y="2283109"/>
                  <a:pt x="1797434" y="2293950"/>
                  <a:pt x="1790929" y="2293950"/>
                </a:cubicBezTo>
                <a:cubicBezTo>
                  <a:pt x="1775752" y="2293950"/>
                  <a:pt x="1762742" y="2278773"/>
                  <a:pt x="1762742" y="2270100"/>
                </a:cubicBezTo>
                <a:cubicBezTo>
                  <a:pt x="1762742" y="2263595"/>
                  <a:pt x="1771415" y="2250586"/>
                  <a:pt x="1777920" y="2239745"/>
                </a:cubicBezTo>
                <a:cubicBezTo>
                  <a:pt x="1790929" y="2244082"/>
                  <a:pt x="1803938" y="2263595"/>
                  <a:pt x="1803938" y="2272268"/>
                </a:cubicBezTo>
                <a:close/>
                <a:moveTo>
                  <a:pt x="2027262" y="2309128"/>
                </a:moveTo>
                <a:cubicBezTo>
                  <a:pt x="2027262" y="2328641"/>
                  <a:pt x="2022926" y="2363332"/>
                  <a:pt x="1992571" y="2365501"/>
                </a:cubicBezTo>
                <a:cubicBezTo>
                  <a:pt x="1979562" y="2341650"/>
                  <a:pt x="1977394" y="2317800"/>
                  <a:pt x="1973057" y="2293950"/>
                </a:cubicBezTo>
                <a:cubicBezTo>
                  <a:pt x="1973057" y="2235409"/>
                  <a:pt x="1975226" y="2231073"/>
                  <a:pt x="1975226" y="2228904"/>
                </a:cubicBezTo>
                <a:cubicBezTo>
                  <a:pt x="2018589" y="2239745"/>
                  <a:pt x="2027262" y="2280941"/>
                  <a:pt x="2027262" y="2309128"/>
                </a:cubicBezTo>
                <a:close/>
                <a:moveTo>
                  <a:pt x="2439219" y="2257091"/>
                </a:moveTo>
                <a:cubicBezTo>
                  <a:pt x="2439219" y="2265764"/>
                  <a:pt x="2417537" y="2267932"/>
                  <a:pt x="2415369" y="2267932"/>
                </a:cubicBezTo>
                <a:cubicBezTo>
                  <a:pt x="2406696" y="2267932"/>
                  <a:pt x="2400192" y="2261427"/>
                  <a:pt x="2400192" y="2257091"/>
                </a:cubicBezTo>
                <a:cubicBezTo>
                  <a:pt x="2400192" y="2248418"/>
                  <a:pt x="2406696" y="2254923"/>
                  <a:pt x="2406696" y="2237577"/>
                </a:cubicBezTo>
                <a:cubicBezTo>
                  <a:pt x="2406696" y="2233241"/>
                  <a:pt x="2406696" y="2226736"/>
                  <a:pt x="2408865" y="2222400"/>
                </a:cubicBezTo>
                <a:cubicBezTo>
                  <a:pt x="2419706" y="2224568"/>
                  <a:pt x="2439219" y="2250586"/>
                  <a:pt x="2439219" y="2257091"/>
                </a:cubicBezTo>
                <a:close/>
                <a:moveTo>
                  <a:pt x="2140008" y="2226736"/>
                </a:moveTo>
                <a:cubicBezTo>
                  <a:pt x="2140008" y="2274436"/>
                  <a:pt x="2100981" y="2306959"/>
                  <a:pt x="2064122" y="2306959"/>
                </a:cubicBezTo>
                <a:cubicBezTo>
                  <a:pt x="2059785" y="2306959"/>
                  <a:pt x="2048944" y="2302623"/>
                  <a:pt x="2044608" y="2296118"/>
                </a:cubicBezTo>
                <a:cubicBezTo>
                  <a:pt x="2040271" y="2287446"/>
                  <a:pt x="2038103" y="2274436"/>
                  <a:pt x="2033767" y="2265764"/>
                </a:cubicBezTo>
                <a:cubicBezTo>
                  <a:pt x="2029430" y="2252754"/>
                  <a:pt x="2020758" y="2241913"/>
                  <a:pt x="2014253" y="2228904"/>
                </a:cubicBezTo>
                <a:cubicBezTo>
                  <a:pt x="2046776" y="2226736"/>
                  <a:pt x="2092308" y="2218063"/>
                  <a:pt x="2126999" y="2174699"/>
                </a:cubicBezTo>
                <a:cubicBezTo>
                  <a:pt x="2131336" y="2181204"/>
                  <a:pt x="2140008" y="2218063"/>
                  <a:pt x="2140008" y="2226736"/>
                </a:cubicBezTo>
                <a:close/>
                <a:moveTo>
                  <a:pt x="2393687" y="2237577"/>
                </a:moveTo>
                <a:cubicBezTo>
                  <a:pt x="2393687" y="2265764"/>
                  <a:pt x="2345987" y="2302623"/>
                  <a:pt x="2326473" y="2302623"/>
                </a:cubicBezTo>
                <a:cubicBezTo>
                  <a:pt x="2322137" y="2302623"/>
                  <a:pt x="2306959" y="2298287"/>
                  <a:pt x="2306959" y="2291782"/>
                </a:cubicBezTo>
                <a:cubicBezTo>
                  <a:pt x="2306959" y="2285277"/>
                  <a:pt x="2315632" y="2267932"/>
                  <a:pt x="2315632" y="2263595"/>
                </a:cubicBezTo>
                <a:cubicBezTo>
                  <a:pt x="2315632" y="2257091"/>
                  <a:pt x="2298287" y="2218063"/>
                  <a:pt x="2298287" y="2213727"/>
                </a:cubicBezTo>
                <a:cubicBezTo>
                  <a:pt x="2298287" y="2181204"/>
                  <a:pt x="2348155" y="2198550"/>
                  <a:pt x="2350323" y="2170363"/>
                </a:cubicBezTo>
                <a:cubicBezTo>
                  <a:pt x="2389351" y="2159522"/>
                  <a:pt x="2393687" y="2215895"/>
                  <a:pt x="2393687" y="2237577"/>
                </a:cubicBezTo>
                <a:close/>
                <a:moveTo>
                  <a:pt x="1177330" y="2337314"/>
                </a:moveTo>
                <a:cubicBezTo>
                  <a:pt x="1179498" y="2335146"/>
                  <a:pt x="1179498" y="2337314"/>
                  <a:pt x="1179498" y="2330809"/>
                </a:cubicBezTo>
                <a:cubicBezTo>
                  <a:pt x="1179498" y="2326473"/>
                  <a:pt x="1166489" y="2289614"/>
                  <a:pt x="1166489" y="2285277"/>
                </a:cubicBezTo>
                <a:cubicBezTo>
                  <a:pt x="1166489" y="2274436"/>
                  <a:pt x="1166489" y="2267932"/>
                  <a:pt x="1177330" y="2257091"/>
                </a:cubicBezTo>
                <a:cubicBezTo>
                  <a:pt x="1168657" y="2304791"/>
                  <a:pt x="1220694" y="2337314"/>
                  <a:pt x="1246712" y="2356828"/>
                </a:cubicBezTo>
                <a:lnTo>
                  <a:pt x="1246712" y="2367669"/>
                </a:lnTo>
                <a:cubicBezTo>
                  <a:pt x="1205516" y="2365501"/>
                  <a:pt x="1203348" y="2367669"/>
                  <a:pt x="1201180" y="2367669"/>
                </a:cubicBezTo>
                <a:cubicBezTo>
                  <a:pt x="1188171" y="2365501"/>
                  <a:pt x="1172993" y="2365501"/>
                  <a:pt x="1162152" y="2363332"/>
                </a:cubicBezTo>
                <a:cubicBezTo>
                  <a:pt x="1149143" y="2361164"/>
                  <a:pt x="1131798" y="2354660"/>
                  <a:pt x="1120957" y="2348155"/>
                </a:cubicBezTo>
                <a:cubicBezTo>
                  <a:pt x="1047238" y="2302623"/>
                  <a:pt x="1049406" y="2222400"/>
                  <a:pt x="1027724" y="2166027"/>
                </a:cubicBezTo>
                <a:cubicBezTo>
                  <a:pt x="1064584" y="2222400"/>
                  <a:pt x="1088434" y="2335146"/>
                  <a:pt x="1177330" y="2337314"/>
                </a:cubicBezTo>
                <a:close/>
                <a:moveTo>
                  <a:pt x="1764911" y="2207222"/>
                </a:moveTo>
                <a:cubicBezTo>
                  <a:pt x="1764911" y="2226736"/>
                  <a:pt x="1758406" y="2270100"/>
                  <a:pt x="1730220" y="2270100"/>
                </a:cubicBezTo>
                <a:cubicBezTo>
                  <a:pt x="1725883" y="2270100"/>
                  <a:pt x="1721547" y="2270100"/>
                  <a:pt x="1719379" y="2265764"/>
                </a:cubicBezTo>
                <a:cubicBezTo>
                  <a:pt x="1708538" y="2250586"/>
                  <a:pt x="1704201" y="2231073"/>
                  <a:pt x="1695528" y="2213727"/>
                </a:cubicBezTo>
                <a:cubicBezTo>
                  <a:pt x="1691192" y="2215895"/>
                  <a:pt x="1686856" y="2218063"/>
                  <a:pt x="1686856" y="2224568"/>
                </a:cubicBezTo>
                <a:cubicBezTo>
                  <a:pt x="1686856" y="2228904"/>
                  <a:pt x="1693360" y="2233241"/>
                  <a:pt x="1693360" y="2239745"/>
                </a:cubicBezTo>
                <a:lnTo>
                  <a:pt x="1693360" y="2252754"/>
                </a:lnTo>
                <a:cubicBezTo>
                  <a:pt x="1691192" y="2254923"/>
                  <a:pt x="1691192" y="2254923"/>
                  <a:pt x="1686856" y="2254923"/>
                </a:cubicBezTo>
                <a:cubicBezTo>
                  <a:pt x="1671678" y="2254923"/>
                  <a:pt x="1645660" y="2250586"/>
                  <a:pt x="1645660" y="2231073"/>
                </a:cubicBezTo>
                <a:cubicBezTo>
                  <a:pt x="1645660" y="2226736"/>
                  <a:pt x="1649996" y="2215895"/>
                  <a:pt x="1654333" y="2207222"/>
                </a:cubicBezTo>
                <a:cubicBezTo>
                  <a:pt x="1665174" y="2205054"/>
                  <a:pt x="1678183" y="2202886"/>
                  <a:pt x="1689024" y="2194213"/>
                </a:cubicBezTo>
                <a:cubicBezTo>
                  <a:pt x="1706369" y="2179036"/>
                  <a:pt x="1732388" y="2146513"/>
                  <a:pt x="1736724" y="2146513"/>
                </a:cubicBezTo>
                <a:cubicBezTo>
                  <a:pt x="1756238" y="2146513"/>
                  <a:pt x="1764911" y="2205054"/>
                  <a:pt x="1764911" y="2207222"/>
                </a:cubicBezTo>
                <a:close/>
                <a:moveTo>
                  <a:pt x="1396318" y="2187709"/>
                </a:moveTo>
                <a:lnTo>
                  <a:pt x="1370299" y="2187709"/>
                </a:lnTo>
                <a:cubicBezTo>
                  <a:pt x="1363795" y="2183372"/>
                  <a:pt x="1339944" y="2179036"/>
                  <a:pt x="1339944" y="2168195"/>
                </a:cubicBezTo>
                <a:cubicBezTo>
                  <a:pt x="1339944" y="2161690"/>
                  <a:pt x="1344281" y="2146513"/>
                  <a:pt x="1352954" y="2146513"/>
                </a:cubicBezTo>
                <a:cubicBezTo>
                  <a:pt x="1378972" y="2146513"/>
                  <a:pt x="1387645" y="2163858"/>
                  <a:pt x="1396318" y="2187709"/>
                </a:cubicBezTo>
                <a:close/>
                <a:moveTo>
                  <a:pt x="2495592" y="2189877"/>
                </a:moveTo>
                <a:cubicBezTo>
                  <a:pt x="2519443" y="2235409"/>
                  <a:pt x="2547629" y="2287446"/>
                  <a:pt x="2556302" y="2337314"/>
                </a:cubicBezTo>
                <a:cubicBezTo>
                  <a:pt x="2541124" y="2332978"/>
                  <a:pt x="2523779" y="2326473"/>
                  <a:pt x="2510770" y="2313464"/>
                </a:cubicBezTo>
                <a:cubicBezTo>
                  <a:pt x="2471742" y="2278773"/>
                  <a:pt x="2434883" y="2231073"/>
                  <a:pt x="2415369" y="2196381"/>
                </a:cubicBezTo>
                <a:cubicBezTo>
                  <a:pt x="2406696" y="2179036"/>
                  <a:pt x="2398024" y="2181204"/>
                  <a:pt x="2398024" y="2170363"/>
                </a:cubicBezTo>
                <a:cubicBezTo>
                  <a:pt x="2398024" y="2148681"/>
                  <a:pt x="2443556" y="2135672"/>
                  <a:pt x="2447892" y="2135672"/>
                </a:cubicBezTo>
                <a:cubicBezTo>
                  <a:pt x="2476079" y="2135672"/>
                  <a:pt x="2489088" y="2174699"/>
                  <a:pt x="2495592" y="2189877"/>
                </a:cubicBezTo>
                <a:close/>
                <a:moveTo>
                  <a:pt x="1947039" y="2161690"/>
                </a:moveTo>
                <a:cubicBezTo>
                  <a:pt x="1947039" y="2189877"/>
                  <a:pt x="1918852" y="2213727"/>
                  <a:pt x="1897171" y="2241913"/>
                </a:cubicBezTo>
                <a:cubicBezTo>
                  <a:pt x="1879825" y="2226736"/>
                  <a:pt x="1873320" y="2209391"/>
                  <a:pt x="1873320" y="2196381"/>
                </a:cubicBezTo>
                <a:cubicBezTo>
                  <a:pt x="1873320" y="2168195"/>
                  <a:pt x="1921021" y="2153018"/>
                  <a:pt x="1938366" y="2135672"/>
                </a:cubicBezTo>
                <a:cubicBezTo>
                  <a:pt x="1940534" y="2137840"/>
                  <a:pt x="1947039" y="2157354"/>
                  <a:pt x="1947039" y="2161690"/>
                </a:cubicBezTo>
                <a:close/>
                <a:moveTo>
                  <a:pt x="1506895" y="2196381"/>
                </a:moveTo>
                <a:cubicBezTo>
                  <a:pt x="1506895" y="2205054"/>
                  <a:pt x="1498223" y="2209391"/>
                  <a:pt x="1493886" y="2209391"/>
                </a:cubicBezTo>
                <a:cubicBezTo>
                  <a:pt x="1472204" y="2209391"/>
                  <a:pt x="1426672" y="2196381"/>
                  <a:pt x="1417999" y="2187709"/>
                </a:cubicBezTo>
                <a:cubicBezTo>
                  <a:pt x="1400654" y="2172531"/>
                  <a:pt x="1402822" y="2144345"/>
                  <a:pt x="1378972" y="2148681"/>
                </a:cubicBezTo>
                <a:cubicBezTo>
                  <a:pt x="1391981" y="2124831"/>
                  <a:pt x="1426672" y="2103149"/>
                  <a:pt x="1448354" y="2103149"/>
                </a:cubicBezTo>
                <a:cubicBezTo>
                  <a:pt x="1489550" y="2103149"/>
                  <a:pt x="1506895" y="2174699"/>
                  <a:pt x="1506895" y="2196381"/>
                </a:cubicBezTo>
                <a:close/>
                <a:moveTo>
                  <a:pt x="2441388" y="2109654"/>
                </a:moveTo>
                <a:cubicBezTo>
                  <a:pt x="2437051" y="2113990"/>
                  <a:pt x="2391519" y="2146513"/>
                  <a:pt x="2380678" y="2146513"/>
                </a:cubicBezTo>
                <a:cubicBezTo>
                  <a:pt x="2374173" y="2146513"/>
                  <a:pt x="2369837" y="2144345"/>
                  <a:pt x="2369837" y="2137840"/>
                </a:cubicBezTo>
                <a:cubicBezTo>
                  <a:pt x="2369837" y="2120495"/>
                  <a:pt x="2413201" y="2098813"/>
                  <a:pt x="2424042" y="2098813"/>
                </a:cubicBezTo>
                <a:cubicBezTo>
                  <a:pt x="2430547" y="2098813"/>
                  <a:pt x="2437051" y="2103149"/>
                  <a:pt x="2441388" y="2109654"/>
                </a:cubicBezTo>
                <a:close/>
                <a:moveTo>
                  <a:pt x="1838629" y="2109654"/>
                </a:moveTo>
                <a:cubicBezTo>
                  <a:pt x="1838629" y="2144345"/>
                  <a:pt x="1840797" y="2146513"/>
                  <a:pt x="1840797" y="2150849"/>
                </a:cubicBezTo>
                <a:cubicBezTo>
                  <a:pt x="1840797" y="2166027"/>
                  <a:pt x="1821284" y="2192045"/>
                  <a:pt x="1829956" y="2205054"/>
                </a:cubicBezTo>
                <a:cubicBezTo>
                  <a:pt x="1836461" y="2200718"/>
                  <a:pt x="1842966" y="2192045"/>
                  <a:pt x="1849470" y="2192045"/>
                </a:cubicBezTo>
                <a:cubicBezTo>
                  <a:pt x="1862479" y="2192045"/>
                  <a:pt x="1866816" y="2233241"/>
                  <a:pt x="1866816" y="2239745"/>
                </a:cubicBezTo>
                <a:cubicBezTo>
                  <a:pt x="1866816" y="2259259"/>
                  <a:pt x="1855975" y="2304791"/>
                  <a:pt x="1825620" y="2309128"/>
                </a:cubicBezTo>
                <a:lnTo>
                  <a:pt x="1821284" y="2306959"/>
                </a:lnTo>
                <a:cubicBezTo>
                  <a:pt x="1825620" y="2283109"/>
                  <a:pt x="1808275" y="2259259"/>
                  <a:pt x="1808275" y="2237577"/>
                </a:cubicBezTo>
                <a:cubicBezTo>
                  <a:pt x="1808275" y="2226736"/>
                  <a:pt x="1810443" y="2215895"/>
                  <a:pt x="1827788" y="2205054"/>
                </a:cubicBezTo>
                <a:cubicBezTo>
                  <a:pt x="1825620" y="2202886"/>
                  <a:pt x="1827788" y="2202886"/>
                  <a:pt x="1821284" y="2202886"/>
                </a:cubicBezTo>
                <a:cubicBezTo>
                  <a:pt x="1816947" y="2202886"/>
                  <a:pt x="1797434" y="2213727"/>
                  <a:pt x="1793097" y="2213727"/>
                </a:cubicBezTo>
                <a:cubicBezTo>
                  <a:pt x="1775752" y="2213727"/>
                  <a:pt x="1771415" y="2172531"/>
                  <a:pt x="1767079" y="2163858"/>
                </a:cubicBezTo>
                <a:cubicBezTo>
                  <a:pt x="1764911" y="2157354"/>
                  <a:pt x="1762742" y="2148681"/>
                  <a:pt x="1758406" y="2142177"/>
                </a:cubicBezTo>
                <a:cubicBezTo>
                  <a:pt x="1769247" y="2131336"/>
                  <a:pt x="1812611" y="2098813"/>
                  <a:pt x="1829956" y="2098813"/>
                </a:cubicBezTo>
                <a:cubicBezTo>
                  <a:pt x="1832125" y="2098813"/>
                  <a:pt x="1836461" y="2098813"/>
                  <a:pt x="1838629" y="2109654"/>
                </a:cubicBezTo>
                <a:close/>
                <a:moveTo>
                  <a:pt x="2263596" y="2166027"/>
                </a:moveTo>
                <a:cubicBezTo>
                  <a:pt x="2263596" y="2187709"/>
                  <a:pt x="2241914" y="2228904"/>
                  <a:pt x="2241914" y="2231073"/>
                </a:cubicBezTo>
                <a:cubicBezTo>
                  <a:pt x="2241914" y="2235409"/>
                  <a:pt x="2244082" y="2235409"/>
                  <a:pt x="2246250" y="2237577"/>
                </a:cubicBezTo>
                <a:lnTo>
                  <a:pt x="2252755" y="2237577"/>
                </a:lnTo>
                <a:cubicBezTo>
                  <a:pt x="2259259" y="2228904"/>
                  <a:pt x="2267932" y="2211559"/>
                  <a:pt x="2274437" y="2211559"/>
                </a:cubicBezTo>
                <a:cubicBezTo>
                  <a:pt x="2296118" y="2211559"/>
                  <a:pt x="2293950" y="2257091"/>
                  <a:pt x="2293950" y="2259259"/>
                </a:cubicBezTo>
                <a:cubicBezTo>
                  <a:pt x="2293950" y="2309128"/>
                  <a:pt x="2274437" y="2335146"/>
                  <a:pt x="2207222" y="2363332"/>
                </a:cubicBezTo>
                <a:cubicBezTo>
                  <a:pt x="2189877" y="2341650"/>
                  <a:pt x="2205054" y="2309128"/>
                  <a:pt x="2172531" y="2291782"/>
                </a:cubicBezTo>
                <a:cubicBezTo>
                  <a:pt x="2183372" y="2261427"/>
                  <a:pt x="2215895" y="2272268"/>
                  <a:pt x="2237577" y="2252754"/>
                </a:cubicBezTo>
                <a:lnTo>
                  <a:pt x="2237577" y="2241913"/>
                </a:lnTo>
                <a:cubicBezTo>
                  <a:pt x="2215895" y="2248418"/>
                  <a:pt x="2181204" y="2254923"/>
                  <a:pt x="2176868" y="2254923"/>
                </a:cubicBezTo>
                <a:cubicBezTo>
                  <a:pt x="2148681" y="2254923"/>
                  <a:pt x="2146513" y="2224568"/>
                  <a:pt x="2146513" y="2205054"/>
                </a:cubicBezTo>
                <a:lnTo>
                  <a:pt x="2146513" y="2163858"/>
                </a:lnTo>
                <a:cubicBezTo>
                  <a:pt x="2153018" y="2150849"/>
                  <a:pt x="2174700" y="2146513"/>
                  <a:pt x="2185541" y="2140008"/>
                </a:cubicBezTo>
                <a:cubicBezTo>
                  <a:pt x="2200718" y="2129167"/>
                  <a:pt x="2222400" y="2096644"/>
                  <a:pt x="2226736" y="2096644"/>
                </a:cubicBezTo>
                <a:cubicBezTo>
                  <a:pt x="2254923" y="2096644"/>
                  <a:pt x="2263596" y="2166027"/>
                  <a:pt x="2263596" y="2166027"/>
                </a:cubicBezTo>
                <a:close/>
                <a:moveTo>
                  <a:pt x="2254923" y="2087972"/>
                </a:moveTo>
                <a:cubicBezTo>
                  <a:pt x="2257091" y="2087972"/>
                  <a:pt x="2350323" y="2126999"/>
                  <a:pt x="2350323" y="2153018"/>
                </a:cubicBezTo>
                <a:cubicBezTo>
                  <a:pt x="2350323" y="2159522"/>
                  <a:pt x="2348155" y="2163858"/>
                  <a:pt x="2348155" y="2168195"/>
                </a:cubicBezTo>
                <a:cubicBezTo>
                  <a:pt x="2326473" y="2168195"/>
                  <a:pt x="2309128" y="2185540"/>
                  <a:pt x="2293950" y="2185540"/>
                </a:cubicBezTo>
                <a:cubicBezTo>
                  <a:pt x="2289614" y="2185540"/>
                  <a:pt x="2285277" y="2183372"/>
                  <a:pt x="2283109" y="2179036"/>
                </a:cubicBezTo>
                <a:cubicBezTo>
                  <a:pt x="2267932" y="2168195"/>
                  <a:pt x="2278773" y="2148681"/>
                  <a:pt x="2272268" y="2131336"/>
                </a:cubicBezTo>
                <a:cubicBezTo>
                  <a:pt x="2267932" y="2116158"/>
                  <a:pt x="2257091" y="2103149"/>
                  <a:pt x="2250586" y="2087972"/>
                </a:cubicBezTo>
                <a:lnTo>
                  <a:pt x="2254923" y="2087972"/>
                </a:lnTo>
                <a:close/>
                <a:moveTo>
                  <a:pt x="2205054" y="2087972"/>
                </a:moveTo>
                <a:cubicBezTo>
                  <a:pt x="2205054" y="2116158"/>
                  <a:pt x="2166027" y="2140008"/>
                  <a:pt x="2146513" y="2140008"/>
                </a:cubicBezTo>
                <a:cubicBezTo>
                  <a:pt x="2129167" y="2140008"/>
                  <a:pt x="2133504" y="2113990"/>
                  <a:pt x="2133504" y="2111822"/>
                </a:cubicBezTo>
                <a:lnTo>
                  <a:pt x="2133504" y="2096644"/>
                </a:lnTo>
                <a:cubicBezTo>
                  <a:pt x="2135672" y="2092308"/>
                  <a:pt x="2137840" y="2083635"/>
                  <a:pt x="2144345" y="2083635"/>
                </a:cubicBezTo>
                <a:cubicBezTo>
                  <a:pt x="2150849" y="2081467"/>
                  <a:pt x="2159522" y="2083635"/>
                  <a:pt x="2166027" y="2083635"/>
                </a:cubicBezTo>
                <a:cubicBezTo>
                  <a:pt x="2174700" y="2083635"/>
                  <a:pt x="2183372" y="2079299"/>
                  <a:pt x="2189877" y="2079299"/>
                </a:cubicBezTo>
                <a:cubicBezTo>
                  <a:pt x="2198550" y="2079299"/>
                  <a:pt x="2205054" y="2077131"/>
                  <a:pt x="2205054" y="2087972"/>
                </a:cubicBezTo>
                <a:close/>
                <a:moveTo>
                  <a:pt x="2675553" y="2083635"/>
                </a:moveTo>
                <a:cubicBezTo>
                  <a:pt x="2675553" y="2087972"/>
                  <a:pt x="2679889" y="2085803"/>
                  <a:pt x="2679889" y="2087972"/>
                </a:cubicBezTo>
                <a:cubicBezTo>
                  <a:pt x="2684225" y="2092308"/>
                  <a:pt x="2686394" y="2096644"/>
                  <a:pt x="2686394" y="2103149"/>
                </a:cubicBezTo>
                <a:cubicBezTo>
                  <a:pt x="2686394" y="2113990"/>
                  <a:pt x="2682057" y="2116158"/>
                  <a:pt x="2679889" y="2120495"/>
                </a:cubicBezTo>
                <a:cubicBezTo>
                  <a:pt x="2673384" y="2111822"/>
                  <a:pt x="2664712" y="2094476"/>
                  <a:pt x="2664712" y="2090140"/>
                </a:cubicBezTo>
                <a:lnTo>
                  <a:pt x="2664712" y="2072794"/>
                </a:lnTo>
                <a:cubicBezTo>
                  <a:pt x="2675553" y="2072794"/>
                  <a:pt x="2675553" y="2077131"/>
                  <a:pt x="2675553" y="2083635"/>
                </a:cubicBezTo>
                <a:close/>
                <a:moveTo>
                  <a:pt x="958342" y="2122663"/>
                </a:moveTo>
                <a:cubicBezTo>
                  <a:pt x="973520" y="2142177"/>
                  <a:pt x="980024" y="2166027"/>
                  <a:pt x="988697" y="2187709"/>
                </a:cubicBezTo>
                <a:cubicBezTo>
                  <a:pt x="1008211" y="2237577"/>
                  <a:pt x="1012547" y="2287446"/>
                  <a:pt x="1053743" y="2337314"/>
                </a:cubicBezTo>
                <a:cubicBezTo>
                  <a:pt x="1081929" y="2372005"/>
                  <a:pt x="1123125" y="2382846"/>
                  <a:pt x="1153480" y="2387183"/>
                </a:cubicBezTo>
                <a:cubicBezTo>
                  <a:pt x="1186003" y="2391519"/>
                  <a:pt x="1231535" y="2378510"/>
                  <a:pt x="1264058" y="2395855"/>
                </a:cubicBezTo>
                <a:cubicBezTo>
                  <a:pt x="1268394" y="2404528"/>
                  <a:pt x="1268394" y="2415369"/>
                  <a:pt x="1268394" y="2419705"/>
                </a:cubicBezTo>
                <a:cubicBezTo>
                  <a:pt x="1268394" y="2497760"/>
                  <a:pt x="1212021" y="2569311"/>
                  <a:pt x="1110116" y="2593161"/>
                </a:cubicBezTo>
                <a:cubicBezTo>
                  <a:pt x="1092770" y="2597497"/>
                  <a:pt x="1066752" y="2604002"/>
                  <a:pt x="1060247" y="2604002"/>
                </a:cubicBezTo>
                <a:cubicBezTo>
                  <a:pt x="1038565" y="2604002"/>
                  <a:pt x="960510" y="2577984"/>
                  <a:pt x="960510" y="2577984"/>
                </a:cubicBezTo>
                <a:cubicBezTo>
                  <a:pt x="951838" y="2577984"/>
                  <a:pt x="945333" y="2577984"/>
                  <a:pt x="945333" y="2584488"/>
                </a:cubicBezTo>
                <a:cubicBezTo>
                  <a:pt x="945333" y="2590993"/>
                  <a:pt x="954006" y="2625684"/>
                  <a:pt x="954006" y="2630020"/>
                </a:cubicBezTo>
                <a:cubicBezTo>
                  <a:pt x="954006" y="2636525"/>
                  <a:pt x="945333" y="2658207"/>
                  <a:pt x="943165" y="2675552"/>
                </a:cubicBezTo>
                <a:cubicBezTo>
                  <a:pt x="919315" y="2805644"/>
                  <a:pt x="797896" y="2849008"/>
                  <a:pt x="709000" y="2849008"/>
                </a:cubicBezTo>
                <a:cubicBezTo>
                  <a:pt x="702495" y="2849008"/>
                  <a:pt x="669972" y="2846840"/>
                  <a:pt x="654795" y="2842503"/>
                </a:cubicBezTo>
                <a:cubicBezTo>
                  <a:pt x="639618" y="2840335"/>
                  <a:pt x="622272" y="2833831"/>
                  <a:pt x="604926" y="2827326"/>
                </a:cubicBezTo>
                <a:cubicBezTo>
                  <a:pt x="561562" y="2812149"/>
                  <a:pt x="494348" y="2751439"/>
                  <a:pt x="479171" y="2708075"/>
                </a:cubicBezTo>
                <a:cubicBezTo>
                  <a:pt x="477003" y="2703739"/>
                  <a:pt x="470498" y="2671216"/>
                  <a:pt x="457489" y="2671216"/>
                </a:cubicBezTo>
                <a:cubicBezTo>
                  <a:pt x="437975" y="2671216"/>
                  <a:pt x="368593" y="2736262"/>
                  <a:pt x="264520" y="2736262"/>
                </a:cubicBezTo>
                <a:cubicBezTo>
                  <a:pt x="182128" y="2736262"/>
                  <a:pt x="58541" y="2688562"/>
                  <a:pt x="28187" y="2567143"/>
                </a:cubicBezTo>
                <a:cubicBezTo>
                  <a:pt x="23850" y="2547629"/>
                  <a:pt x="19514" y="2517274"/>
                  <a:pt x="19514" y="2512938"/>
                </a:cubicBezTo>
                <a:cubicBezTo>
                  <a:pt x="19514" y="2471742"/>
                  <a:pt x="49868" y="2391519"/>
                  <a:pt x="99737" y="2363332"/>
                </a:cubicBezTo>
                <a:cubicBezTo>
                  <a:pt x="104073" y="2361164"/>
                  <a:pt x="112746" y="2356828"/>
                  <a:pt x="119251" y="2352491"/>
                </a:cubicBezTo>
                <a:cubicBezTo>
                  <a:pt x="147437" y="2332978"/>
                  <a:pt x="203810" y="2345987"/>
                  <a:pt x="201642" y="2302623"/>
                </a:cubicBezTo>
                <a:cubicBezTo>
                  <a:pt x="203810" y="2285277"/>
                  <a:pt x="205979" y="2265764"/>
                  <a:pt x="210315" y="2250586"/>
                </a:cubicBezTo>
                <a:cubicBezTo>
                  <a:pt x="212483" y="2241913"/>
                  <a:pt x="216819" y="2231073"/>
                  <a:pt x="221156" y="2220232"/>
                </a:cubicBezTo>
                <a:cubicBezTo>
                  <a:pt x="229829" y="2198550"/>
                  <a:pt x="258015" y="2159522"/>
                  <a:pt x="288370" y="2144345"/>
                </a:cubicBezTo>
                <a:cubicBezTo>
                  <a:pt x="312220" y="2129167"/>
                  <a:pt x="396780" y="2103149"/>
                  <a:pt x="437975" y="2103149"/>
                </a:cubicBezTo>
                <a:cubicBezTo>
                  <a:pt x="494348" y="2103149"/>
                  <a:pt x="617936" y="2146513"/>
                  <a:pt x="630945" y="2228904"/>
                </a:cubicBezTo>
                <a:cubicBezTo>
                  <a:pt x="630945" y="2237577"/>
                  <a:pt x="637449" y="2246250"/>
                  <a:pt x="641786" y="2254923"/>
                </a:cubicBezTo>
                <a:cubicBezTo>
                  <a:pt x="695991" y="2220232"/>
                  <a:pt x="715504" y="2226736"/>
                  <a:pt x="758868" y="2226736"/>
                </a:cubicBezTo>
                <a:cubicBezTo>
                  <a:pt x="765373" y="2226736"/>
                  <a:pt x="797896" y="2224568"/>
                  <a:pt x="815241" y="2228904"/>
                </a:cubicBezTo>
                <a:cubicBezTo>
                  <a:pt x="901969" y="2248418"/>
                  <a:pt x="934492" y="2322137"/>
                  <a:pt x="934492" y="2385014"/>
                </a:cubicBezTo>
                <a:cubicBezTo>
                  <a:pt x="934492" y="2434883"/>
                  <a:pt x="925819" y="2510770"/>
                  <a:pt x="862942" y="2545461"/>
                </a:cubicBezTo>
                <a:cubicBezTo>
                  <a:pt x="834755" y="2560638"/>
                  <a:pt x="797896" y="2573647"/>
                  <a:pt x="767541" y="2573647"/>
                </a:cubicBezTo>
                <a:cubicBezTo>
                  <a:pt x="706832" y="2573647"/>
                  <a:pt x="669972" y="2521611"/>
                  <a:pt x="656963" y="2521611"/>
                </a:cubicBezTo>
                <a:cubicBezTo>
                  <a:pt x="650458" y="2521611"/>
                  <a:pt x="624440" y="2556302"/>
                  <a:pt x="604926" y="2571479"/>
                </a:cubicBezTo>
                <a:cubicBezTo>
                  <a:pt x="583244" y="2588825"/>
                  <a:pt x="511694" y="2612675"/>
                  <a:pt x="481339" y="2612675"/>
                </a:cubicBezTo>
                <a:cubicBezTo>
                  <a:pt x="405452" y="2612675"/>
                  <a:pt x="320893" y="2515106"/>
                  <a:pt x="320893" y="2447892"/>
                </a:cubicBezTo>
                <a:cubicBezTo>
                  <a:pt x="320893" y="2358996"/>
                  <a:pt x="401116" y="2291782"/>
                  <a:pt x="479171" y="2291782"/>
                </a:cubicBezTo>
                <a:cubicBezTo>
                  <a:pt x="542049" y="2291782"/>
                  <a:pt x="604926" y="2343819"/>
                  <a:pt x="604926" y="2408864"/>
                </a:cubicBezTo>
                <a:cubicBezTo>
                  <a:pt x="604926" y="2465238"/>
                  <a:pt x="555058" y="2508601"/>
                  <a:pt x="507358" y="2508601"/>
                </a:cubicBezTo>
                <a:cubicBezTo>
                  <a:pt x="468330" y="2508601"/>
                  <a:pt x="431471" y="2473910"/>
                  <a:pt x="431471" y="2437051"/>
                </a:cubicBezTo>
                <a:cubicBezTo>
                  <a:pt x="431471" y="2402360"/>
                  <a:pt x="450985" y="2406696"/>
                  <a:pt x="487844" y="2382846"/>
                </a:cubicBezTo>
                <a:cubicBezTo>
                  <a:pt x="472666" y="2372005"/>
                  <a:pt x="472666" y="2374173"/>
                  <a:pt x="461826" y="2374173"/>
                </a:cubicBezTo>
                <a:cubicBezTo>
                  <a:pt x="429303" y="2374173"/>
                  <a:pt x="403284" y="2411033"/>
                  <a:pt x="403284" y="2437051"/>
                </a:cubicBezTo>
                <a:cubicBezTo>
                  <a:pt x="403284" y="2482583"/>
                  <a:pt x="461826" y="2528115"/>
                  <a:pt x="500853" y="2528115"/>
                </a:cubicBezTo>
                <a:cubicBezTo>
                  <a:pt x="572403" y="2528115"/>
                  <a:pt x="628777" y="2480415"/>
                  <a:pt x="628777" y="2408864"/>
                </a:cubicBezTo>
                <a:cubicBezTo>
                  <a:pt x="628777" y="2322137"/>
                  <a:pt x="544217" y="2270100"/>
                  <a:pt x="479171" y="2270100"/>
                </a:cubicBezTo>
                <a:cubicBezTo>
                  <a:pt x="385939" y="2270100"/>
                  <a:pt x="301379" y="2343819"/>
                  <a:pt x="301379" y="2441387"/>
                </a:cubicBezTo>
                <a:cubicBezTo>
                  <a:pt x="301379" y="2549797"/>
                  <a:pt x="394611" y="2632189"/>
                  <a:pt x="490012" y="2632189"/>
                </a:cubicBezTo>
                <a:cubicBezTo>
                  <a:pt x="589749" y="2632189"/>
                  <a:pt x="626608" y="2562806"/>
                  <a:pt x="667804" y="2562806"/>
                </a:cubicBezTo>
                <a:cubicBezTo>
                  <a:pt x="680813" y="2562806"/>
                  <a:pt x="689486" y="2571479"/>
                  <a:pt x="702495" y="2575815"/>
                </a:cubicBezTo>
                <a:cubicBezTo>
                  <a:pt x="728513" y="2588825"/>
                  <a:pt x="750195" y="2595329"/>
                  <a:pt x="776214" y="2595329"/>
                </a:cubicBezTo>
                <a:cubicBezTo>
                  <a:pt x="797896" y="2595329"/>
                  <a:pt x="789223" y="2593161"/>
                  <a:pt x="826082" y="2584488"/>
                </a:cubicBezTo>
                <a:cubicBezTo>
                  <a:pt x="921483" y="2558470"/>
                  <a:pt x="962679" y="2471742"/>
                  <a:pt x="962679" y="2402360"/>
                </a:cubicBezTo>
                <a:cubicBezTo>
                  <a:pt x="962679" y="2278773"/>
                  <a:pt x="882455" y="2261427"/>
                  <a:pt x="882455" y="2207222"/>
                </a:cubicBezTo>
                <a:cubicBezTo>
                  <a:pt x="882455" y="2202886"/>
                  <a:pt x="886792" y="2189877"/>
                  <a:pt x="886792" y="2183372"/>
                </a:cubicBezTo>
                <a:cubicBezTo>
                  <a:pt x="886792" y="2166027"/>
                  <a:pt x="845596" y="2122663"/>
                  <a:pt x="845596" y="2096644"/>
                </a:cubicBezTo>
                <a:cubicBezTo>
                  <a:pt x="845596" y="2074962"/>
                  <a:pt x="871614" y="2064121"/>
                  <a:pt x="884624" y="2064121"/>
                </a:cubicBezTo>
                <a:cubicBezTo>
                  <a:pt x="910642" y="2064121"/>
                  <a:pt x="943165" y="2098813"/>
                  <a:pt x="958342" y="2122663"/>
                </a:cubicBezTo>
                <a:close/>
                <a:moveTo>
                  <a:pt x="637449" y="2057617"/>
                </a:moveTo>
                <a:cubicBezTo>
                  <a:pt x="663468" y="2077131"/>
                  <a:pt x="702495" y="2094476"/>
                  <a:pt x="730682" y="2103149"/>
                </a:cubicBezTo>
                <a:cubicBezTo>
                  <a:pt x="754532" y="2111822"/>
                  <a:pt x="860773" y="2140008"/>
                  <a:pt x="860773" y="2196381"/>
                </a:cubicBezTo>
                <a:cubicBezTo>
                  <a:pt x="860773" y="2207222"/>
                  <a:pt x="852101" y="2213727"/>
                  <a:pt x="845596" y="2213727"/>
                </a:cubicBezTo>
                <a:cubicBezTo>
                  <a:pt x="839091" y="2213727"/>
                  <a:pt x="830419" y="2205054"/>
                  <a:pt x="821746" y="2205054"/>
                </a:cubicBezTo>
                <a:cubicBezTo>
                  <a:pt x="804400" y="2202886"/>
                  <a:pt x="771877" y="2205054"/>
                  <a:pt x="765373" y="2205054"/>
                </a:cubicBezTo>
                <a:cubicBezTo>
                  <a:pt x="761036" y="2205054"/>
                  <a:pt x="726345" y="2202886"/>
                  <a:pt x="711168" y="2205054"/>
                </a:cubicBezTo>
                <a:cubicBezTo>
                  <a:pt x="695991" y="2207222"/>
                  <a:pt x="669972" y="2218063"/>
                  <a:pt x="665636" y="2218063"/>
                </a:cubicBezTo>
                <a:cubicBezTo>
                  <a:pt x="659131" y="2218063"/>
                  <a:pt x="652627" y="2213727"/>
                  <a:pt x="650458" y="2209391"/>
                </a:cubicBezTo>
                <a:cubicBezTo>
                  <a:pt x="622272" y="2161690"/>
                  <a:pt x="568067" y="2105317"/>
                  <a:pt x="520367" y="2092308"/>
                </a:cubicBezTo>
                <a:cubicBezTo>
                  <a:pt x="529040" y="2081467"/>
                  <a:pt x="535544" y="2070626"/>
                  <a:pt x="548553" y="2061953"/>
                </a:cubicBezTo>
                <a:cubicBezTo>
                  <a:pt x="563731" y="2048944"/>
                  <a:pt x="598422" y="2029430"/>
                  <a:pt x="602758" y="2029430"/>
                </a:cubicBezTo>
                <a:cubicBezTo>
                  <a:pt x="609263" y="2029430"/>
                  <a:pt x="626608" y="2051112"/>
                  <a:pt x="637449" y="2057617"/>
                </a:cubicBezTo>
                <a:close/>
                <a:moveTo>
                  <a:pt x="1942703" y="2077131"/>
                </a:moveTo>
                <a:cubicBezTo>
                  <a:pt x="1942703" y="2118326"/>
                  <a:pt x="1912348" y="2142177"/>
                  <a:pt x="1866816" y="2157354"/>
                </a:cubicBezTo>
                <a:cubicBezTo>
                  <a:pt x="1864648" y="2148681"/>
                  <a:pt x="1862479" y="2131336"/>
                  <a:pt x="1862479" y="2126999"/>
                </a:cubicBezTo>
                <a:cubicBezTo>
                  <a:pt x="1862479" y="2090140"/>
                  <a:pt x="1895002" y="2068458"/>
                  <a:pt x="1929693" y="2027262"/>
                </a:cubicBezTo>
                <a:cubicBezTo>
                  <a:pt x="1934030" y="2035935"/>
                  <a:pt x="1942703" y="2066290"/>
                  <a:pt x="1942703" y="2077131"/>
                </a:cubicBezTo>
                <a:close/>
                <a:moveTo>
                  <a:pt x="2228904" y="2064121"/>
                </a:moveTo>
                <a:lnTo>
                  <a:pt x="2174700" y="2064121"/>
                </a:lnTo>
                <a:cubicBezTo>
                  <a:pt x="2168195" y="2066290"/>
                  <a:pt x="2159522" y="2068458"/>
                  <a:pt x="2146513" y="2070626"/>
                </a:cubicBezTo>
                <a:cubicBezTo>
                  <a:pt x="2142177" y="2053280"/>
                  <a:pt x="2155186" y="2029430"/>
                  <a:pt x="2140008" y="2016421"/>
                </a:cubicBezTo>
                <a:cubicBezTo>
                  <a:pt x="2166027" y="2020758"/>
                  <a:pt x="2198550" y="2040271"/>
                  <a:pt x="2228904" y="2064121"/>
                </a:cubicBezTo>
                <a:close/>
                <a:moveTo>
                  <a:pt x="2131336" y="2040271"/>
                </a:moveTo>
                <a:cubicBezTo>
                  <a:pt x="2131336" y="2061953"/>
                  <a:pt x="2116158" y="2081467"/>
                  <a:pt x="2081467" y="2090140"/>
                </a:cubicBezTo>
                <a:cubicBezTo>
                  <a:pt x="2074963" y="2079299"/>
                  <a:pt x="2068458" y="2059785"/>
                  <a:pt x="2068458" y="2055449"/>
                </a:cubicBezTo>
                <a:cubicBezTo>
                  <a:pt x="2068458" y="2022926"/>
                  <a:pt x="2107485" y="2020758"/>
                  <a:pt x="2126999" y="2014253"/>
                </a:cubicBezTo>
                <a:cubicBezTo>
                  <a:pt x="2129167" y="2022926"/>
                  <a:pt x="2131336" y="2033767"/>
                  <a:pt x="2131336" y="2040271"/>
                </a:cubicBezTo>
                <a:close/>
                <a:moveTo>
                  <a:pt x="1823452" y="2044608"/>
                </a:moveTo>
                <a:cubicBezTo>
                  <a:pt x="1823452" y="2064121"/>
                  <a:pt x="1797434" y="2120495"/>
                  <a:pt x="1760574" y="2120495"/>
                </a:cubicBezTo>
                <a:cubicBezTo>
                  <a:pt x="1734556" y="2120495"/>
                  <a:pt x="1736724" y="2087972"/>
                  <a:pt x="1732388" y="2072794"/>
                </a:cubicBezTo>
                <a:cubicBezTo>
                  <a:pt x="1732388" y="2068458"/>
                  <a:pt x="1728051" y="2061953"/>
                  <a:pt x="1728051" y="2055449"/>
                </a:cubicBezTo>
                <a:cubicBezTo>
                  <a:pt x="1728051" y="2051112"/>
                  <a:pt x="1734556" y="2048944"/>
                  <a:pt x="1736724" y="2046776"/>
                </a:cubicBezTo>
                <a:cubicBezTo>
                  <a:pt x="1758406" y="2042440"/>
                  <a:pt x="1786593" y="2016421"/>
                  <a:pt x="1803938" y="1992571"/>
                </a:cubicBezTo>
                <a:cubicBezTo>
                  <a:pt x="1808275" y="1996907"/>
                  <a:pt x="1823452" y="2033767"/>
                  <a:pt x="1823452" y="2044608"/>
                </a:cubicBezTo>
                <a:close/>
                <a:moveTo>
                  <a:pt x="1450522" y="2038103"/>
                </a:moveTo>
                <a:cubicBezTo>
                  <a:pt x="1450522" y="2066290"/>
                  <a:pt x="1441850" y="2094476"/>
                  <a:pt x="1400654" y="2111822"/>
                </a:cubicBezTo>
                <a:cubicBezTo>
                  <a:pt x="1391981" y="2116158"/>
                  <a:pt x="1378972" y="2120495"/>
                  <a:pt x="1372467" y="2120495"/>
                </a:cubicBezTo>
                <a:cubicBezTo>
                  <a:pt x="1342113" y="2120495"/>
                  <a:pt x="1339944" y="2087972"/>
                  <a:pt x="1339944" y="2074962"/>
                </a:cubicBezTo>
                <a:cubicBezTo>
                  <a:pt x="1339944" y="2061953"/>
                  <a:pt x="1335608" y="2059785"/>
                  <a:pt x="1348617" y="2044608"/>
                </a:cubicBezTo>
                <a:cubicBezTo>
                  <a:pt x="1357290" y="2033767"/>
                  <a:pt x="1372467" y="2025094"/>
                  <a:pt x="1383308" y="2016421"/>
                </a:cubicBezTo>
                <a:cubicBezTo>
                  <a:pt x="1389813" y="2012085"/>
                  <a:pt x="1396318" y="2005580"/>
                  <a:pt x="1400654" y="1999076"/>
                </a:cubicBezTo>
                <a:cubicBezTo>
                  <a:pt x="1407159" y="1990403"/>
                  <a:pt x="1411495" y="1975225"/>
                  <a:pt x="1422336" y="1975225"/>
                </a:cubicBezTo>
                <a:cubicBezTo>
                  <a:pt x="1448354" y="1975225"/>
                  <a:pt x="1450522" y="2029430"/>
                  <a:pt x="1450522" y="2038103"/>
                </a:cubicBezTo>
                <a:close/>
                <a:moveTo>
                  <a:pt x="2053281" y="1970889"/>
                </a:moveTo>
                <a:cubicBezTo>
                  <a:pt x="2072794" y="1977394"/>
                  <a:pt x="2090140" y="1986066"/>
                  <a:pt x="2107485" y="1994739"/>
                </a:cubicBezTo>
                <a:cubicBezTo>
                  <a:pt x="2105317" y="1999076"/>
                  <a:pt x="2079299" y="2018589"/>
                  <a:pt x="2070626" y="2018589"/>
                </a:cubicBezTo>
                <a:cubicBezTo>
                  <a:pt x="2051112" y="2018589"/>
                  <a:pt x="2048944" y="1973057"/>
                  <a:pt x="2048944" y="1970889"/>
                </a:cubicBezTo>
                <a:lnTo>
                  <a:pt x="2053281" y="1970889"/>
                </a:lnTo>
                <a:close/>
                <a:moveTo>
                  <a:pt x="2038103" y="2016421"/>
                </a:moveTo>
                <a:cubicBezTo>
                  <a:pt x="2038103" y="2038103"/>
                  <a:pt x="2031599" y="2048944"/>
                  <a:pt x="2022926" y="2074962"/>
                </a:cubicBezTo>
                <a:cubicBezTo>
                  <a:pt x="2022926" y="2074962"/>
                  <a:pt x="2020758" y="2077131"/>
                  <a:pt x="2027262" y="2077131"/>
                </a:cubicBezTo>
                <a:cubicBezTo>
                  <a:pt x="2031599" y="2077131"/>
                  <a:pt x="2042440" y="2066290"/>
                  <a:pt x="2051112" y="2057617"/>
                </a:cubicBezTo>
                <a:cubicBezTo>
                  <a:pt x="2055449" y="2061953"/>
                  <a:pt x="2061953" y="2072794"/>
                  <a:pt x="2061953" y="2079299"/>
                </a:cubicBezTo>
                <a:cubicBezTo>
                  <a:pt x="2061953" y="2096644"/>
                  <a:pt x="2038103" y="2111822"/>
                  <a:pt x="2027262" y="2133504"/>
                </a:cubicBezTo>
                <a:cubicBezTo>
                  <a:pt x="2027262" y="2133504"/>
                  <a:pt x="2025094" y="2135672"/>
                  <a:pt x="2031599" y="2135672"/>
                </a:cubicBezTo>
                <a:cubicBezTo>
                  <a:pt x="2035935" y="2135672"/>
                  <a:pt x="2096644" y="2096644"/>
                  <a:pt x="2103149" y="2096644"/>
                </a:cubicBezTo>
                <a:cubicBezTo>
                  <a:pt x="2118326" y="2096644"/>
                  <a:pt x="2122663" y="2120495"/>
                  <a:pt x="2122663" y="2124831"/>
                </a:cubicBezTo>
                <a:cubicBezTo>
                  <a:pt x="2122663" y="2187709"/>
                  <a:pt x="2061953" y="2211559"/>
                  <a:pt x="2022926" y="2211559"/>
                </a:cubicBezTo>
                <a:cubicBezTo>
                  <a:pt x="2014253" y="2211559"/>
                  <a:pt x="1981730" y="2209391"/>
                  <a:pt x="1981730" y="2198550"/>
                </a:cubicBezTo>
                <a:cubicBezTo>
                  <a:pt x="1981730" y="2192045"/>
                  <a:pt x="1996907" y="2176868"/>
                  <a:pt x="2003412" y="2166027"/>
                </a:cubicBezTo>
                <a:lnTo>
                  <a:pt x="2003412" y="2159522"/>
                </a:lnTo>
                <a:cubicBezTo>
                  <a:pt x="2001244" y="2157354"/>
                  <a:pt x="2003412" y="2157354"/>
                  <a:pt x="1996907" y="2157354"/>
                </a:cubicBezTo>
                <a:cubicBezTo>
                  <a:pt x="1992571" y="2157354"/>
                  <a:pt x="1975226" y="2170363"/>
                  <a:pt x="1964385" y="2176868"/>
                </a:cubicBezTo>
                <a:cubicBezTo>
                  <a:pt x="1964385" y="2166027"/>
                  <a:pt x="1962216" y="2150849"/>
                  <a:pt x="1962216" y="2144345"/>
                </a:cubicBezTo>
                <a:cubicBezTo>
                  <a:pt x="1962216" y="2133504"/>
                  <a:pt x="1966553" y="2111822"/>
                  <a:pt x="1986067" y="2105317"/>
                </a:cubicBezTo>
                <a:cubicBezTo>
                  <a:pt x="1981730" y="2103149"/>
                  <a:pt x="1973057" y="2103149"/>
                  <a:pt x="1968721" y="2098813"/>
                </a:cubicBezTo>
                <a:cubicBezTo>
                  <a:pt x="1955712" y="2092308"/>
                  <a:pt x="1949207" y="2057617"/>
                  <a:pt x="1949207" y="2046776"/>
                </a:cubicBezTo>
                <a:cubicBezTo>
                  <a:pt x="1949207" y="2040271"/>
                  <a:pt x="1949207" y="2027262"/>
                  <a:pt x="1953544" y="2020758"/>
                </a:cubicBezTo>
                <a:cubicBezTo>
                  <a:pt x="1962216" y="2003412"/>
                  <a:pt x="2018589" y="1964385"/>
                  <a:pt x="2018589" y="1964385"/>
                </a:cubicBezTo>
                <a:cubicBezTo>
                  <a:pt x="2035935" y="1964385"/>
                  <a:pt x="2038103" y="2016421"/>
                  <a:pt x="2038103" y="2016421"/>
                </a:cubicBezTo>
                <a:close/>
                <a:moveTo>
                  <a:pt x="1927525" y="1925357"/>
                </a:moveTo>
                <a:cubicBezTo>
                  <a:pt x="1949207" y="1931862"/>
                  <a:pt x="1968721" y="1934030"/>
                  <a:pt x="1988235" y="1942703"/>
                </a:cubicBezTo>
                <a:cubicBezTo>
                  <a:pt x="1992571" y="1944871"/>
                  <a:pt x="1994739" y="1951375"/>
                  <a:pt x="1994739" y="1955712"/>
                </a:cubicBezTo>
                <a:cubicBezTo>
                  <a:pt x="1994739" y="1981730"/>
                  <a:pt x="1962216" y="1992571"/>
                  <a:pt x="1947039" y="1996907"/>
                </a:cubicBezTo>
                <a:lnTo>
                  <a:pt x="1940534" y="1996907"/>
                </a:lnTo>
                <a:lnTo>
                  <a:pt x="1921021" y="1925357"/>
                </a:lnTo>
                <a:lnTo>
                  <a:pt x="1927525" y="1925357"/>
                </a:lnTo>
                <a:close/>
                <a:moveTo>
                  <a:pt x="2543293" y="1964385"/>
                </a:moveTo>
                <a:cubicBezTo>
                  <a:pt x="2545461" y="1970889"/>
                  <a:pt x="2556302" y="1981730"/>
                  <a:pt x="2556302" y="1986066"/>
                </a:cubicBezTo>
                <a:cubicBezTo>
                  <a:pt x="2556302" y="2001244"/>
                  <a:pt x="2538956" y="2007748"/>
                  <a:pt x="2530283" y="2016421"/>
                </a:cubicBezTo>
                <a:cubicBezTo>
                  <a:pt x="2523779" y="2009917"/>
                  <a:pt x="2517274" y="1977394"/>
                  <a:pt x="2517274" y="1968721"/>
                </a:cubicBezTo>
                <a:cubicBezTo>
                  <a:pt x="2517274" y="1951375"/>
                  <a:pt x="2523779" y="1931862"/>
                  <a:pt x="2532452" y="1918852"/>
                </a:cubicBezTo>
                <a:cubicBezTo>
                  <a:pt x="2536788" y="1934030"/>
                  <a:pt x="2538956" y="1949207"/>
                  <a:pt x="2543293" y="1964385"/>
                </a:cubicBezTo>
                <a:close/>
                <a:moveTo>
                  <a:pt x="1558932" y="1981730"/>
                </a:moveTo>
                <a:cubicBezTo>
                  <a:pt x="1558932" y="1988235"/>
                  <a:pt x="1552428" y="2022926"/>
                  <a:pt x="1550259" y="2044608"/>
                </a:cubicBezTo>
                <a:cubicBezTo>
                  <a:pt x="1556764" y="2040271"/>
                  <a:pt x="1567605" y="2035935"/>
                  <a:pt x="1571941" y="2035935"/>
                </a:cubicBezTo>
                <a:cubicBezTo>
                  <a:pt x="1578446" y="2035935"/>
                  <a:pt x="1589287" y="2042440"/>
                  <a:pt x="1595791" y="2044608"/>
                </a:cubicBezTo>
                <a:cubicBezTo>
                  <a:pt x="1595791" y="2044608"/>
                  <a:pt x="1597960" y="2044608"/>
                  <a:pt x="1597960" y="2040271"/>
                </a:cubicBezTo>
                <a:cubicBezTo>
                  <a:pt x="1597960" y="2033767"/>
                  <a:pt x="1593623" y="2031599"/>
                  <a:pt x="1593623" y="2025094"/>
                </a:cubicBezTo>
                <a:cubicBezTo>
                  <a:pt x="1593623" y="2016421"/>
                  <a:pt x="1617473" y="2009917"/>
                  <a:pt x="1619642" y="2007748"/>
                </a:cubicBezTo>
                <a:cubicBezTo>
                  <a:pt x="1639155" y="1996907"/>
                  <a:pt x="1658669" y="1966553"/>
                  <a:pt x="1669510" y="1951375"/>
                </a:cubicBezTo>
                <a:cubicBezTo>
                  <a:pt x="1678183" y="1955712"/>
                  <a:pt x="1691192" y="1990403"/>
                  <a:pt x="1691192" y="2005580"/>
                </a:cubicBezTo>
                <a:cubicBezTo>
                  <a:pt x="1691192" y="2027262"/>
                  <a:pt x="1680351" y="2044608"/>
                  <a:pt x="1673846" y="2066290"/>
                </a:cubicBezTo>
                <a:cubicBezTo>
                  <a:pt x="1676015" y="2068458"/>
                  <a:pt x="1678183" y="2068458"/>
                  <a:pt x="1680351" y="2070626"/>
                </a:cubicBezTo>
                <a:cubicBezTo>
                  <a:pt x="1686856" y="2061953"/>
                  <a:pt x="1691192" y="2059785"/>
                  <a:pt x="1697697" y="2059785"/>
                </a:cubicBezTo>
                <a:cubicBezTo>
                  <a:pt x="1721547" y="2059785"/>
                  <a:pt x="1725883" y="2096644"/>
                  <a:pt x="1725883" y="2105317"/>
                </a:cubicBezTo>
                <a:cubicBezTo>
                  <a:pt x="1725883" y="2109654"/>
                  <a:pt x="1721547" y="2120495"/>
                  <a:pt x="1721547" y="2126999"/>
                </a:cubicBezTo>
                <a:cubicBezTo>
                  <a:pt x="1719379" y="2146513"/>
                  <a:pt x="1682519" y="2181204"/>
                  <a:pt x="1663005" y="2181204"/>
                </a:cubicBezTo>
                <a:cubicBezTo>
                  <a:pt x="1656501" y="2181204"/>
                  <a:pt x="1658669" y="2179036"/>
                  <a:pt x="1656501" y="2179036"/>
                </a:cubicBezTo>
                <a:cubicBezTo>
                  <a:pt x="1652165" y="2155186"/>
                  <a:pt x="1634819" y="2113990"/>
                  <a:pt x="1634819" y="2107485"/>
                </a:cubicBezTo>
                <a:cubicBezTo>
                  <a:pt x="1634819" y="2103149"/>
                  <a:pt x="1639155" y="2092308"/>
                  <a:pt x="1639155" y="2083635"/>
                </a:cubicBezTo>
                <a:cubicBezTo>
                  <a:pt x="1634819" y="2085803"/>
                  <a:pt x="1630483" y="2087972"/>
                  <a:pt x="1623978" y="2087972"/>
                </a:cubicBezTo>
                <a:cubicBezTo>
                  <a:pt x="1604464" y="2087972"/>
                  <a:pt x="1606632" y="2055449"/>
                  <a:pt x="1606632" y="2053280"/>
                </a:cubicBezTo>
                <a:cubicBezTo>
                  <a:pt x="1606632" y="2051112"/>
                  <a:pt x="1602296" y="2046776"/>
                  <a:pt x="1600128" y="2044608"/>
                </a:cubicBezTo>
                <a:lnTo>
                  <a:pt x="1593623" y="2044608"/>
                </a:lnTo>
                <a:cubicBezTo>
                  <a:pt x="1593623" y="2057617"/>
                  <a:pt x="1595791" y="2077131"/>
                  <a:pt x="1595791" y="2081467"/>
                </a:cubicBezTo>
                <a:cubicBezTo>
                  <a:pt x="1595791" y="2087972"/>
                  <a:pt x="1595791" y="2103149"/>
                  <a:pt x="1591455" y="2113990"/>
                </a:cubicBezTo>
                <a:cubicBezTo>
                  <a:pt x="1587119" y="2124831"/>
                  <a:pt x="1580614" y="2135672"/>
                  <a:pt x="1571941" y="2144345"/>
                </a:cubicBezTo>
                <a:cubicBezTo>
                  <a:pt x="1558932" y="2155186"/>
                  <a:pt x="1535082" y="2166027"/>
                  <a:pt x="1530746" y="2166027"/>
                </a:cubicBezTo>
                <a:cubicBezTo>
                  <a:pt x="1524241" y="2166027"/>
                  <a:pt x="1519905" y="2163858"/>
                  <a:pt x="1517736" y="2159522"/>
                </a:cubicBezTo>
                <a:cubicBezTo>
                  <a:pt x="1504727" y="2142177"/>
                  <a:pt x="1496054" y="2120495"/>
                  <a:pt x="1480877" y="2098813"/>
                </a:cubicBezTo>
                <a:cubicBezTo>
                  <a:pt x="1498223" y="2081467"/>
                  <a:pt x="1537250" y="2081467"/>
                  <a:pt x="1548091" y="2048944"/>
                </a:cubicBezTo>
                <a:cubicBezTo>
                  <a:pt x="1548091" y="2048944"/>
                  <a:pt x="1548091" y="2046776"/>
                  <a:pt x="1543755" y="2046776"/>
                </a:cubicBezTo>
                <a:cubicBezTo>
                  <a:pt x="1532914" y="2046776"/>
                  <a:pt x="1504727" y="2077131"/>
                  <a:pt x="1483045" y="2077131"/>
                </a:cubicBezTo>
                <a:cubicBezTo>
                  <a:pt x="1472204" y="2077131"/>
                  <a:pt x="1463532" y="2072794"/>
                  <a:pt x="1463532" y="2061953"/>
                </a:cubicBezTo>
                <a:cubicBezTo>
                  <a:pt x="1463532" y="2057617"/>
                  <a:pt x="1467868" y="2044608"/>
                  <a:pt x="1467868" y="2038103"/>
                </a:cubicBezTo>
                <a:cubicBezTo>
                  <a:pt x="1467868" y="2005580"/>
                  <a:pt x="1452691" y="1994739"/>
                  <a:pt x="1439681" y="1955712"/>
                </a:cubicBezTo>
                <a:cubicBezTo>
                  <a:pt x="1450522" y="1951375"/>
                  <a:pt x="1463532" y="1944871"/>
                  <a:pt x="1476541" y="1936198"/>
                </a:cubicBezTo>
                <a:cubicBezTo>
                  <a:pt x="1489550" y="1927525"/>
                  <a:pt x="1509064" y="1908011"/>
                  <a:pt x="1513400" y="1908011"/>
                </a:cubicBezTo>
                <a:cubicBezTo>
                  <a:pt x="1548091" y="1908011"/>
                  <a:pt x="1558932" y="1975225"/>
                  <a:pt x="1558932" y="1981730"/>
                </a:cubicBezTo>
                <a:close/>
                <a:moveTo>
                  <a:pt x="1836461" y="1895002"/>
                </a:moveTo>
                <a:cubicBezTo>
                  <a:pt x="1868984" y="1897170"/>
                  <a:pt x="1866816" y="1931862"/>
                  <a:pt x="1871152" y="1931862"/>
                </a:cubicBezTo>
                <a:cubicBezTo>
                  <a:pt x="1877657" y="1931862"/>
                  <a:pt x="1884161" y="1923189"/>
                  <a:pt x="1890666" y="1923189"/>
                </a:cubicBezTo>
                <a:cubicBezTo>
                  <a:pt x="1912348" y="1923189"/>
                  <a:pt x="1918852" y="1977394"/>
                  <a:pt x="1918852" y="1979562"/>
                </a:cubicBezTo>
                <a:cubicBezTo>
                  <a:pt x="1918852" y="2018589"/>
                  <a:pt x="1895002" y="2057617"/>
                  <a:pt x="1842966" y="2064121"/>
                </a:cubicBezTo>
                <a:cubicBezTo>
                  <a:pt x="1836461" y="2051112"/>
                  <a:pt x="1836461" y="2027262"/>
                  <a:pt x="1832125" y="2016421"/>
                </a:cubicBezTo>
                <a:cubicBezTo>
                  <a:pt x="1829956" y="2003412"/>
                  <a:pt x="1821284" y="1988235"/>
                  <a:pt x="1821284" y="1981730"/>
                </a:cubicBezTo>
                <a:cubicBezTo>
                  <a:pt x="1821284" y="1977394"/>
                  <a:pt x="1838629" y="1970889"/>
                  <a:pt x="1845134" y="1962216"/>
                </a:cubicBezTo>
                <a:cubicBezTo>
                  <a:pt x="1836461" y="1960048"/>
                  <a:pt x="1823452" y="1962216"/>
                  <a:pt x="1814779" y="1955712"/>
                </a:cubicBezTo>
                <a:cubicBezTo>
                  <a:pt x="1793097" y="1938366"/>
                  <a:pt x="1806106" y="1912348"/>
                  <a:pt x="1790929" y="1892834"/>
                </a:cubicBezTo>
                <a:cubicBezTo>
                  <a:pt x="1797434" y="1892834"/>
                  <a:pt x="1801770" y="1890666"/>
                  <a:pt x="1836461" y="1895002"/>
                </a:cubicBezTo>
                <a:close/>
                <a:moveTo>
                  <a:pt x="2326473" y="1990403"/>
                </a:moveTo>
                <a:cubicBezTo>
                  <a:pt x="2354660" y="2012085"/>
                  <a:pt x="2389351" y="2046776"/>
                  <a:pt x="2413201" y="2077131"/>
                </a:cubicBezTo>
                <a:cubicBezTo>
                  <a:pt x="2400192" y="2096644"/>
                  <a:pt x="2369837" y="2111822"/>
                  <a:pt x="2354660" y="2111822"/>
                </a:cubicBezTo>
                <a:cubicBezTo>
                  <a:pt x="2345987" y="2111822"/>
                  <a:pt x="2304791" y="2094476"/>
                  <a:pt x="2300455" y="2090140"/>
                </a:cubicBezTo>
                <a:cubicBezTo>
                  <a:pt x="2274437" y="2074962"/>
                  <a:pt x="2246250" y="2053280"/>
                  <a:pt x="2218063" y="2035935"/>
                </a:cubicBezTo>
                <a:cubicBezTo>
                  <a:pt x="2187709" y="2016421"/>
                  <a:pt x="2153018" y="1999076"/>
                  <a:pt x="2124831" y="1983898"/>
                </a:cubicBezTo>
                <a:cubicBezTo>
                  <a:pt x="2111822" y="1977394"/>
                  <a:pt x="2096644" y="1973057"/>
                  <a:pt x="2085803" y="1964385"/>
                </a:cubicBezTo>
                <a:cubicBezTo>
                  <a:pt x="2081467" y="1962216"/>
                  <a:pt x="2081467" y="1955712"/>
                  <a:pt x="2081467" y="1951375"/>
                </a:cubicBezTo>
                <a:cubicBezTo>
                  <a:pt x="2081467" y="1912348"/>
                  <a:pt x="2116158" y="1888498"/>
                  <a:pt x="2146513" y="1888498"/>
                </a:cubicBezTo>
                <a:cubicBezTo>
                  <a:pt x="2187709" y="1888498"/>
                  <a:pt x="2302623" y="1970889"/>
                  <a:pt x="2326473" y="1990403"/>
                </a:cubicBezTo>
                <a:close/>
                <a:moveTo>
                  <a:pt x="1790929" y="1953544"/>
                </a:moveTo>
                <a:cubicBezTo>
                  <a:pt x="1790929" y="1990403"/>
                  <a:pt x="1773583" y="2027262"/>
                  <a:pt x="1717210" y="2031599"/>
                </a:cubicBezTo>
                <a:cubicBezTo>
                  <a:pt x="1704201" y="2014253"/>
                  <a:pt x="1697697" y="1986066"/>
                  <a:pt x="1697697" y="1970889"/>
                </a:cubicBezTo>
                <a:cubicBezTo>
                  <a:pt x="1697697" y="1942703"/>
                  <a:pt x="1712874" y="1910180"/>
                  <a:pt x="1751901" y="1884161"/>
                </a:cubicBezTo>
                <a:cubicBezTo>
                  <a:pt x="1786593" y="1905843"/>
                  <a:pt x="1790929" y="1931862"/>
                  <a:pt x="1790929" y="1953544"/>
                </a:cubicBezTo>
                <a:close/>
                <a:moveTo>
                  <a:pt x="1404990" y="1936198"/>
                </a:moveTo>
                <a:cubicBezTo>
                  <a:pt x="1404990" y="1942703"/>
                  <a:pt x="1402822" y="1962216"/>
                  <a:pt x="1398486" y="1973057"/>
                </a:cubicBezTo>
                <a:cubicBezTo>
                  <a:pt x="1391981" y="1988235"/>
                  <a:pt x="1348617" y="2025094"/>
                  <a:pt x="1331272" y="2025094"/>
                </a:cubicBezTo>
                <a:cubicBezTo>
                  <a:pt x="1324767" y="2025094"/>
                  <a:pt x="1313926" y="2020758"/>
                  <a:pt x="1313926" y="2012085"/>
                </a:cubicBezTo>
                <a:cubicBezTo>
                  <a:pt x="1313926" y="2009917"/>
                  <a:pt x="1322599" y="1988235"/>
                  <a:pt x="1322599" y="1981730"/>
                </a:cubicBezTo>
                <a:cubicBezTo>
                  <a:pt x="1322599" y="1964385"/>
                  <a:pt x="1309590" y="1942703"/>
                  <a:pt x="1309590" y="1934030"/>
                </a:cubicBezTo>
                <a:cubicBezTo>
                  <a:pt x="1309590" y="1927525"/>
                  <a:pt x="1309590" y="1921021"/>
                  <a:pt x="1313926" y="1918852"/>
                </a:cubicBezTo>
                <a:cubicBezTo>
                  <a:pt x="1320431" y="1908011"/>
                  <a:pt x="1333440" y="1905843"/>
                  <a:pt x="1344281" y="1899339"/>
                </a:cubicBezTo>
                <a:cubicBezTo>
                  <a:pt x="1359458" y="1890666"/>
                  <a:pt x="1357290" y="1875489"/>
                  <a:pt x="1370299" y="1875489"/>
                </a:cubicBezTo>
                <a:cubicBezTo>
                  <a:pt x="1400654" y="1875489"/>
                  <a:pt x="1404990" y="1929693"/>
                  <a:pt x="1404990" y="1936198"/>
                </a:cubicBezTo>
                <a:close/>
                <a:moveTo>
                  <a:pt x="1673846" y="1864648"/>
                </a:moveTo>
                <a:cubicBezTo>
                  <a:pt x="1678183" y="1866816"/>
                  <a:pt x="1728051" y="1858143"/>
                  <a:pt x="1728051" y="1884161"/>
                </a:cubicBezTo>
                <a:cubicBezTo>
                  <a:pt x="1728051" y="1899339"/>
                  <a:pt x="1686856" y="1929693"/>
                  <a:pt x="1676015" y="1925357"/>
                </a:cubicBezTo>
                <a:cubicBezTo>
                  <a:pt x="1654333" y="1908011"/>
                  <a:pt x="1673846" y="1879825"/>
                  <a:pt x="1643492" y="1866816"/>
                </a:cubicBezTo>
                <a:cubicBezTo>
                  <a:pt x="1645660" y="1862479"/>
                  <a:pt x="1647828" y="1858143"/>
                  <a:pt x="1654333" y="1858143"/>
                </a:cubicBezTo>
                <a:cubicBezTo>
                  <a:pt x="1658669" y="1858143"/>
                  <a:pt x="1665174" y="1862479"/>
                  <a:pt x="1673846" y="1864648"/>
                </a:cubicBezTo>
                <a:close/>
                <a:moveTo>
                  <a:pt x="2116158" y="1866816"/>
                </a:moveTo>
                <a:cubicBezTo>
                  <a:pt x="2116158" y="1871152"/>
                  <a:pt x="2085803" y="1895002"/>
                  <a:pt x="2077131" y="1912348"/>
                </a:cubicBezTo>
                <a:cubicBezTo>
                  <a:pt x="2070626" y="1921021"/>
                  <a:pt x="2066290" y="1936198"/>
                  <a:pt x="2059785" y="1947039"/>
                </a:cubicBezTo>
                <a:cubicBezTo>
                  <a:pt x="2059785" y="1949207"/>
                  <a:pt x="2055449" y="1951375"/>
                  <a:pt x="2051112" y="1951375"/>
                </a:cubicBezTo>
                <a:cubicBezTo>
                  <a:pt x="2046776" y="1951375"/>
                  <a:pt x="2035935" y="1947039"/>
                  <a:pt x="2035935" y="1940534"/>
                </a:cubicBezTo>
                <a:cubicBezTo>
                  <a:pt x="2035935" y="1936198"/>
                  <a:pt x="2066290" y="1851638"/>
                  <a:pt x="2094476" y="1851638"/>
                </a:cubicBezTo>
                <a:cubicBezTo>
                  <a:pt x="2098813" y="1851638"/>
                  <a:pt x="2116158" y="1860311"/>
                  <a:pt x="2116158" y="1866816"/>
                </a:cubicBezTo>
                <a:close/>
                <a:moveTo>
                  <a:pt x="1183834" y="1895002"/>
                </a:moveTo>
                <a:cubicBezTo>
                  <a:pt x="1183834" y="1942703"/>
                  <a:pt x="1146975" y="1975225"/>
                  <a:pt x="1103611" y="1975225"/>
                </a:cubicBezTo>
                <a:cubicBezTo>
                  <a:pt x="1081929" y="1975225"/>
                  <a:pt x="1049406" y="1968721"/>
                  <a:pt x="1029893" y="1955712"/>
                </a:cubicBezTo>
                <a:cubicBezTo>
                  <a:pt x="1045070" y="1931862"/>
                  <a:pt x="1140471" y="1849470"/>
                  <a:pt x="1164321" y="1849470"/>
                </a:cubicBezTo>
                <a:cubicBezTo>
                  <a:pt x="1179498" y="1849470"/>
                  <a:pt x="1183834" y="1895002"/>
                  <a:pt x="1183834" y="1895002"/>
                </a:cubicBezTo>
                <a:close/>
                <a:moveTo>
                  <a:pt x="1582782" y="1842966"/>
                </a:moveTo>
                <a:cubicBezTo>
                  <a:pt x="1589287" y="1849470"/>
                  <a:pt x="1591455" y="1866816"/>
                  <a:pt x="1595791" y="1866816"/>
                </a:cubicBezTo>
                <a:cubicBezTo>
                  <a:pt x="1602296" y="1866816"/>
                  <a:pt x="1615305" y="1860311"/>
                  <a:pt x="1619642" y="1860311"/>
                </a:cubicBezTo>
                <a:cubicBezTo>
                  <a:pt x="1647828" y="1860311"/>
                  <a:pt x="1649996" y="1918852"/>
                  <a:pt x="1649996" y="1927525"/>
                </a:cubicBezTo>
                <a:cubicBezTo>
                  <a:pt x="1649996" y="1968721"/>
                  <a:pt x="1634819" y="1986066"/>
                  <a:pt x="1578446" y="2005580"/>
                </a:cubicBezTo>
                <a:cubicBezTo>
                  <a:pt x="1574110" y="1975225"/>
                  <a:pt x="1571941" y="1934030"/>
                  <a:pt x="1539418" y="1905843"/>
                </a:cubicBezTo>
                <a:cubicBezTo>
                  <a:pt x="1550259" y="1886329"/>
                  <a:pt x="1582782" y="1892834"/>
                  <a:pt x="1595791" y="1868984"/>
                </a:cubicBezTo>
                <a:cubicBezTo>
                  <a:pt x="1593623" y="1866816"/>
                  <a:pt x="1593623" y="1864648"/>
                  <a:pt x="1589287" y="1864648"/>
                </a:cubicBezTo>
                <a:cubicBezTo>
                  <a:pt x="1582782" y="1864648"/>
                  <a:pt x="1550259" y="1881993"/>
                  <a:pt x="1543755" y="1881993"/>
                </a:cubicBezTo>
                <a:lnTo>
                  <a:pt x="1526409" y="1881993"/>
                </a:lnTo>
                <a:cubicBezTo>
                  <a:pt x="1528577" y="1875489"/>
                  <a:pt x="1528577" y="1864648"/>
                  <a:pt x="1528577" y="1858143"/>
                </a:cubicBezTo>
                <a:cubicBezTo>
                  <a:pt x="1528577" y="1836461"/>
                  <a:pt x="1545923" y="1840797"/>
                  <a:pt x="1558932" y="1840797"/>
                </a:cubicBezTo>
                <a:cubicBezTo>
                  <a:pt x="1563269" y="1840797"/>
                  <a:pt x="1574110" y="1836461"/>
                  <a:pt x="1582782" y="1842966"/>
                </a:cubicBezTo>
                <a:close/>
                <a:moveTo>
                  <a:pt x="977856" y="1860311"/>
                </a:moveTo>
                <a:lnTo>
                  <a:pt x="1032061" y="1860311"/>
                </a:lnTo>
                <a:cubicBezTo>
                  <a:pt x="1040734" y="1866816"/>
                  <a:pt x="1040734" y="1877657"/>
                  <a:pt x="1040734" y="1884161"/>
                </a:cubicBezTo>
                <a:cubicBezTo>
                  <a:pt x="1040734" y="1949207"/>
                  <a:pt x="975688" y="1970889"/>
                  <a:pt x="936660" y="1970889"/>
                </a:cubicBezTo>
                <a:cubicBezTo>
                  <a:pt x="930156" y="1970889"/>
                  <a:pt x="871614" y="1964385"/>
                  <a:pt x="871614" y="1942703"/>
                </a:cubicBezTo>
                <a:cubicBezTo>
                  <a:pt x="871614" y="1938366"/>
                  <a:pt x="888960" y="1916684"/>
                  <a:pt x="895464" y="1903675"/>
                </a:cubicBezTo>
                <a:cubicBezTo>
                  <a:pt x="901969" y="1890666"/>
                  <a:pt x="906305" y="1875489"/>
                  <a:pt x="908474" y="1860311"/>
                </a:cubicBezTo>
                <a:lnTo>
                  <a:pt x="908474" y="1840797"/>
                </a:lnTo>
                <a:cubicBezTo>
                  <a:pt x="930156" y="1847302"/>
                  <a:pt x="971351" y="1860311"/>
                  <a:pt x="977856" y="1860311"/>
                </a:cubicBezTo>
                <a:close/>
                <a:moveTo>
                  <a:pt x="2976932" y="1842966"/>
                </a:moveTo>
                <a:cubicBezTo>
                  <a:pt x="2959586" y="1851638"/>
                  <a:pt x="2942241" y="1860311"/>
                  <a:pt x="2924895" y="1871152"/>
                </a:cubicBezTo>
                <a:cubicBezTo>
                  <a:pt x="2922727" y="1862479"/>
                  <a:pt x="2918390" y="1853807"/>
                  <a:pt x="2911886" y="1853807"/>
                </a:cubicBezTo>
                <a:cubicBezTo>
                  <a:pt x="2905381" y="1853807"/>
                  <a:pt x="2892372" y="1862479"/>
                  <a:pt x="2879363" y="1868984"/>
                </a:cubicBezTo>
                <a:cubicBezTo>
                  <a:pt x="2879363" y="1866816"/>
                  <a:pt x="2877195" y="1866816"/>
                  <a:pt x="2877195" y="1860311"/>
                </a:cubicBezTo>
                <a:cubicBezTo>
                  <a:pt x="2877195" y="1845134"/>
                  <a:pt x="2935736" y="1836461"/>
                  <a:pt x="2940072" y="1836461"/>
                </a:cubicBezTo>
                <a:cubicBezTo>
                  <a:pt x="2946577" y="1836461"/>
                  <a:pt x="2966091" y="1838629"/>
                  <a:pt x="2976932" y="1842966"/>
                </a:cubicBezTo>
                <a:close/>
                <a:moveTo>
                  <a:pt x="1283571" y="1877657"/>
                </a:moveTo>
                <a:cubicBezTo>
                  <a:pt x="1283571" y="1881993"/>
                  <a:pt x="1274899" y="1914516"/>
                  <a:pt x="1270562" y="1929693"/>
                </a:cubicBezTo>
                <a:cubicBezTo>
                  <a:pt x="1264058" y="1936198"/>
                  <a:pt x="1255385" y="1942703"/>
                  <a:pt x="1248880" y="1949207"/>
                </a:cubicBezTo>
                <a:cubicBezTo>
                  <a:pt x="1235871" y="1957880"/>
                  <a:pt x="1209853" y="1966553"/>
                  <a:pt x="1205516" y="1966553"/>
                </a:cubicBezTo>
                <a:cubicBezTo>
                  <a:pt x="1196844" y="1966553"/>
                  <a:pt x="1181666" y="1960048"/>
                  <a:pt x="1181666" y="1951375"/>
                </a:cubicBezTo>
                <a:cubicBezTo>
                  <a:pt x="1181666" y="1944871"/>
                  <a:pt x="1194675" y="1923189"/>
                  <a:pt x="1196844" y="1910180"/>
                </a:cubicBezTo>
                <a:lnTo>
                  <a:pt x="1196844" y="1901507"/>
                </a:lnTo>
                <a:cubicBezTo>
                  <a:pt x="1196844" y="1895002"/>
                  <a:pt x="1190339" y="1860311"/>
                  <a:pt x="1190339" y="1855975"/>
                </a:cubicBezTo>
                <a:cubicBezTo>
                  <a:pt x="1190339" y="1829956"/>
                  <a:pt x="1229367" y="1825620"/>
                  <a:pt x="1244544" y="1825620"/>
                </a:cubicBezTo>
                <a:cubicBezTo>
                  <a:pt x="1277067" y="1825620"/>
                  <a:pt x="1283571" y="1860311"/>
                  <a:pt x="1283571" y="1877657"/>
                </a:cubicBezTo>
                <a:close/>
                <a:moveTo>
                  <a:pt x="2701571" y="1868984"/>
                </a:moveTo>
                <a:cubicBezTo>
                  <a:pt x="2701571" y="1875489"/>
                  <a:pt x="2703739" y="1895002"/>
                  <a:pt x="2705907" y="1910180"/>
                </a:cubicBezTo>
                <a:cubicBezTo>
                  <a:pt x="2697234" y="1912348"/>
                  <a:pt x="2682057" y="1921021"/>
                  <a:pt x="2677721" y="1921021"/>
                </a:cubicBezTo>
                <a:cubicBezTo>
                  <a:pt x="2671216" y="1921021"/>
                  <a:pt x="2671216" y="1918852"/>
                  <a:pt x="2669048" y="1916684"/>
                </a:cubicBezTo>
                <a:lnTo>
                  <a:pt x="2669048" y="1877657"/>
                </a:lnTo>
                <a:cubicBezTo>
                  <a:pt x="2669048" y="1860311"/>
                  <a:pt x="2690730" y="1829956"/>
                  <a:pt x="2708075" y="1821284"/>
                </a:cubicBezTo>
                <a:cubicBezTo>
                  <a:pt x="2705907" y="1836461"/>
                  <a:pt x="2701571" y="1864648"/>
                  <a:pt x="2701571" y="1868984"/>
                </a:cubicBezTo>
                <a:close/>
                <a:moveTo>
                  <a:pt x="1515568" y="1849470"/>
                </a:moveTo>
                <a:cubicBezTo>
                  <a:pt x="1515568" y="1886329"/>
                  <a:pt x="1470036" y="1938366"/>
                  <a:pt x="1439681" y="1938366"/>
                </a:cubicBezTo>
                <a:cubicBezTo>
                  <a:pt x="1435345" y="1938366"/>
                  <a:pt x="1426672" y="1936198"/>
                  <a:pt x="1422336" y="1929693"/>
                </a:cubicBezTo>
                <a:cubicBezTo>
                  <a:pt x="1411495" y="1912348"/>
                  <a:pt x="1400654" y="1875489"/>
                  <a:pt x="1400654" y="1871152"/>
                </a:cubicBezTo>
                <a:cubicBezTo>
                  <a:pt x="1400654" y="1860311"/>
                  <a:pt x="1415831" y="1860311"/>
                  <a:pt x="1426672" y="1853807"/>
                </a:cubicBezTo>
                <a:cubicBezTo>
                  <a:pt x="1439681" y="1847302"/>
                  <a:pt x="1452691" y="1821284"/>
                  <a:pt x="1463532" y="1821284"/>
                </a:cubicBezTo>
                <a:cubicBezTo>
                  <a:pt x="1478709" y="1821284"/>
                  <a:pt x="1515568" y="1823452"/>
                  <a:pt x="1515568" y="1849470"/>
                </a:cubicBezTo>
                <a:close/>
                <a:moveTo>
                  <a:pt x="1441850" y="1814779"/>
                </a:moveTo>
                <a:cubicBezTo>
                  <a:pt x="1435345" y="1836461"/>
                  <a:pt x="1409327" y="1851638"/>
                  <a:pt x="1396318" y="1851638"/>
                </a:cubicBezTo>
                <a:cubicBezTo>
                  <a:pt x="1381140" y="1851638"/>
                  <a:pt x="1376804" y="1840797"/>
                  <a:pt x="1376804" y="1829956"/>
                </a:cubicBezTo>
                <a:cubicBezTo>
                  <a:pt x="1376804" y="1825620"/>
                  <a:pt x="1378972" y="1810443"/>
                  <a:pt x="1378972" y="1790929"/>
                </a:cubicBezTo>
                <a:cubicBezTo>
                  <a:pt x="1398486" y="1799602"/>
                  <a:pt x="1420168" y="1806106"/>
                  <a:pt x="1441850" y="1814779"/>
                </a:cubicBezTo>
                <a:close/>
                <a:moveTo>
                  <a:pt x="1368131" y="1825620"/>
                </a:moveTo>
                <a:cubicBezTo>
                  <a:pt x="1368131" y="1853807"/>
                  <a:pt x="1335608" y="1892834"/>
                  <a:pt x="1298749" y="1901507"/>
                </a:cubicBezTo>
                <a:cubicBezTo>
                  <a:pt x="1294412" y="1873320"/>
                  <a:pt x="1283571" y="1819115"/>
                  <a:pt x="1283571" y="1814779"/>
                </a:cubicBezTo>
                <a:cubicBezTo>
                  <a:pt x="1283571" y="1812611"/>
                  <a:pt x="1283571" y="1801770"/>
                  <a:pt x="1290076" y="1799602"/>
                </a:cubicBezTo>
                <a:cubicBezTo>
                  <a:pt x="1303085" y="1790929"/>
                  <a:pt x="1331272" y="1773583"/>
                  <a:pt x="1337776" y="1773583"/>
                </a:cubicBezTo>
                <a:cubicBezTo>
                  <a:pt x="1355122" y="1773583"/>
                  <a:pt x="1368131" y="1819115"/>
                  <a:pt x="1368131" y="1825620"/>
                </a:cubicBezTo>
                <a:close/>
                <a:moveTo>
                  <a:pt x="1881993" y="1773583"/>
                </a:moveTo>
                <a:cubicBezTo>
                  <a:pt x="1901507" y="1777920"/>
                  <a:pt x="1921021" y="1788761"/>
                  <a:pt x="1940534" y="1793097"/>
                </a:cubicBezTo>
                <a:cubicBezTo>
                  <a:pt x="1977394" y="1803938"/>
                  <a:pt x="2027262" y="1819115"/>
                  <a:pt x="2066290" y="1842966"/>
                </a:cubicBezTo>
                <a:cubicBezTo>
                  <a:pt x="2059785" y="1855975"/>
                  <a:pt x="2048944" y="1866816"/>
                  <a:pt x="2040271" y="1881993"/>
                </a:cubicBezTo>
                <a:cubicBezTo>
                  <a:pt x="2031599" y="1892834"/>
                  <a:pt x="2025094" y="1910180"/>
                  <a:pt x="2018589" y="1925357"/>
                </a:cubicBezTo>
                <a:cubicBezTo>
                  <a:pt x="2016421" y="1929693"/>
                  <a:pt x="2009917" y="1934030"/>
                  <a:pt x="2005580" y="1934030"/>
                </a:cubicBezTo>
                <a:cubicBezTo>
                  <a:pt x="1999076" y="1934030"/>
                  <a:pt x="1947039" y="1912348"/>
                  <a:pt x="1918852" y="1903675"/>
                </a:cubicBezTo>
                <a:cubicBezTo>
                  <a:pt x="1836461" y="1875489"/>
                  <a:pt x="1743229" y="1860311"/>
                  <a:pt x="1663005" y="1842966"/>
                </a:cubicBezTo>
                <a:cubicBezTo>
                  <a:pt x="1652165" y="1840797"/>
                  <a:pt x="1654333" y="1832125"/>
                  <a:pt x="1654333" y="1832125"/>
                </a:cubicBezTo>
                <a:cubicBezTo>
                  <a:pt x="1654333" y="1823452"/>
                  <a:pt x="1673846" y="1760574"/>
                  <a:pt x="1691192" y="1751901"/>
                </a:cubicBezTo>
                <a:cubicBezTo>
                  <a:pt x="1695528" y="1747565"/>
                  <a:pt x="1708538" y="1747565"/>
                  <a:pt x="1715042" y="1747565"/>
                </a:cubicBezTo>
                <a:cubicBezTo>
                  <a:pt x="1719379" y="1747565"/>
                  <a:pt x="1825620" y="1760574"/>
                  <a:pt x="1881993" y="1773583"/>
                </a:cubicBezTo>
                <a:close/>
                <a:moveTo>
                  <a:pt x="624440" y="1814779"/>
                </a:moveTo>
                <a:cubicBezTo>
                  <a:pt x="624440" y="1897170"/>
                  <a:pt x="641786" y="1968721"/>
                  <a:pt x="743691" y="2046776"/>
                </a:cubicBezTo>
                <a:cubicBezTo>
                  <a:pt x="750195" y="2027262"/>
                  <a:pt x="743691" y="1996907"/>
                  <a:pt x="761036" y="1979562"/>
                </a:cubicBezTo>
                <a:cubicBezTo>
                  <a:pt x="765373" y="2007748"/>
                  <a:pt x="763205" y="2048944"/>
                  <a:pt x="800064" y="2079299"/>
                </a:cubicBezTo>
                <a:cubicBezTo>
                  <a:pt x="667804" y="2068458"/>
                  <a:pt x="607095" y="1940534"/>
                  <a:pt x="607095" y="1847302"/>
                </a:cubicBezTo>
                <a:cubicBezTo>
                  <a:pt x="607095" y="1814779"/>
                  <a:pt x="611431" y="1777920"/>
                  <a:pt x="628777" y="1745397"/>
                </a:cubicBezTo>
                <a:cubicBezTo>
                  <a:pt x="626608" y="1769247"/>
                  <a:pt x="624440" y="1810443"/>
                  <a:pt x="624440" y="1814779"/>
                </a:cubicBezTo>
                <a:close/>
                <a:moveTo>
                  <a:pt x="1669510" y="1749733"/>
                </a:moveTo>
                <a:cubicBezTo>
                  <a:pt x="1669510" y="1754070"/>
                  <a:pt x="1656501" y="1767079"/>
                  <a:pt x="1654333" y="1775752"/>
                </a:cubicBezTo>
                <a:cubicBezTo>
                  <a:pt x="1647828" y="1790929"/>
                  <a:pt x="1641324" y="1812611"/>
                  <a:pt x="1632651" y="1829956"/>
                </a:cubicBezTo>
                <a:cubicBezTo>
                  <a:pt x="1630483" y="1836461"/>
                  <a:pt x="1626146" y="1838629"/>
                  <a:pt x="1619642" y="1838629"/>
                </a:cubicBezTo>
                <a:cubicBezTo>
                  <a:pt x="1604464" y="1838629"/>
                  <a:pt x="1606632" y="1827788"/>
                  <a:pt x="1606632" y="1819115"/>
                </a:cubicBezTo>
                <a:cubicBezTo>
                  <a:pt x="1606632" y="1806106"/>
                  <a:pt x="1621810" y="1736724"/>
                  <a:pt x="1654333" y="1736724"/>
                </a:cubicBezTo>
                <a:cubicBezTo>
                  <a:pt x="1660837" y="1736724"/>
                  <a:pt x="1669510" y="1743229"/>
                  <a:pt x="1669510" y="1749733"/>
                </a:cubicBezTo>
                <a:close/>
                <a:moveTo>
                  <a:pt x="1272730" y="1741060"/>
                </a:moveTo>
                <a:cubicBezTo>
                  <a:pt x="1272730" y="1760574"/>
                  <a:pt x="1240208" y="1816947"/>
                  <a:pt x="1209853" y="1816947"/>
                </a:cubicBezTo>
                <a:lnTo>
                  <a:pt x="1190339" y="1816947"/>
                </a:lnTo>
                <a:cubicBezTo>
                  <a:pt x="1190339" y="1814779"/>
                  <a:pt x="1188171" y="1814779"/>
                  <a:pt x="1188171" y="1810443"/>
                </a:cubicBezTo>
                <a:cubicBezTo>
                  <a:pt x="1188171" y="1803938"/>
                  <a:pt x="1192507" y="1797434"/>
                  <a:pt x="1192507" y="1790929"/>
                </a:cubicBezTo>
                <a:cubicBezTo>
                  <a:pt x="1192507" y="1786593"/>
                  <a:pt x="1188171" y="1767079"/>
                  <a:pt x="1188171" y="1762742"/>
                </a:cubicBezTo>
                <a:cubicBezTo>
                  <a:pt x="1188171" y="1734556"/>
                  <a:pt x="1209853" y="1736724"/>
                  <a:pt x="1229367" y="1725883"/>
                </a:cubicBezTo>
                <a:cubicBezTo>
                  <a:pt x="1233703" y="1723715"/>
                  <a:pt x="1233703" y="1717210"/>
                  <a:pt x="1238039" y="1717210"/>
                </a:cubicBezTo>
                <a:cubicBezTo>
                  <a:pt x="1253217" y="1717210"/>
                  <a:pt x="1272730" y="1728051"/>
                  <a:pt x="1272730" y="1741060"/>
                </a:cubicBezTo>
                <a:close/>
                <a:moveTo>
                  <a:pt x="1235871" y="1715042"/>
                </a:moveTo>
                <a:cubicBezTo>
                  <a:pt x="1225030" y="1717210"/>
                  <a:pt x="1214189" y="1717210"/>
                  <a:pt x="1203348" y="1717210"/>
                </a:cubicBezTo>
                <a:cubicBezTo>
                  <a:pt x="1203348" y="1697697"/>
                  <a:pt x="1207685" y="1691192"/>
                  <a:pt x="1218526" y="1691192"/>
                </a:cubicBezTo>
                <a:cubicBezTo>
                  <a:pt x="1229367" y="1691192"/>
                  <a:pt x="1233703" y="1706369"/>
                  <a:pt x="1235871" y="1715042"/>
                </a:cubicBezTo>
                <a:close/>
                <a:moveTo>
                  <a:pt x="901969" y="1712874"/>
                </a:moveTo>
                <a:cubicBezTo>
                  <a:pt x="919315" y="1721547"/>
                  <a:pt x="958342" y="1715042"/>
                  <a:pt x="958342" y="1738892"/>
                </a:cubicBezTo>
                <a:cubicBezTo>
                  <a:pt x="958342" y="1782256"/>
                  <a:pt x="908474" y="1808274"/>
                  <a:pt x="880287" y="1808274"/>
                </a:cubicBezTo>
                <a:cubicBezTo>
                  <a:pt x="854269" y="1808274"/>
                  <a:pt x="817409" y="1790929"/>
                  <a:pt x="795728" y="1769247"/>
                </a:cubicBezTo>
                <a:cubicBezTo>
                  <a:pt x="804400" y="1758406"/>
                  <a:pt x="817409" y="1745397"/>
                  <a:pt x="826082" y="1734556"/>
                </a:cubicBezTo>
                <a:cubicBezTo>
                  <a:pt x="839091" y="1719379"/>
                  <a:pt x="847764" y="1704201"/>
                  <a:pt x="856437" y="1689024"/>
                </a:cubicBezTo>
                <a:cubicBezTo>
                  <a:pt x="871614" y="1697697"/>
                  <a:pt x="884624" y="1706369"/>
                  <a:pt x="901969" y="1712874"/>
                </a:cubicBezTo>
                <a:close/>
                <a:moveTo>
                  <a:pt x="1199012" y="1680351"/>
                </a:moveTo>
                <a:cubicBezTo>
                  <a:pt x="1199012" y="1702033"/>
                  <a:pt x="1159984" y="1719379"/>
                  <a:pt x="1159984" y="1734556"/>
                </a:cubicBezTo>
                <a:cubicBezTo>
                  <a:pt x="1159984" y="1734556"/>
                  <a:pt x="1183834" y="1754070"/>
                  <a:pt x="1183834" y="1769247"/>
                </a:cubicBezTo>
                <a:cubicBezTo>
                  <a:pt x="1183834" y="1773583"/>
                  <a:pt x="1177330" y="1788761"/>
                  <a:pt x="1175162" y="1797434"/>
                </a:cubicBezTo>
                <a:cubicBezTo>
                  <a:pt x="1159984" y="1840797"/>
                  <a:pt x="1125293" y="1855975"/>
                  <a:pt x="1097107" y="1855975"/>
                </a:cubicBezTo>
                <a:cubicBezTo>
                  <a:pt x="1090602" y="1855975"/>
                  <a:pt x="1073257" y="1853807"/>
                  <a:pt x="1062416" y="1851638"/>
                </a:cubicBezTo>
                <a:cubicBezTo>
                  <a:pt x="1107948" y="1814779"/>
                  <a:pt x="1097107" y="1754070"/>
                  <a:pt x="1155648" y="1736724"/>
                </a:cubicBezTo>
                <a:cubicBezTo>
                  <a:pt x="1146975" y="1734556"/>
                  <a:pt x="1136134" y="1734556"/>
                  <a:pt x="1125293" y="1732388"/>
                </a:cubicBezTo>
                <a:cubicBezTo>
                  <a:pt x="1138302" y="1717210"/>
                  <a:pt x="1136134" y="1702033"/>
                  <a:pt x="1140471" y="1686856"/>
                </a:cubicBezTo>
                <a:cubicBezTo>
                  <a:pt x="1144807" y="1673846"/>
                  <a:pt x="1172993" y="1667342"/>
                  <a:pt x="1181666" y="1667342"/>
                </a:cubicBezTo>
                <a:cubicBezTo>
                  <a:pt x="1192507" y="1667342"/>
                  <a:pt x="1199012" y="1673846"/>
                  <a:pt x="1199012" y="1680351"/>
                </a:cubicBezTo>
                <a:close/>
                <a:moveTo>
                  <a:pt x="1129630" y="1684687"/>
                </a:moveTo>
                <a:cubicBezTo>
                  <a:pt x="1129630" y="1715042"/>
                  <a:pt x="1079761" y="1745397"/>
                  <a:pt x="1071088" y="1751901"/>
                </a:cubicBezTo>
                <a:lnTo>
                  <a:pt x="1068920" y="1756238"/>
                </a:lnTo>
                <a:cubicBezTo>
                  <a:pt x="1081929" y="1756238"/>
                  <a:pt x="1092770" y="1762742"/>
                  <a:pt x="1092770" y="1775752"/>
                </a:cubicBezTo>
                <a:cubicBezTo>
                  <a:pt x="1092770" y="1827788"/>
                  <a:pt x="1025556" y="1847302"/>
                  <a:pt x="997370" y="1847302"/>
                </a:cubicBezTo>
                <a:cubicBezTo>
                  <a:pt x="975688" y="1847302"/>
                  <a:pt x="934492" y="1838629"/>
                  <a:pt x="917146" y="1816947"/>
                </a:cubicBezTo>
                <a:cubicBezTo>
                  <a:pt x="943165" y="1806106"/>
                  <a:pt x="969183" y="1767079"/>
                  <a:pt x="975688" y="1745397"/>
                </a:cubicBezTo>
                <a:cubicBezTo>
                  <a:pt x="995201" y="1751901"/>
                  <a:pt x="1012547" y="1758406"/>
                  <a:pt x="1027724" y="1762742"/>
                </a:cubicBezTo>
                <a:cubicBezTo>
                  <a:pt x="1027724" y="1762742"/>
                  <a:pt x="1029893" y="1762742"/>
                  <a:pt x="1029893" y="1758406"/>
                </a:cubicBezTo>
                <a:cubicBezTo>
                  <a:pt x="1029893" y="1736724"/>
                  <a:pt x="993033" y="1738892"/>
                  <a:pt x="986529" y="1721547"/>
                </a:cubicBezTo>
                <a:cubicBezTo>
                  <a:pt x="1001706" y="1712874"/>
                  <a:pt x="1016883" y="1704201"/>
                  <a:pt x="1032061" y="1693360"/>
                </a:cubicBezTo>
                <a:cubicBezTo>
                  <a:pt x="1055911" y="1673846"/>
                  <a:pt x="1060247" y="1654333"/>
                  <a:pt x="1086266" y="1654333"/>
                </a:cubicBezTo>
                <a:cubicBezTo>
                  <a:pt x="1097107" y="1654333"/>
                  <a:pt x="1129630" y="1665174"/>
                  <a:pt x="1129630" y="1684687"/>
                </a:cubicBezTo>
                <a:close/>
                <a:moveTo>
                  <a:pt x="1023388" y="1649996"/>
                </a:moveTo>
                <a:cubicBezTo>
                  <a:pt x="1025556" y="1652164"/>
                  <a:pt x="1034229" y="1652164"/>
                  <a:pt x="1040734" y="1652164"/>
                </a:cubicBezTo>
                <a:cubicBezTo>
                  <a:pt x="1040734" y="1652164"/>
                  <a:pt x="1042902" y="1649996"/>
                  <a:pt x="1042902" y="1656501"/>
                </a:cubicBezTo>
                <a:cubicBezTo>
                  <a:pt x="1042902" y="1665174"/>
                  <a:pt x="1010379" y="1691192"/>
                  <a:pt x="1001706" y="1695528"/>
                </a:cubicBezTo>
                <a:cubicBezTo>
                  <a:pt x="977856" y="1706369"/>
                  <a:pt x="969183" y="1706369"/>
                  <a:pt x="949669" y="1706369"/>
                </a:cubicBezTo>
                <a:cubicBezTo>
                  <a:pt x="938828" y="1706369"/>
                  <a:pt x="873783" y="1699865"/>
                  <a:pt x="873783" y="1671678"/>
                </a:cubicBezTo>
                <a:cubicBezTo>
                  <a:pt x="873783" y="1663005"/>
                  <a:pt x="880287" y="1665174"/>
                  <a:pt x="891128" y="1658669"/>
                </a:cubicBezTo>
                <a:cubicBezTo>
                  <a:pt x="893296" y="1658669"/>
                  <a:pt x="936660" y="1630483"/>
                  <a:pt x="951838" y="1630483"/>
                </a:cubicBezTo>
                <a:cubicBezTo>
                  <a:pt x="975688" y="1630483"/>
                  <a:pt x="999538" y="1639155"/>
                  <a:pt x="1023388" y="1649996"/>
                </a:cubicBezTo>
                <a:close/>
                <a:moveTo>
                  <a:pt x="789223" y="1654333"/>
                </a:moveTo>
                <a:cubicBezTo>
                  <a:pt x="800064" y="1663005"/>
                  <a:pt x="817409" y="1665174"/>
                  <a:pt x="830419" y="1669510"/>
                </a:cubicBezTo>
                <a:cubicBezTo>
                  <a:pt x="834755" y="1669510"/>
                  <a:pt x="839091" y="1673846"/>
                  <a:pt x="839091" y="1678183"/>
                </a:cubicBezTo>
                <a:cubicBezTo>
                  <a:pt x="839091" y="1704201"/>
                  <a:pt x="787055" y="1754070"/>
                  <a:pt x="769709" y="1758406"/>
                </a:cubicBezTo>
                <a:cubicBezTo>
                  <a:pt x="761036" y="1760574"/>
                  <a:pt x="748027" y="1764911"/>
                  <a:pt x="743691" y="1764911"/>
                </a:cubicBezTo>
                <a:cubicBezTo>
                  <a:pt x="709000" y="1764911"/>
                  <a:pt x="698159" y="1676015"/>
                  <a:pt x="698159" y="1665174"/>
                </a:cubicBezTo>
                <a:cubicBezTo>
                  <a:pt x="698159" y="1660837"/>
                  <a:pt x="695991" y="1654333"/>
                  <a:pt x="700327" y="1652164"/>
                </a:cubicBezTo>
                <a:cubicBezTo>
                  <a:pt x="702495" y="1647828"/>
                  <a:pt x="711168" y="1645660"/>
                  <a:pt x="715504" y="1639155"/>
                </a:cubicBezTo>
                <a:cubicBezTo>
                  <a:pt x="722009" y="1630483"/>
                  <a:pt x="726345" y="1619642"/>
                  <a:pt x="732850" y="1608801"/>
                </a:cubicBezTo>
                <a:cubicBezTo>
                  <a:pt x="750195" y="1626146"/>
                  <a:pt x="769709" y="1643492"/>
                  <a:pt x="789223" y="1654333"/>
                </a:cubicBezTo>
                <a:close/>
                <a:moveTo>
                  <a:pt x="717673" y="1595791"/>
                </a:moveTo>
                <a:cubicBezTo>
                  <a:pt x="717673" y="1613137"/>
                  <a:pt x="698159" y="1628314"/>
                  <a:pt x="698159" y="1649996"/>
                </a:cubicBezTo>
                <a:cubicBezTo>
                  <a:pt x="687318" y="1641323"/>
                  <a:pt x="676477" y="1626146"/>
                  <a:pt x="676477" y="1619642"/>
                </a:cubicBezTo>
                <a:lnTo>
                  <a:pt x="676477" y="1576278"/>
                </a:lnTo>
                <a:lnTo>
                  <a:pt x="682981" y="1576278"/>
                </a:lnTo>
                <a:cubicBezTo>
                  <a:pt x="698159" y="1576278"/>
                  <a:pt x="717673" y="1576278"/>
                  <a:pt x="717673" y="1595791"/>
                </a:cubicBezTo>
                <a:close/>
                <a:moveTo>
                  <a:pt x="862942" y="1574109"/>
                </a:moveTo>
                <a:cubicBezTo>
                  <a:pt x="882455" y="1587119"/>
                  <a:pt x="908474" y="1597960"/>
                  <a:pt x="932324" y="1606632"/>
                </a:cubicBezTo>
                <a:cubicBezTo>
                  <a:pt x="925819" y="1634819"/>
                  <a:pt x="869446" y="1654333"/>
                  <a:pt x="845596" y="1654333"/>
                </a:cubicBezTo>
                <a:cubicBezTo>
                  <a:pt x="821746" y="1654333"/>
                  <a:pt x="745859" y="1630483"/>
                  <a:pt x="745859" y="1587119"/>
                </a:cubicBezTo>
                <a:cubicBezTo>
                  <a:pt x="745859" y="1580614"/>
                  <a:pt x="748027" y="1580614"/>
                  <a:pt x="750195" y="1578446"/>
                </a:cubicBezTo>
                <a:cubicBezTo>
                  <a:pt x="761036" y="1576278"/>
                  <a:pt x="774046" y="1571941"/>
                  <a:pt x="787055" y="1565437"/>
                </a:cubicBezTo>
                <a:cubicBezTo>
                  <a:pt x="800064" y="1561100"/>
                  <a:pt x="821746" y="1543755"/>
                  <a:pt x="826082" y="1543755"/>
                </a:cubicBezTo>
                <a:cubicBezTo>
                  <a:pt x="836923" y="1543755"/>
                  <a:pt x="847764" y="1565437"/>
                  <a:pt x="862942" y="1574109"/>
                </a:cubicBezTo>
                <a:close/>
                <a:moveTo>
                  <a:pt x="2421874" y="1537250"/>
                </a:moveTo>
                <a:cubicBezTo>
                  <a:pt x="2421874" y="1543755"/>
                  <a:pt x="2417537" y="1550259"/>
                  <a:pt x="2417537" y="1554596"/>
                </a:cubicBezTo>
                <a:cubicBezTo>
                  <a:pt x="2417537" y="1561100"/>
                  <a:pt x="2419706" y="1563268"/>
                  <a:pt x="2421874" y="1565437"/>
                </a:cubicBezTo>
                <a:lnTo>
                  <a:pt x="2467406" y="1545923"/>
                </a:lnTo>
                <a:cubicBezTo>
                  <a:pt x="2437051" y="1582782"/>
                  <a:pt x="2395855" y="1593623"/>
                  <a:pt x="2367669" y="1608801"/>
                </a:cubicBezTo>
                <a:lnTo>
                  <a:pt x="2413201" y="1528577"/>
                </a:lnTo>
                <a:cubicBezTo>
                  <a:pt x="2417537" y="1530746"/>
                  <a:pt x="2421874" y="1532914"/>
                  <a:pt x="2421874" y="1537250"/>
                </a:cubicBezTo>
                <a:close/>
                <a:moveTo>
                  <a:pt x="971351" y="1511232"/>
                </a:moveTo>
                <a:cubicBezTo>
                  <a:pt x="977856" y="1537250"/>
                  <a:pt x="1006042" y="1537250"/>
                  <a:pt x="1023388" y="1550259"/>
                </a:cubicBezTo>
                <a:cubicBezTo>
                  <a:pt x="1001706" y="1576278"/>
                  <a:pt x="969183" y="1587119"/>
                  <a:pt x="943165" y="1587119"/>
                </a:cubicBezTo>
                <a:cubicBezTo>
                  <a:pt x="912810" y="1587119"/>
                  <a:pt x="878119" y="1571941"/>
                  <a:pt x="849932" y="1535082"/>
                </a:cubicBezTo>
                <a:cubicBezTo>
                  <a:pt x="880287" y="1528577"/>
                  <a:pt x="925819" y="1532914"/>
                  <a:pt x="954006" y="1502559"/>
                </a:cubicBezTo>
                <a:cubicBezTo>
                  <a:pt x="958342" y="1504727"/>
                  <a:pt x="964847" y="1511232"/>
                  <a:pt x="971351" y="1511232"/>
                </a:cubicBezTo>
                <a:close/>
                <a:moveTo>
                  <a:pt x="2244082" y="1500391"/>
                </a:moveTo>
                <a:cubicBezTo>
                  <a:pt x="2244082" y="1504727"/>
                  <a:pt x="2241914" y="1519905"/>
                  <a:pt x="2237577" y="1530746"/>
                </a:cubicBezTo>
                <a:cubicBezTo>
                  <a:pt x="2239745" y="1532914"/>
                  <a:pt x="2237577" y="1532914"/>
                  <a:pt x="2241914" y="1532914"/>
                </a:cubicBezTo>
                <a:cubicBezTo>
                  <a:pt x="2263596" y="1532914"/>
                  <a:pt x="2313464" y="1517736"/>
                  <a:pt x="2319969" y="1515568"/>
                </a:cubicBezTo>
                <a:cubicBezTo>
                  <a:pt x="2285277" y="1558932"/>
                  <a:pt x="2235409" y="1550259"/>
                  <a:pt x="2196381" y="1569773"/>
                </a:cubicBezTo>
                <a:cubicBezTo>
                  <a:pt x="2207222" y="1539418"/>
                  <a:pt x="2228904" y="1504727"/>
                  <a:pt x="2235409" y="1474372"/>
                </a:cubicBezTo>
                <a:cubicBezTo>
                  <a:pt x="2239745" y="1483045"/>
                  <a:pt x="2244082" y="1493886"/>
                  <a:pt x="2244082" y="1500391"/>
                </a:cubicBezTo>
                <a:close/>
                <a:moveTo>
                  <a:pt x="1290076" y="1472204"/>
                </a:moveTo>
                <a:cubicBezTo>
                  <a:pt x="1292244" y="1474372"/>
                  <a:pt x="1292244" y="1474372"/>
                  <a:pt x="1292244" y="1480877"/>
                </a:cubicBezTo>
                <a:cubicBezTo>
                  <a:pt x="1292244" y="1485213"/>
                  <a:pt x="1290076" y="1493886"/>
                  <a:pt x="1285740" y="1496054"/>
                </a:cubicBezTo>
                <a:cubicBezTo>
                  <a:pt x="1272730" y="1502559"/>
                  <a:pt x="1259721" y="1496054"/>
                  <a:pt x="1246712" y="1498223"/>
                </a:cubicBezTo>
                <a:cubicBezTo>
                  <a:pt x="1240208" y="1498223"/>
                  <a:pt x="1233703" y="1504727"/>
                  <a:pt x="1227198" y="1504727"/>
                </a:cubicBezTo>
                <a:cubicBezTo>
                  <a:pt x="1201180" y="1509064"/>
                  <a:pt x="1183834" y="1522073"/>
                  <a:pt x="1159984" y="1535082"/>
                </a:cubicBezTo>
                <a:cubicBezTo>
                  <a:pt x="1155648" y="1526409"/>
                  <a:pt x="1151312" y="1515568"/>
                  <a:pt x="1151312" y="1509064"/>
                </a:cubicBezTo>
                <a:cubicBezTo>
                  <a:pt x="1151312" y="1498223"/>
                  <a:pt x="1166489" y="1493886"/>
                  <a:pt x="1175162" y="1487382"/>
                </a:cubicBezTo>
                <a:cubicBezTo>
                  <a:pt x="1188171" y="1476541"/>
                  <a:pt x="1222862" y="1463532"/>
                  <a:pt x="1244544" y="1463532"/>
                </a:cubicBezTo>
                <a:cubicBezTo>
                  <a:pt x="1248880" y="1463532"/>
                  <a:pt x="1277067" y="1467868"/>
                  <a:pt x="1290076" y="1472204"/>
                </a:cubicBezTo>
                <a:close/>
                <a:moveTo>
                  <a:pt x="1140471" y="1463532"/>
                </a:moveTo>
                <a:cubicBezTo>
                  <a:pt x="1140471" y="1493886"/>
                  <a:pt x="1107948" y="1487382"/>
                  <a:pt x="1092770" y="1491718"/>
                </a:cubicBezTo>
                <a:cubicBezTo>
                  <a:pt x="1099275" y="1496054"/>
                  <a:pt x="1107948" y="1506895"/>
                  <a:pt x="1107948" y="1515568"/>
                </a:cubicBezTo>
                <a:cubicBezTo>
                  <a:pt x="1107948" y="1517736"/>
                  <a:pt x="1103611" y="1526409"/>
                  <a:pt x="1105779" y="1532914"/>
                </a:cubicBezTo>
                <a:cubicBezTo>
                  <a:pt x="1112284" y="1528577"/>
                  <a:pt x="1118789" y="1522073"/>
                  <a:pt x="1123125" y="1522073"/>
                </a:cubicBezTo>
                <a:cubicBezTo>
                  <a:pt x="1136134" y="1522073"/>
                  <a:pt x="1140471" y="1548091"/>
                  <a:pt x="1140471" y="1548091"/>
                </a:cubicBezTo>
                <a:cubicBezTo>
                  <a:pt x="1140471" y="1558932"/>
                  <a:pt x="1127461" y="1563268"/>
                  <a:pt x="1114452" y="1576278"/>
                </a:cubicBezTo>
                <a:cubicBezTo>
                  <a:pt x="1118789" y="1580614"/>
                  <a:pt x="1123125" y="1584950"/>
                  <a:pt x="1123125" y="1589287"/>
                </a:cubicBezTo>
                <a:cubicBezTo>
                  <a:pt x="1123125" y="1595791"/>
                  <a:pt x="1107948" y="1610969"/>
                  <a:pt x="1101443" y="1623978"/>
                </a:cubicBezTo>
                <a:cubicBezTo>
                  <a:pt x="1103611" y="1623978"/>
                  <a:pt x="1101443" y="1626146"/>
                  <a:pt x="1105779" y="1626146"/>
                </a:cubicBezTo>
                <a:cubicBezTo>
                  <a:pt x="1118789" y="1626146"/>
                  <a:pt x="1138302" y="1593623"/>
                  <a:pt x="1146975" y="1587119"/>
                </a:cubicBezTo>
                <a:cubicBezTo>
                  <a:pt x="1155648" y="1595791"/>
                  <a:pt x="1166489" y="1608801"/>
                  <a:pt x="1166489" y="1617473"/>
                </a:cubicBezTo>
                <a:cubicBezTo>
                  <a:pt x="1166489" y="1643492"/>
                  <a:pt x="1125293" y="1649996"/>
                  <a:pt x="1112284" y="1649996"/>
                </a:cubicBezTo>
                <a:cubicBezTo>
                  <a:pt x="1105779" y="1649996"/>
                  <a:pt x="1097107" y="1647828"/>
                  <a:pt x="1090602" y="1645660"/>
                </a:cubicBezTo>
                <a:lnTo>
                  <a:pt x="1090602" y="1639155"/>
                </a:lnTo>
                <a:lnTo>
                  <a:pt x="1097107" y="1632651"/>
                </a:lnTo>
                <a:cubicBezTo>
                  <a:pt x="1084097" y="1630483"/>
                  <a:pt x="1068920" y="1632651"/>
                  <a:pt x="1019052" y="1632651"/>
                </a:cubicBezTo>
                <a:cubicBezTo>
                  <a:pt x="1001706" y="1630483"/>
                  <a:pt x="980024" y="1623978"/>
                  <a:pt x="962679" y="1604464"/>
                </a:cubicBezTo>
                <a:cubicBezTo>
                  <a:pt x="973520" y="1600128"/>
                  <a:pt x="986529" y="1595791"/>
                  <a:pt x="999538" y="1589287"/>
                </a:cubicBezTo>
                <a:cubicBezTo>
                  <a:pt x="1012547" y="1584950"/>
                  <a:pt x="1036397" y="1565437"/>
                  <a:pt x="1042902" y="1565437"/>
                </a:cubicBezTo>
                <a:cubicBezTo>
                  <a:pt x="1047238" y="1565437"/>
                  <a:pt x="1084097" y="1584950"/>
                  <a:pt x="1090602" y="1584950"/>
                </a:cubicBezTo>
                <a:cubicBezTo>
                  <a:pt x="1094938" y="1584950"/>
                  <a:pt x="1101443" y="1580614"/>
                  <a:pt x="1105779" y="1576278"/>
                </a:cubicBezTo>
                <a:cubicBezTo>
                  <a:pt x="1094938" y="1569773"/>
                  <a:pt x="1079761" y="1565437"/>
                  <a:pt x="1064584" y="1554596"/>
                </a:cubicBezTo>
                <a:cubicBezTo>
                  <a:pt x="1073257" y="1548091"/>
                  <a:pt x="1084097" y="1543755"/>
                  <a:pt x="1092770" y="1537250"/>
                </a:cubicBezTo>
                <a:cubicBezTo>
                  <a:pt x="1049406" y="1532914"/>
                  <a:pt x="1014715" y="1537250"/>
                  <a:pt x="973520" y="1509064"/>
                </a:cubicBezTo>
                <a:cubicBezTo>
                  <a:pt x="984360" y="1478709"/>
                  <a:pt x="1023388" y="1498223"/>
                  <a:pt x="1040734" y="1463532"/>
                </a:cubicBezTo>
                <a:cubicBezTo>
                  <a:pt x="1051575" y="1467868"/>
                  <a:pt x="1062416" y="1472204"/>
                  <a:pt x="1073257" y="1472204"/>
                </a:cubicBezTo>
                <a:cubicBezTo>
                  <a:pt x="1071088" y="1470036"/>
                  <a:pt x="1068920" y="1465700"/>
                  <a:pt x="1068920" y="1461363"/>
                </a:cubicBezTo>
                <a:cubicBezTo>
                  <a:pt x="1068920" y="1454859"/>
                  <a:pt x="1068920" y="1459195"/>
                  <a:pt x="1071088" y="1454859"/>
                </a:cubicBezTo>
                <a:cubicBezTo>
                  <a:pt x="1088434" y="1452691"/>
                  <a:pt x="1107948" y="1450522"/>
                  <a:pt x="1138302" y="1448354"/>
                </a:cubicBezTo>
                <a:cubicBezTo>
                  <a:pt x="1138302" y="1452691"/>
                  <a:pt x="1140471" y="1459195"/>
                  <a:pt x="1140471" y="1463532"/>
                </a:cubicBezTo>
                <a:close/>
                <a:moveTo>
                  <a:pt x="817409" y="1524241"/>
                </a:moveTo>
                <a:cubicBezTo>
                  <a:pt x="787055" y="1554596"/>
                  <a:pt x="752364" y="1565437"/>
                  <a:pt x="722009" y="1565437"/>
                </a:cubicBezTo>
                <a:cubicBezTo>
                  <a:pt x="693822" y="1565437"/>
                  <a:pt x="676477" y="1561100"/>
                  <a:pt x="661299" y="1537250"/>
                </a:cubicBezTo>
                <a:cubicBezTo>
                  <a:pt x="659131" y="1532914"/>
                  <a:pt x="661299" y="1524241"/>
                  <a:pt x="661299" y="1519905"/>
                </a:cubicBezTo>
                <a:cubicBezTo>
                  <a:pt x="661299" y="1509064"/>
                  <a:pt x="656963" y="1487382"/>
                  <a:pt x="676477" y="1478709"/>
                </a:cubicBezTo>
                <a:cubicBezTo>
                  <a:pt x="695991" y="1470036"/>
                  <a:pt x="728513" y="1478709"/>
                  <a:pt x="750195" y="1444018"/>
                </a:cubicBezTo>
                <a:cubicBezTo>
                  <a:pt x="765373" y="1472204"/>
                  <a:pt x="789223" y="1502559"/>
                  <a:pt x="817409" y="1524241"/>
                </a:cubicBezTo>
                <a:close/>
                <a:moveTo>
                  <a:pt x="1298749" y="1426672"/>
                </a:moveTo>
                <a:cubicBezTo>
                  <a:pt x="1298749" y="1428840"/>
                  <a:pt x="1300917" y="1426672"/>
                  <a:pt x="1300917" y="1433177"/>
                </a:cubicBezTo>
                <a:cubicBezTo>
                  <a:pt x="1300917" y="1444018"/>
                  <a:pt x="1279235" y="1452691"/>
                  <a:pt x="1277067" y="1452691"/>
                </a:cubicBezTo>
                <a:cubicBezTo>
                  <a:pt x="1270562" y="1452691"/>
                  <a:pt x="1253217" y="1446186"/>
                  <a:pt x="1242376" y="1441850"/>
                </a:cubicBezTo>
                <a:cubicBezTo>
                  <a:pt x="1255385" y="1435345"/>
                  <a:pt x="1279235" y="1424504"/>
                  <a:pt x="1283571" y="1424504"/>
                </a:cubicBezTo>
                <a:cubicBezTo>
                  <a:pt x="1290076" y="1424504"/>
                  <a:pt x="1292244" y="1426672"/>
                  <a:pt x="1298749" y="1426672"/>
                </a:cubicBezTo>
                <a:close/>
                <a:moveTo>
                  <a:pt x="995201" y="1415831"/>
                </a:moveTo>
                <a:cubicBezTo>
                  <a:pt x="1003874" y="1424504"/>
                  <a:pt x="1019052" y="1431009"/>
                  <a:pt x="1029893" y="1441850"/>
                </a:cubicBezTo>
                <a:cubicBezTo>
                  <a:pt x="1034229" y="1444018"/>
                  <a:pt x="1034229" y="1450522"/>
                  <a:pt x="1036397" y="1454859"/>
                </a:cubicBezTo>
                <a:lnTo>
                  <a:pt x="1036397" y="1461363"/>
                </a:lnTo>
                <a:cubicBezTo>
                  <a:pt x="995201" y="1474372"/>
                  <a:pt x="990865" y="1476541"/>
                  <a:pt x="962679" y="1476541"/>
                </a:cubicBezTo>
                <a:cubicBezTo>
                  <a:pt x="936660" y="1476541"/>
                  <a:pt x="925819" y="1474372"/>
                  <a:pt x="897633" y="1459195"/>
                </a:cubicBezTo>
                <a:cubicBezTo>
                  <a:pt x="895464" y="1461363"/>
                  <a:pt x="895464" y="1459195"/>
                  <a:pt x="895464" y="1463532"/>
                </a:cubicBezTo>
                <a:cubicBezTo>
                  <a:pt x="895464" y="1472204"/>
                  <a:pt x="910642" y="1480877"/>
                  <a:pt x="921483" y="1485213"/>
                </a:cubicBezTo>
                <a:cubicBezTo>
                  <a:pt x="925819" y="1487382"/>
                  <a:pt x="932324" y="1491718"/>
                  <a:pt x="936660" y="1496054"/>
                </a:cubicBezTo>
                <a:cubicBezTo>
                  <a:pt x="919315" y="1509064"/>
                  <a:pt x="891128" y="1515568"/>
                  <a:pt x="869446" y="1515568"/>
                </a:cubicBezTo>
                <a:cubicBezTo>
                  <a:pt x="834755" y="1515568"/>
                  <a:pt x="802232" y="1504727"/>
                  <a:pt x="778382" y="1461363"/>
                </a:cubicBezTo>
                <a:cubicBezTo>
                  <a:pt x="774046" y="1450522"/>
                  <a:pt x="767541" y="1433177"/>
                  <a:pt x="767541" y="1428840"/>
                </a:cubicBezTo>
                <a:cubicBezTo>
                  <a:pt x="767541" y="1422336"/>
                  <a:pt x="765373" y="1420168"/>
                  <a:pt x="771877" y="1417999"/>
                </a:cubicBezTo>
                <a:cubicBezTo>
                  <a:pt x="778382" y="1413663"/>
                  <a:pt x="789223" y="1415831"/>
                  <a:pt x="797896" y="1413663"/>
                </a:cubicBezTo>
                <a:cubicBezTo>
                  <a:pt x="808737" y="1411495"/>
                  <a:pt x="819578" y="1404990"/>
                  <a:pt x="832587" y="1400654"/>
                </a:cubicBezTo>
                <a:cubicBezTo>
                  <a:pt x="834755" y="1398486"/>
                  <a:pt x="843428" y="1400654"/>
                  <a:pt x="847764" y="1400654"/>
                </a:cubicBezTo>
                <a:cubicBezTo>
                  <a:pt x="862942" y="1413663"/>
                  <a:pt x="854269" y="1439681"/>
                  <a:pt x="882455" y="1454859"/>
                </a:cubicBezTo>
                <a:lnTo>
                  <a:pt x="888960" y="1454859"/>
                </a:lnTo>
                <a:cubicBezTo>
                  <a:pt x="891128" y="1452691"/>
                  <a:pt x="891128" y="1454859"/>
                  <a:pt x="891128" y="1448354"/>
                </a:cubicBezTo>
                <a:cubicBezTo>
                  <a:pt x="891128" y="1444018"/>
                  <a:pt x="871614" y="1415831"/>
                  <a:pt x="871614" y="1409327"/>
                </a:cubicBezTo>
                <a:cubicBezTo>
                  <a:pt x="871614" y="1394149"/>
                  <a:pt x="925819" y="1385477"/>
                  <a:pt x="930156" y="1385477"/>
                </a:cubicBezTo>
                <a:cubicBezTo>
                  <a:pt x="954006" y="1385477"/>
                  <a:pt x="964847" y="1391981"/>
                  <a:pt x="995201" y="1415831"/>
                </a:cubicBezTo>
                <a:close/>
                <a:moveTo>
                  <a:pt x="1136134" y="1424504"/>
                </a:moveTo>
                <a:cubicBezTo>
                  <a:pt x="1123125" y="1433177"/>
                  <a:pt x="1099275" y="1441850"/>
                  <a:pt x="1088434" y="1441850"/>
                </a:cubicBezTo>
                <a:cubicBezTo>
                  <a:pt x="1084097" y="1441850"/>
                  <a:pt x="1049406" y="1437513"/>
                  <a:pt x="1032061" y="1428840"/>
                </a:cubicBezTo>
                <a:cubicBezTo>
                  <a:pt x="1019052" y="1424504"/>
                  <a:pt x="993033" y="1389813"/>
                  <a:pt x="988697" y="1378972"/>
                </a:cubicBezTo>
                <a:lnTo>
                  <a:pt x="1032061" y="1378972"/>
                </a:lnTo>
                <a:cubicBezTo>
                  <a:pt x="1042902" y="1372467"/>
                  <a:pt x="1064584" y="1372467"/>
                  <a:pt x="1075425" y="1361626"/>
                </a:cubicBezTo>
                <a:cubicBezTo>
                  <a:pt x="1090602" y="1378972"/>
                  <a:pt x="1107948" y="1411495"/>
                  <a:pt x="1136134" y="1424504"/>
                </a:cubicBezTo>
                <a:close/>
                <a:moveTo>
                  <a:pt x="1164321" y="1370299"/>
                </a:moveTo>
                <a:lnTo>
                  <a:pt x="1164321" y="1376804"/>
                </a:lnTo>
                <a:cubicBezTo>
                  <a:pt x="1157816" y="1391981"/>
                  <a:pt x="1157816" y="1407158"/>
                  <a:pt x="1142639" y="1407158"/>
                </a:cubicBezTo>
                <a:cubicBezTo>
                  <a:pt x="1116620" y="1407158"/>
                  <a:pt x="1101443" y="1376804"/>
                  <a:pt x="1097107" y="1355122"/>
                </a:cubicBezTo>
                <a:cubicBezTo>
                  <a:pt x="1114452" y="1370299"/>
                  <a:pt x="1144807" y="1365963"/>
                  <a:pt x="1164321" y="1370299"/>
                </a:cubicBezTo>
                <a:close/>
                <a:moveTo>
                  <a:pt x="3213265" y="1502559"/>
                </a:moveTo>
                <a:cubicBezTo>
                  <a:pt x="3217601" y="1515568"/>
                  <a:pt x="3224106" y="1543755"/>
                  <a:pt x="3224106" y="1550259"/>
                </a:cubicBezTo>
                <a:lnTo>
                  <a:pt x="3224106" y="1600128"/>
                </a:lnTo>
                <a:cubicBezTo>
                  <a:pt x="3243620" y="1732388"/>
                  <a:pt x="3271806" y="1803938"/>
                  <a:pt x="3391057" y="1803938"/>
                </a:cubicBezTo>
                <a:cubicBezTo>
                  <a:pt x="3395393" y="1803938"/>
                  <a:pt x="3453934" y="1799602"/>
                  <a:pt x="3460439" y="1799602"/>
                </a:cubicBezTo>
                <a:cubicBezTo>
                  <a:pt x="3497298" y="1799602"/>
                  <a:pt x="3592699" y="1832125"/>
                  <a:pt x="3605708" y="1888498"/>
                </a:cubicBezTo>
                <a:cubicBezTo>
                  <a:pt x="3564512" y="1842966"/>
                  <a:pt x="3518980" y="1823452"/>
                  <a:pt x="3477785" y="1812611"/>
                </a:cubicBezTo>
                <a:cubicBezTo>
                  <a:pt x="3475616" y="1812611"/>
                  <a:pt x="3471280" y="1810443"/>
                  <a:pt x="3466944" y="1810443"/>
                </a:cubicBezTo>
                <a:cubicBezTo>
                  <a:pt x="3460439" y="1810443"/>
                  <a:pt x="3365038" y="1821284"/>
                  <a:pt x="3358534" y="1821284"/>
                </a:cubicBezTo>
                <a:cubicBezTo>
                  <a:pt x="3239283" y="1821284"/>
                  <a:pt x="3206760" y="1732388"/>
                  <a:pt x="3189415" y="1608801"/>
                </a:cubicBezTo>
                <a:cubicBezTo>
                  <a:pt x="3174237" y="1491718"/>
                  <a:pt x="3122201" y="1402822"/>
                  <a:pt x="3026800" y="1402822"/>
                </a:cubicBezTo>
                <a:cubicBezTo>
                  <a:pt x="2905381" y="1402822"/>
                  <a:pt x="2833831" y="1545923"/>
                  <a:pt x="2738430" y="1554596"/>
                </a:cubicBezTo>
                <a:cubicBezTo>
                  <a:pt x="2718916" y="1554596"/>
                  <a:pt x="2684225" y="1565437"/>
                  <a:pt x="2677721" y="1565437"/>
                </a:cubicBezTo>
                <a:cubicBezTo>
                  <a:pt x="2673384" y="1565437"/>
                  <a:pt x="2647366" y="1556764"/>
                  <a:pt x="2632189" y="1556764"/>
                </a:cubicBezTo>
                <a:cubicBezTo>
                  <a:pt x="2582320" y="1552428"/>
                  <a:pt x="2551965" y="1528577"/>
                  <a:pt x="2551965" y="1487382"/>
                </a:cubicBezTo>
                <a:cubicBezTo>
                  <a:pt x="2551965" y="1480877"/>
                  <a:pt x="2554134" y="1452691"/>
                  <a:pt x="2567143" y="1452691"/>
                </a:cubicBezTo>
                <a:cubicBezTo>
                  <a:pt x="2588825" y="1452691"/>
                  <a:pt x="2630020" y="1483045"/>
                  <a:pt x="2682057" y="1483045"/>
                </a:cubicBezTo>
                <a:cubicBezTo>
                  <a:pt x="2703739" y="1483045"/>
                  <a:pt x="2703739" y="1483045"/>
                  <a:pt x="2734094" y="1472204"/>
                </a:cubicBezTo>
                <a:cubicBezTo>
                  <a:pt x="2742767" y="1467868"/>
                  <a:pt x="2757944" y="1465700"/>
                  <a:pt x="2768785" y="1461363"/>
                </a:cubicBezTo>
                <a:cubicBezTo>
                  <a:pt x="2803476" y="1448354"/>
                  <a:pt x="2842504" y="1411495"/>
                  <a:pt x="2883699" y="1387645"/>
                </a:cubicBezTo>
                <a:cubicBezTo>
                  <a:pt x="2931400" y="1357290"/>
                  <a:pt x="2966091" y="1346449"/>
                  <a:pt x="3013791" y="1346449"/>
                </a:cubicBezTo>
                <a:cubicBezTo>
                  <a:pt x="3091846" y="1346449"/>
                  <a:pt x="3180742" y="1389813"/>
                  <a:pt x="3213265" y="1502559"/>
                </a:cubicBezTo>
                <a:close/>
                <a:moveTo>
                  <a:pt x="2538956" y="1433177"/>
                </a:moveTo>
                <a:cubicBezTo>
                  <a:pt x="2538956" y="1461363"/>
                  <a:pt x="2521611" y="1463532"/>
                  <a:pt x="2504265" y="1463532"/>
                </a:cubicBezTo>
                <a:cubicBezTo>
                  <a:pt x="2497761" y="1463532"/>
                  <a:pt x="2476079" y="1461363"/>
                  <a:pt x="2463069" y="1461363"/>
                </a:cubicBezTo>
                <a:cubicBezTo>
                  <a:pt x="2476079" y="1433177"/>
                  <a:pt x="2482583" y="1411495"/>
                  <a:pt x="2482583" y="1387645"/>
                </a:cubicBezTo>
                <a:cubicBezTo>
                  <a:pt x="2482583" y="1381140"/>
                  <a:pt x="2478247" y="1355122"/>
                  <a:pt x="2473910" y="1337776"/>
                </a:cubicBezTo>
                <a:cubicBezTo>
                  <a:pt x="2502097" y="1342113"/>
                  <a:pt x="2538956" y="1407158"/>
                  <a:pt x="2538956" y="1433177"/>
                </a:cubicBezTo>
                <a:close/>
                <a:moveTo>
                  <a:pt x="1398486" y="1374636"/>
                </a:moveTo>
                <a:cubicBezTo>
                  <a:pt x="1407159" y="1376804"/>
                  <a:pt x="1417999" y="1378972"/>
                  <a:pt x="1461363" y="1374636"/>
                </a:cubicBezTo>
                <a:cubicBezTo>
                  <a:pt x="1478709" y="1372467"/>
                  <a:pt x="1509064" y="1368131"/>
                  <a:pt x="1528577" y="1359458"/>
                </a:cubicBezTo>
                <a:cubicBezTo>
                  <a:pt x="1535082" y="1357290"/>
                  <a:pt x="1541587" y="1350785"/>
                  <a:pt x="1548091" y="1350785"/>
                </a:cubicBezTo>
                <a:lnTo>
                  <a:pt x="1558932" y="1350785"/>
                </a:lnTo>
                <a:cubicBezTo>
                  <a:pt x="1558932" y="1350785"/>
                  <a:pt x="1561100" y="1348617"/>
                  <a:pt x="1561100" y="1355122"/>
                </a:cubicBezTo>
                <a:cubicBezTo>
                  <a:pt x="1561100" y="1374636"/>
                  <a:pt x="1476541" y="1389813"/>
                  <a:pt x="1454859" y="1394149"/>
                </a:cubicBezTo>
                <a:lnTo>
                  <a:pt x="1272730" y="1398486"/>
                </a:lnTo>
                <a:cubicBezTo>
                  <a:pt x="1361626" y="1329103"/>
                  <a:pt x="1450522" y="1368131"/>
                  <a:pt x="1539418" y="1281403"/>
                </a:cubicBezTo>
                <a:cubicBezTo>
                  <a:pt x="1513400" y="1337776"/>
                  <a:pt x="1444018" y="1344281"/>
                  <a:pt x="1398486" y="1374636"/>
                </a:cubicBezTo>
                <a:close/>
                <a:moveTo>
                  <a:pt x="1073257" y="1346449"/>
                </a:moveTo>
                <a:cubicBezTo>
                  <a:pt x="1058079" y="1350785"/>
                  <a:pt x="1025556" y="1365963"/>
                  <a:pt x="1008211" y="1365963"/>
                </a:cubicBezTo>
                <a:cubicBezTo>
                  <a:pt x="967015" y="1365963"/>
                  <a:pt x="934492" y="1326935"/>
                  <a:pt x="919315" y="1285740"/>
                </a:cubicBezTo>
                <a:cubicBezTo>
                  <a:pt x="934492" y="1285740"/>
                  <a:pt x="958342" y="1281403"/>
                  <a:pt x="962679" y="1281403"/>
                </a:cubicBezTo>
                <a:cubicBezTo>
                  <a:pt x="997370" y="1281403"/>
                  <a:pt x="1045070" y="1305253"/>
                  <a:pt x="1073257" y="1346449"/>
                </a:cubicBezTo>
                <a:close/>
                <a:moveTo>
                  <a:pt x="945333" y="1368131"/>
                </a:moveTo>
                <a:cubicBezTo>
                  <a:pt x="930156" y="1372467"/>
                  <a:pt x="901969" y="1378972"/>
                  <a:pt x="895464" y="1378972"/>
                </a:cubicBezTo>
                <a:cubicBezTo>
                  <a:pt x="845596" y="1378972"/>
                  <a:pt x="806569" y="1337776"/>
                  <a:pt x="806569" y="1292244"/>
                </a:cubicBezTo>
                <a:cubicBezTo>
                  <a:pt x="806569" y="1279235"/>
                  <a:pt x="819578" y="1281403"/>
                  <a:pt x="832587" y="1281403"/>
                </a:cubicBezTo>
                <a:cubicBezTo>
                  <a:pt x="880287" y="1281403"/>
                  <a:pt x="925819" y="1300917"/>
                  <a:pt x="945333" y="1368131"/>
                </a:cubicBezTo>
                <a:close/>
                <a:moveTo>
                  <a:pt x="1376804" y="1292244"/>
                </a:moveTo>
                <a:cubicBezTo>
                  <a:pt x="1370299" y="1309590"/>
                  <a:pt x="1350785" y="1335608"/>
                  <a:pt x="1331272" y="1344281"/>
                </a:cubicBezTo>
                <a:cubicBezTo>
                  <a:pt x="1305253" y="1357290"/>
                  <a:pt x="1274899" y="1363795"/>
                  <a:pt x="1251048" y="1374636"/>
                </a:cubicBezTo>
                <a:cubicBezTo>
                  <a:pt x="1214189" y="1389813"/>
                  <a:pt x="1192507" y="1454859"/>
                  <a:pt x="1153480" y="1463532"/>
                </a:cubicBezTo>
                <a:cubicBezTo>
                  <a:pt x="1157816" y="1409327"/>
                  <a:pt x="1196844" y="1344281"/>
                  <a:pt x="1242376" y="1292244"/>
                </a:cubicBezTo>
                <a:cubicBezTo>
                  <a:pt x="1246712" y="1285740"/>
                  <a:pt x="1270562" y="1279235"/>
                  <a:pt x="1281403" y="1279235"/>
                </a:cubicBezTo>
                <a:cubicBezTo>
                  <a:pt x="1309590" y="1279235"/>
                  <a:pt x="1344281" y="1298749"/>
                  <a:pt x="1376804" y="1292244"/>
                </a:cubicBezTo>
                <a:close/>
                <a:moveTo>
                  <a:pt x="1127461" y="1277067"/>
                </a:moveTo>
                <a:cubicBezTo>
                  <a:pt x="1142639" y="1279235"/>
                  <a:pt x="1164321" y="1318262"/>
                  <a:pt x="1164321" y="1329103"/>
                </a:cubicBezTo>
                <a:lnTo>
                  <a:pt x="1164321" y="1350785"/>
                </a:lnTo>
                <a:cubicBezTo>
                  <a:pt x="1164321" y="1350785"/>
                  <a:pt x="1162152" y="1348617"/>
                  <a:pt x="1159984" y="1348617"/>
                </a:cubicBezTo>
                <a:cubicBezTo>
                  <a:pt x="1153480" y="1350785"/>
                  <a:pt x="1140471" y="1352954"/>
                  <a:pt x="1136134" y="1352954"/>
                </a:cubicBezTo>
                <a:cubicBezTo>
                  <a:pt x="1097107" y="1352954"/>
                  <a:pt x="1068920" y="1326935"/>
                  <a:pt x="1051575" y="1281403"/>
                </a:cubicBezTo>
                <a:lnTo>
                  <a:pt x="1051575" y="1270562"/>
                </a:lnTo>
                <a:cubicBezTo>
                  <a:pt x="1058079" y="1277067"/>
                  <a:pt x="1071088" y="1270562"/>
                  <a:pt x="1081929" y="1270562"/>
                </a:cubicBezTo>
                <a:lnTo>
                  <a:pt x="1088434" y="1270562"/>
                </a:lnTo>
                <a:cubicBezTo>
                  <a:pt x="1092770" y="1270562"/>
                  <a:pt x="1114452" y="1274899"/>
                  <a:pt x="1127461" y="1277067"/>
                </a:cubicBezTo>
                <a:close/>
                <a:moveTo>
                  <a:pt x="1489550" y="1264058"/>
                </a:moveTo>
                <a:cubicBezTo>
                  <a:pt x="1489550" y="1270562"/>
                  <a:pt x="1485214" y="1281403"/>
                  <a:pt x="1478709" y="1287908"/>
                </a:cubicBezTo>
                <a:cubicBezTo>
                  <a:pt x="1474373" y="1290076"/>
                  <a:pt x="1400654" y="1333440"/>
                  <a:pt x="1383308" y="1333440"/>
                </a:cubicBezTo>
                <a:lnTo>
                  <a:pt x="1372467" y="1333440"/>
                </a:lnTo>
                <a:cubicBezTo>
                  <a:pt x="1374636" y="1320431"/>
                  <a:pt x="1391981" y="1305253"/>
                  <a:pt x="1404990" y="1296581"/>
                </a:cubicBezTo>
                <a:cubicBezTo>
                  <a:pt x="1411495" y="1292244"/>
                  <a:pt x="1415831" y="1281403"/>
                  <a:pt x="1426672" y="1277067"/>
                </a:cubicBezTo>
                <a:cubicBezTo>
                  <a:pt x="1444018" y="1268394"/>
                  <a:pt x="1470036" y="1281403"/>
                  <a:pt x="1487382" y="1255385"/>
                </a:cubicBezTo>
                <a:cubicBezTo>
                  <a:pt x="1487382" y="1257553"/>
                  <a:pt x="1489550" y="1259721"/>
                  <a:pt x="1489550" y="1264058"/>
                </a:cubicBezTo>
                <a:close/>
                <a:moveTo>
                  <a:pt x="507358" y="1448354"/>
                </a:moveTo>
                <a:cubicBezTo>
                  <a:pt x="507358" y="1465700"/>
                  <a:pt x="513862" y="1509064"/>
                  <a:pt x="518199" y="1519905"/>
                </a:cubicBezTo>
                <a:cubicBezTo>
                  <a:pt x="533376" y="1511232"/>
                  <a:pt x="548553" y="1498223"/>
                  <a:pt x="563731" y="1487382"/>
                </a:cubicBezTo>
                <a:lnTo>
                  <a:pt x="570235" y="1487382"/>
                </a:lnTo>
                <a:cubicBezTo>
                  <a:pt x="542049" y="1515568"/>
                  <a:pt x="531208" y="1550259"/>
                  <a:pt x="529040" y="1582782"/>
                </a:cubicBezTo>
                <a:cubicBezTo>
                  <a:pt x="520367" y="1571941"/>
                  <a:pt x="509526" y="1556764"/>
                  <a:pt x="503021" y="1541587"/>
                </a:cubicBezTo>
                <a:cubicBezTo>
                  <a:pt x="494348" y="1519905"/>
                  <a:pt x="483507" y="1476541"/>
                  <a:pt x="483507" y="1472204"/>
                </a:cubicBezTo>
                <a:lnTo>
                  <a:pt x="483507" y="1413663"/>
                </a:lnTo>
                <a:cubicBezTo>
                  <a:pt x="490012" y="1359458"/>
                  <a:pt x="522535" y="1294412"/>
                  <a:pt x="587581" y="1251048"/>
                </a:cubicBezTo>
                <a:cubicBezTo>
                  <a:pt x="531208" y="1320431"/>
                  <a:pt x="507358" y="1381140"/>
                  <a:pt x="507358" y="1448354"/>
                </a:cubicBezTo>
                <a:close/>
                <a:moveTo>
                  <a:pt x="1166489" y="1229366"/>
                </a:moveTo>
                <a:cubicBezTo>
                  <a:pt x="1194675" y="1242376"/>
                  <a:pt x="1222862" y="1255385"/>
                  <a:pt x="1251048" y="1264058"/>
                </a:cubicBezTo>
                <a:cubicBezTo>
                  <a:pt x="1242376" y="1292244"/>
                  <a:pt x="1205516" y="1279235"/>
                  <a:pt x="1190339" y="1281403"/>
                </a:cubicBezTo>
                <a:cubicBezTo>
                  <a:pt x="1190339" y="1281403"/>
                  <a:pt x="1188171" y="1279235"/>
                  <a:pt x="1188171" y="1285740"/>
                </a:cubicBezTo>
                <a:cubicBezTo>
                  <a:pt x="1188171" y="1290076"/>
                  <a:pt x="1212021" y="1296581"/>
                  <a:pt x="1212021" y="1300917"/>
                </a:cubicBezTo>
                <a:cubicBezTo>
                  <a:pt x="1212021" y="1313926"/>
                  <a:pt x="1192507" y="1333440"/>
                  <a:pt x="1186003" y="1333440"/>
                </a:cubicBezTo>
                <a:cubicBezTo>
                  <a:pt x="1166489" y="1333440"/>
                  <a:pt x="1162152" y="1305253"/>
                  <a:pt x="1162152" y="1296581"/>
                </a:cubicBezTo>
                <a:cubicBezTo>
                  <a:pt x="1162152" y="1290076"/>
                  <a:pt x="1159984" y="1279235"/>
                  <a:pt x="1168657" y="1279235"/>
                </a:cubicBezTo>
                <a:cubicBezTo>
                  <a:pt x="1175162" y="1279235"/>
                  <a:pt x="1181666" y="1285740"/>
                  <a:pt x="1186003" y="1285740"/>
                </a:cubicBezTo>
                <a:cubicBezTo>
                  <a:pt x="1188171" y="1283571"/>
                  <a:pt x="1188171" y="1285740"/>
                  <a:pt x="1188171" y="1279235"/>
                </a:cubicBezTo>
                <a:cubicBezTo>
                  <a:pt x="1188171" y="1274899"/>
                  <a:pt x="1155648" y="1240207"/>
                  <a:pt x="1155648" y="1235871"/>
                </a:cubicBezTo>
                <a:lnTo>
                  <a:pt x="1155648" y="1229366"/>
                </a:lnTo>
                <a:lnTo>
                  <a:pt x="1166489" y="1229366"/>
                </a:lnTo>
                <a:close/>
                <a:moveTo>
                  <a:pt x="2718916" y="1209853"/>
                </a:moveTo>
                <a:cubicBezTo>
                  <a:pt x="2712412" y="1246712"/>
                  <a:pt x="2649534" y="1300917"/>
                  <a:pt x="2612675" y="1313926"/>
                </a:cubicBezTo>
                <a:cubicBezTo>
                  <a:pt x="2617011" y="1294412"/>
                  <a:pt x="2627852" y="1283571"/>
                  <a:pt x="2625684" y="1266226"/>
                </a:cubicBezTo>
                <a:cubicBezTo>
                  <a:pt x="2617011" y="1231535"/>
                  <a:pt x="2660375" y="1205516"/>
                  <a:pt x="2686394" y="1209853"/>
                </a:cubicBezTo>
                <a:lnTo>
                  <a:pt x="2718916" y="1209853"/>
                </a:lnTo>
                <a:close/>
                <a:moveTo>
                  <a:pt x="1103611" y="1199012"/>
                </a:moveTo>
                <a:cubicBezTo>
                  <a:pt x="1131798" y="1201180"/>
                  <a:pt x="1140471" y="1222862"/>
                  <a:pt x="1140471" y="1238039"/>
                </a:cubicBezTo>
                <a:cubicBezTo>
                  <a:pt x="1140471" y="1261889"/>
                  <a:pt x="1112284" y="1261889"/>
                  <a:pt x="1101443" y="1261889"/>
                </a:cubicBezTo>
                <a:cubicBezTo>
                  <a:pt x="1058079" y="1261889"/>
                  <a:pt x="1016883" y="1246712"/>
                  <a:pt x="1003874" y="1181666"/>
                </a:cubicBezTo>
                <a:cubicBezTo>
                  <a:pt x="1025556" y="1188171"/>
                  <a:pt x="1047238" y="1194675"/>
                  <a:pt x="1068920" y="1199012"/>
                </a:cubicBezTo>
                <a:lnTo>
                  <a:pt x="1103611" y="1199012"/>
                </a:lnTo>
                <a:close/>
                <a:moveTo>
                  <a:pt x="819578" y="1186003"/>
                </a:moveTo>
                <a:cubicBezTo>
                  <a:pt x="830419" y="1190339"/>
                  <a:pt x="856437" y="1183834"/>
                  <a:pt x="865110" y="1199012"/>
                </a:cubicBezTo>
                <a:cubicBezTo>
                  <a:pt x="873783" y="1209853"/>
                  <a:pt x="858605" y="1222862"/>
                  <a:pt x="882455" y="1227198"/>
                </a:cubicBezTo>
                <a:cubicBezTo>
                  <a:pt x="882455" y="1225030"/>
                  <a:pt x="884624" y="1225030"/>
                  <a:pt x="884624" y="1220694"/>
                </a:cubicBezTo>
                <a:cubicBezTo>
                  <a:pt x="884624" y="1214189"/>
                  <a:pt x="880287" y="1207685"/>
                  <a:pt x="880287" y="1203348"/>
                </a:cubicBezTo>
                <a:cubicBezTo>
                  <a:pt x="880287" y="1186003"/>
                  <a:pt x="888960" y="1186003"/>
                  <a:pt x="901969" y="1186003"/>
                </a:cubicBezTo>
                <a:cubicBezTo>
                  <a:pt x="906305" y="1186003"/>
                  <a:pt x="921483" y="1188171"/>
                  <a:pt x="934492" y="1190339"/>
                </a:cubicBezTo>
                <a:cubicBezTo>
                  <a:pt x="951838" y="1194675"/>
                  <a:pt x="969183" y="1190339"/>
                  <a:pt x="986529" y="1203348"/>
                </a:cubicBezTo>
                <a:cubicBezTo>
                  <a:pt x="999538" y="1212021"/>
                  <a:pt x="1014715" y="1240207"/>
                  <a:pt x="1014715" y="1255385"/>
                </a:cubicBezTo>
                <a:cubicBezTo>
                  <a:pt x="1014715" y="1270562"/>
                  <a:pt x="962679" y="1274899"/>
                  <a:pt x="958342" y="1274899"/>
                </a:cubicBezTo>
                <a:cubicBezTo>
                  <a:pt x="936660" y="1274899"/>
                  <a:pt x="910642" y="1255385"/>
                  <a:pt x="891128" y="1246712"/>
                </a:cubicBezTo>
                <a:cubicBezTo>
                  <a:pt x="893296" y="1274899"/>
                  <a:pt x="871614" y="1272730"/>
                  <a:pt x="856437" y="1272730"/>
                </a:cubicBezTo>
                <a:cubicBezTo>
                  <a:pt x="839091" y="1272730"/>
                  <a:pt x="791391" y="1253217"/>
                  <a:pt x="787055" y="1253217"/>
                </a:cubicBezTo>
                <a:lnTo>
                  <a:pt x="776214" y="1253217"/>
                </a:lnTo>
                <a:cubicBezTo>
                  <a:pt x="771877" y="1270562"/>
                  <a:pt x="761036" y="1285740"/>
                  <a:pt x="756700" y="1298749"/>
                </a:cubicBezTo>
                <a:cubicBezTo>
                  <a:pt x="763205" y="1300917"/>
                  <a:pt x="769709" y="1298749"/>
                  <a:pt x="776214" y="1298749"/>
                </a:cubicBezTo>
                <a:cubicBezTo>
                  <a:pt x="776214" y="1298749"/>
                  <a:pt x="787055" y="1298749"/>
                  <a:pt x="789223" y="1305253"/>
                </a:cubicBezTo>
                <a:cubicBezTo>
                  <a:pt x="793559" y="1313926"/>
                  <a:pt x="795728" y="1329103"/>
                  <a:pt x="802232" y="1339944"/>
                </a:cubicBezTo>
                <a:cubicBezTo>
                  <a:pt x="810905" y="1352954"/>
                  <a:pt x="828250" y="1368131"/>
                  <a:pt x="841260" y="1376804"/>
                </a:cubicBezTo>
                <a:cubicBezTo>
                  <a:pt x="823914" y="1394149"/>
                  <a:pt x="789223" y="1400654"/>
                  <a:pt x="769709" y="1400654"/>
                </a:cubicBezTo>
                <a:cubicBezTo>
                  <a:pt x="743691" y="1400654"/>
                  <a:pt x="717673" y="1394149"/>
                  <a:pt x="691654" y="1376804"/>
                </a:cubicBezTo>
                <a:cubicBezTo>
                  <a:pt x="691654" y="1376804"/>
                  <a:pt x="689486" y="1374636"/>
                  <a:pt x="689486" y="1381140"/>
                </a:cubicBezTo>
                <a:cubicBezTo>
                  <a:pt x="689486" y="1400654"/>
                  <a:pt x="737186" y="1415831"/>
                  <a:pt x="741523" y="1417999"/>
                </a:cubicBezTo>
                <a:lnTo>
                  <a:pt x="741523" y="1422336"/>
                </a:lnTo>
                <a:cubicBezTo>
                  <a:pt x="730682" y="1450522"/>
                  <a:pt x="702495" y="1463532"/>
                  <a:pt x="682981" y="1463532"/>
                </a:cubicBezTo>
                <a:cubicBezTo>
                  <a:pt x="676477" y="1463532"/>
                  <a:pt x="665636" y="1459195"/>
                  <a:pt x="665636" y="1450522"/>
                </a:cubicBezTo>
                <a:cubicBezTo>
                  <a:pt x="665636" y="1444018"/>
                  <a:pt x="669972" y="1439681"/>
                  <a:pt x="669972" y="1433177"/>
                </a:cubicBezTo>
                <a:cubicBezTo>
                  <a:pt x="669972" y="1426672"/>
                  <a:pt x="667804" y="1413663"/>
                  <a:pt x="667804" y="1409327"/>
                </a:cubicBezTo>
                <a:cubicBezTo>
                  <a:pt x="667804" y="1387645"/>
                  <a:pt x="689486" y="1378972"/>
                  <a:pt x="689486" y="1374636"/>
                </a:cubicBezTo>
                <a:cubicBezTo>
                  <a:pt x="689486" y="1368131"/>
                  <a:pt x="680813" y="1346449"/>
                  <a:pt x="680813" y="1342113"/>
                </a:cubicBezTo>
                <a:cubicBezTo>
                  <a:pt x="680813" y="1296581"/>
                  <a:pt x="745859" y="1339944"/>
                  <a:pt x="756700" y="1305253"/>
                </a:cubicBezTo>
                <a:cubicBezTo>
                  <a:pt x="756700" y="1303085"/>
                  <a:pt x="752364" y="1298749"/>
                  <a:pt x="748027" y="1298749"/>
                </a:cubicBezTo>
                <a:cubicBezTo>
                  <a:pt x="741523" y="1298749"/>
                  <a:pt x="717673" y="1307421"/>
                  <a:pt x="711168" y="1307421"/>
                </a:cubicBezTo>
                <a:cubicBezTo>
                  <a:pt x="693822" y="1307421"/>
                  <a:pt x="693822" y="1290076"/>
                  <a:pt x="693822" y="1285740"/>
                </a:cubicBezTo>
                <a:cubicBezTo>
                  <a:pt x="693822" y="1270562"/>
                  <a:pt x="711168" y="1244544"/>
                  <a:pt x="715504" y="1233703"/>
                </a:cubicBezTo>
                <a:cubicBezTo>
                  <a:pt x="717673" y="1229366"/>
                  <a:pt x="717673" y="1222862"/>
                  <a:pt x="719841" y="1216357"/>
                </a:cubicBezTo>
                <a:cubicBezTo>
                  <a:pt x="719841" y="1212021"/>
                  <a:pt x="732850" y="1201180"/>
                  <a:pt x="737186" y="1199012"/>
                </a:cubicBezTo>
                <a:lnTo>
                  <a:pt x="743691" y="1199012"/>
                </a:lnTo>
                <a:cubicBezTo>
                  <a:pt x="745859" y="1212021"/>
                  <a:pt x="752364" y="1238039"/>
                  <a:pt x="774046" y="1253217"/>
                </a:cubicBezTo>
                <a:cubicBezTo>
                  <a:pt x="776214" y="1251048"/>
                  <a:pt x="776214" y="1251048"/>
                  <a:pt x="776214" y="1244544"/>
                </a:cubicBezTo>
                <a:cubicBezTo>
                  <a:pt x="776214" y="1218526"/>
                  <a:pt x="754532" y="1218526"/>
                  <a:pt x="754532" y="1177330"/>
                </a:cubicBezTo>
                <a:cubicBezTo>
                  <a:pt x="754532" y="1175162"/>
                  <a:pt x="750195" y="1159984"/>
                  <a:pt x="763205" y="1159984"/>
                </a:cubicBezTo>
                <a:cubicBezTo>
                  <a:pt x="767541" y="1159984"/>
                  <a:pt x="797896" y="1179498"/>
                  <a:pt x="819578" y="1186003"/>
                </a:cubicBezTo>
                <a:close/>
                <a:moveTo>
                  <a:pt x="1064584" y="1181666"/>
                </a:moveTo>
                <a:cubicBezTo>
                  <a:pt x="1062416" y="1183834"/>
                  <a:pt x="1064584" y="1183834"/>
                  <a:pt x="1058079" y="1183834"/>
                </a:cubicBezTo>
                <a:cubicBezTo>
                  <a:pt x="1049406" y="1183834"/>
                  <a:pt x="1014715" y="1166489"/>
                  <a:pt x="1010379" y="1157816"/>
                </a:cubicBezTo>
                <a:lnTo>
                  <a:pt x="1023388" y="1157816"/>
                </a:lnTo>
                <a:cubicBezTo>
                  <a:pt x="1032061" y="1157816"/>
                  <a:pt x="1060247" y="1177330"/>
                  <a:pt x="1064584" y="1181666"/>
                </a:cubicBezTo>
                <a:close/>
                <a:moveTo>
                  <a:pt x="869446" y="1159984"/>
                </a:moveTo>
                <a:cubicBezTo>
                  <a:pt x="869446" y="1172993"/>
                  <a:pt x="834755" y="1175162"/>
                  <a:pt x="834755" y="1175162"/>
                </a:cubicBezTo>
                <a:cubicBezTo>
                  <a:pt x="813073" y="1175162"/>
                  <a:pt x="795728" y="1162152"/>
                  <a:pt x="776214" y="1144807"/>
                </a:cubicBezTo>
                <a:cubicBezTo>
                  <a:pt x="793559" y="1140471"/>
                  <a:pt x="826082" y="1129630"/>
                  <a:pt x="832587" y="1129630"/>
                </a:cubicBezTo>
                <a:cubicBezTo>
                  <a:pt x="845596" y="1129630"/>
                  <a:pt x="869446" y="1146975"/>
                  <a:pt x="869446" y="1159984"/>
                </a:cubicBezTo>
                <a:close/>
                <a:moveTo>
                  <a:pt x="914978" y="1127461"/>
                </a:moveTo>
                <a:cubicBezTo>
                  <a:pt x="936660" y="1131798"/>
                  <a:pt x="958342" y="1133966"/>
                  <a:pt x="980024" y="1144807"/>
                </a:cubicBezTo>
                <a:cubicBezTo>
                  <a:pt x="982192" y="1146975"/>
                  <a:pt x="986529" y="1153480"/>
                  <a:pt x="986529" y="1159984"/>
                </a:cubicBezTo>
                <a:cubicBezTo>
                  <a:pt x="986529" y="1179498"/>
                  <a:pt x="951838" y="1177330"/>
                  <a:pt x="947501" y="1177330"/>
                </a:cubicBezTo>
                <a:cubicBezTo>
                  <a:pt x="917146" y="1177330"/>
                  <a:pt x="891128" y="1170825"/>
                  <a:pt x="869446" y="1127461"/>
                </a:cubicBezTo>
                <a:lnTo>
                  <a:pt x="914978" y="1127461"/>
                </a:lnTo>
                <a:close/>
                <a:moveTo>
                  <a:pt x="1092770" y="1101443"/>
                </a:moveTo>
                <a:cubicBezTo>
                  <a:pt x="1120957" y="1105779"/>
                  <a:pt x="1146975" y="1118789"/>
                  <a:pt x="1177330" y="1123125"/>
                </a:cubicBezTo>
                <a:cubicBezTo>
                  <a:pt x="1246712" y="1129630"/>
                  <a:pt x="1259721" y="1125293"/>
                  <a:pt x="1264058" y="1125293"/>
                </a:cubicBezTo>
                <a:cubicBezTo>
                  <a:pt x="1270562" y="1125293"/>
                  <a:pt x="1303085" y="1123125"/>
                  <a:pt x="1320431" y="1118789"/>
                </a:cubicBezTo>
                <a:cubicBezTo>
                  <a:pt x="1322599" y="1118789"/>
                  <a:pt x="1331272" y="1116620"/>
                  <a:pt x="1337776" y="1114452"/>
                </a:cubicBezTo>
                <a:cubicBezTo>
                  <a:pt x="1344281" y="1144807"/>
                  <a:pt x="1251048" y="1142639"/>
                  <a:pt x="1225030" y="1142639"/>
                </a:cubicBezTo>
                <a:cubicBezTo>
                  <a:pt x="1192507" y="1142639"/>
                  <a:pt x="1120957" y="1131798"/>
                  <a:pt x="1105779" y="1127461"/>
                </a:cubicBezTo>
                <a:cubicBezTo>
                  <a:pt x="1105779" y="1127461"/>
                  <a:pt x="1103611" y="1127461"/>
                  <a:pt x="1101443" y="1129630"/>
                </a:cubicBezTo>
                <a:cubicBezTo>
                  <a:pt x="1116620" y="1136134"/>
                  <a:pt x="1287908" y="1229366"/>
                  <a:pt x="1339944" y="1229366"/>
                </a:cubicBezTo>
                <a:lnTo>
                  <a:pt x="1444018" y="1229366"/>
                </a:lnTo>
                <a:lnTo>
                  <a:pt x="1444018" y="1235871"/>
                </a:lnTo>
                <a:cubicBezTo>
                  <a:pt x="1417999" y="1240207"/>
                  <a:pt x="1370299" y="1246712"/>
                  <a:pt x="1365963" y="1246712"/>
                </a:cubicBezTo>
                <a:cubicBezTo>
                  <a:pt x="1331272" y="1246712"/>
                  <a:pt x="1320431" y="1240207"/>
                  <a:pt x="1281403" y="1229366"/>
                </a:cubicBezTo>
                <a:cubicBezTo>
                  <a:pt x="1218526" y="1214189"/>
                  <a:pt x="1159984" y="1183834"/>
                  <a:pt x="1099275" y="1157816"/>
                </a:cubicBezTo>
                <a:cubicBezTo>
                  <a:pt x="1040734" y="1131798"/>
                  <a:pt x="977856" y="1114452"/>
                  <a:pt x="919315" y="1099275"/>
                </a:cubicBezTo>
                <a:cubicBezTo>
                  <a:pt x="927987" y="1079761"/>
                  <a:pt x="940997" y="1084097"/>
                  <a:pt x="949669" y="1084097"/>
                </a:cubicBezTo>
                <a:cubicBezTo>
                  <a:pt x="956174" y="1084097"/>
                  <a:pt x="1045070" y="1092770"/>
                  <a:pt x="1092770" y="1101443"/>
                </a:cubicBezTo>
                <a:close/>
                <a:moveTo>
                  <a:pt x="1944871" y="1071088"/>
                </a:moveTo>
                <a:cubicBezTo>
                  <a:pt x="1955712" y="1081929"/>
                  <a:pt x="1966553" y="1099275"/>
                  <a:pt x="1981730" y="1110116"/>
                </a:cubicBezTo>
                <a:cubicBezTo>
                  <a:pt x="1990403" y="1118789"/>
                  <a:pt x="2005580" y="1123125"/>
                  <a:pt x="2018589" y="1127461"/>
                </a:cubicBezTo>
                <a:cubicBezTo>
                  <a:pt x="2022926" y="1127461"/>
                  <a:pt x="2025094" y="1131798"/>
                  <a:pt x="2031599" y="1131798"/>
                </a:cubicBezTo>
                <a:lnTo>
                  <a:pt x="2100981" y="1131798"/>
                </a:lnTo>
                <a:cubicBezTo>
                  <a:pt x="2107485" y="1133966"/>
                  <a:pt x="2113990" y="1133966"/>
                  <a:pt x="2120495" y="1133966"/>
                </a:cubicBezTo>
                <a:cubicBezTo>
                  <a:pt x="2202886" y="1136134"/>
                  <a:pt x="2270100" y="1214189"/>
                  <a:pt x="2328641" y="1238039"/>
                </a:cubicBezTo>
                <a:cubicBezTo>
                  <a:pt x="2350323" y="1248880"/>
                  <a:pt x="2385014" y="1248880"/>
                  <a:pt x="2408865" y="1248880"/>
                </a:cubicBezTo>
                <a:cubicBezTo>
                  <a:pt x="2385014" y="1257553"/>
                  <a:pt x="2358996" y="1266226"/>
                  <a:pt x="2337314" y="1266226"/>
                </a:cubicBezTo>
                <a:cubicBezTo>
                  <a:pt x="2250586" y="1266226"/>
                  <a:pt x="2235409" y="1186003"/>
                  <a:pt x="2100981" y="1186003"/>
                </a:cubicBezTo>
                <a:cubicBezTo>
                  <a:pt x="2094476" y="1186003"/>
                  <a:pt x="2012085" y="1196844"/>
                  <a:pt x="2005580" y="1196844"/>
                </a:cubicBezTo>
                <a:cubicBezTo>
                  <a:pt x="1979562" y="1196844"/>
                  <a:pt x="1895002" y="1170825"/>
                  <a:pt x="1895002" y="1123125"/>
                </a:cubicBezTo>
                <a:cubicBezTo>
                  <a:pt x="1895002" y="1116620"/>
                  <a:pt x="1908012" y="1066752"/>
                  <a:pt x="1934030" y="1066752"/>
                </a:cubicBezTo>
                <a:cubicBezTo>
                  <a:pt x="1938366" y="1066752"/>
                  <a:pt x="1940534" y="1066752"/>
                  <a:pt x="1944871" y="1071088"/>
                </a:cubicBezTo>
                <a:close/>
                <a:moveTo>
                  <a:pt x="1339944" y="1066752"/>
                </a:moveTo>
                <a:cubicBezTo>
                  <a:pt x="1337776" y="1068920"/>
                  <a:pt x="1337776" y="1071088"/>
                  <a:pt x="1335608" y="1071088"/>
                </a:cubicBezTo>
                <a:cubicBezTo>
                  <a:pt x="1313926" y="1079761"/>
                  <a:pt x="1305253" y="1088434"/>
                  <a:pt x="1285740" y="1088434"/>
                </a:cubicBezTo>
                <a:cubicBezTo>
                  <a:pt x="1270562" y="1088434"/>
                  <a:pt x="1270562" y="1086266"/>
                  <a:pt x="1253217" y="1075425"/>
                </a:cubicBezTo>
                <a:cubicBezTo>
                  <a:pt x="1264058" y="1071088"/>
                  <a:pt x="1277067" y="1068920"/>
                  <a:pt x="1290076" y="1066752"/>
                </a:cubicBezTo>
                <a:lnTo>
                  <a:pt x="1339944" y="1066752"/>
                </a:lnTo>
                <a:close/>
                <a:moveTo>
                  <a:pt x="1214189" y="1075425"/>
                </a:moveTo>
                <a:cubicBezTo>
                  <a:pt x="1214189" y="1086266"/>
                  <a:pt x="1179498" y="1094938"/>
                  <a:pt x="1177330" y="1094938"/>
                </a:cubicBezTo>
                <a:cubicBezTo>
                  <a:pt x="1149143" y="1094938"/>
                  <a:pt x="1125293" y="1071088"/>
                  <a:pt x="1105779" y="1040734"/>
                </a:cubicBezTo>
                <a:cubicBezTo>
                  <a:pt x="1114452" y="1040734"/>
                  <a:pt x="1214189" y="1062415"/>
                  <a:pt x="1214189" y="1075425"/>
                </a:cubicBezTo>
                <a:close/>
                <a:moveTo>
                  <a:pt x="912810" y="1049406"/>
                </a:moveTo>
                <a:cubicBezTo>
                  <a:pt x="904137" y="1055911"/>
                  <a:pt x="884624" y="1064584"/>
                  <a:pt x="878119" y="1064584"/>
                </a:cubicBezTo>
                <a:lnTo>
                  <a:pt x="865110" y="1064584"/>
                </a:lnTo>
                <a:cubicBezTo>
                  <a:pt x="865110" y="1062415"/>
                  <a:pt x="862942" y="1060247"/>
                  <a:pt x="862942" y="1055911"/>
                </a:cubicBezTo>
                <a:cubicBezTo>
                  <a:pt x="862942" y="1047238"/>
                  <a:pt x="869446" y="1040734"/>
                  <a:pt x="878119" y="1040734"/>
                </a:cubicBezTo>
                <a:cubicBezTo>
                  <a:pt x="882455" y="1040734"/>
                  <a:pt x="901969" y="1047238"/>
                  <a:pt x="912810" y="1049406"/>
                </a:cubicBezTo>
                <a:close/>
                <a:moveTo>
                  <a:pt x="2697234" y="1047238"/>
                </a:moveTo>
                <a:cubicBezTo>
                  <a:pt x="2697234" y="1077593"/>
                  <a:pt x="2682057" y="1101443"/>
                  <a:pt x="2649534" y="1101443"/>
                </a:cubicBezTo>
                <a:cubicBezTo>
                  <a:pt x="2643030" y="1101443"/>
                  <a:pt x="2636525" y="1099275"/>
                  <a:pt x="2630020" y="1099275"/>
                </a:cubicBezTo>
                <a:cubicBezTo>
                  <a:pt x="2630020" y="1094938"/>
                  <a:pt x="2636525" y="1086266"/>
                  <a:pt x="2638693" y="1081929"/>
                </a:cubicBezTo>
                <a:cubicBezTo>
                  <a:pt x="2645198" y="1068920"/>
                  <a:pt x="2653871" y="1051575"/>
                  <a:pt x="2653871" y="1038565"/>
                </a:cubicBezTo>
                <a:cubicBezTo>
                  <a:pt x="2653871" y="1023388"/>
                  <a:pt x="2645198" y="1003874"/>
                  <a:pt x="2638693" y="988697"/>
                </a:cubicBezTo>
                <a:cubicBezTo>
                  <a:pt x="2677721" y="997370"/>
                  <a:pt x="2697234" y="1016883"/>
                  <a:pt x="2697234" y="1047238"/>
                </a:cubicBezTo>
                <a:close/>
                <a:moveTo>
                  <a:pt x="1086266" y="1053743"/>
                </a:moveTo>
                <a:lnTo>
                  <a:pt x="1036397" y="1053743"/>
                </a:lnTo>
                <a:cubicBezTo>
                  <a:pt x="1010379" y="1053743"/>
                  <a:pt x="962679" y="1008211"/>
                  <a:pt x="960510" y="982192"/>
                </a:cubicBezTo>
                <a:cubicBezTo>
                  <a:pt x="997370" y="990865"/>
                  <a:pt x="1055911" y="999538"/>
                  <a:pt x="1086266" y="1053743"/>
                </a:cubicBezTo>
                <a:close/>
                <a:moveTo>
                  <a:pt x="845596" y="967015"/>
                </a:moveTo>
                <a:cubicBezTo>
                  <a:pt x="693822" y="1133966"/>
                  <a:pt x="630945" y="1307421"/>
                  <a:pt x="630945" y="1478709"/>
                </a:cubicBezTo>
                <a:cubicBezTo>
                  <a:pt x="630945" y="1639155"/>
                  <a:pt x="672140" y="1814779"/>
                  <a:pt x="845596" y="1970889"/>
                </a:cubicBezTo>
                <a:cubicBezTo>
                  <a:pt x="1047238" y="2153018"/>
                  <a:pt x="1259721" y="2205054"/>
                  <a:pt x="1467868" y="2246250"/>
                </a:cubicBezTo>
                <a:cubicBezTo>
                  <a:pt x="1582782" y="2267932"/>
                  <a:pt x="1697697" y="2287446"/>
                  <a:pt x="1812611" y="2343819"/>
                </a:cubicBezTo>
                <a:cubicBezTo>
                  <a:pt x="1819116" y="2348155"/>
                  <a:pt x="1877657" y="2367669"/>
                  <a:pt x="1877657" y="2395855"/>
                </a:cubicBezTo>
                <a:lnTo>
                  <a:pt x="1877657" y="2447892"/>
                </a:lnTo>
                <a:cubicBezTo>
                  <a:pt x="1875489" y="2452228"/>
                  <a:pt x="1868984" y="2452228"/>
                  <a:pt x="1864648" y="2452228"/>
                </a:cubicBezTo>
                <a:cubicBezTo>
                  <a:pt x="1836461" y="2452228"/>
                  <a:pt x="1821284" y="2424042"/>
                  <a:pt x="1793097" y="2424042"/>
                </a:cubicBezTo>
                <a:cubicBezTo>
                  <a:pt x="1764911" y="2424042"/>
                  <a:pt x="1749733" y="2447892"/>
                  <a:pt x="1749733" y="2467406"/>
                </a:cubicBezTo>
                <a:cubicBezTo>
                  <a:pt x="1749733" y="2491256"/>
                  <a:pt x="1777920" y="2554134"/>
                  <a:pt x="1777920" y="2580152"/>
                </a:cubicBezTo>
                <a:cubicBezTo>
                  <a:pt x="1777920" y="2601834"/>
                  <a:pt x="1769247" y="2619179"/>
                  <a:pt x="1741061" y="2634357"/>
                </a:cubicBezTo>
                <a:cubicBezTo>
                  <a:pt x="1743229" y="2621348"/>
                  <a:pt x="1747565" y="2599666"/>
                  <a:pt x="1747565" y="2595329"/>
                </a:cubicBezTo>
                <a:cubicBezTo>
                  <a:pt x="1747565" y="2538956"/>
                  <a:pt x="1695528" y="2530283"/>
                  <a:pt x="1649996" y="2517274"/>
                </a:cubicBezTo>
                <a:cubicBezTo>
                  <a:pt x="1613137" y="2508601"/>
                  <a:pt x="1558932" y="2452228"/>
                  <a:pt x="1552428" y="2419705"/>
                </a:cubicBezTo>
                <a:cubicBezTo>
                  <a:pt x="1541587" y="2369837"/>
                  <a:pt x="1463532" y="2289614"/>
                  <a:pt x="1411495" y="2278773"/>
                </a:cubicBezTo>
                <a:cubicBezTo>
                  <a:pt x="1385477" y="2272268"/>
                  <a:pt x="1355122" y="2261427"/>
                  <a:pt x="1329103" y="2261427"/>
                </a:cubicBezTo>
                <a:cubicBezTo>
                  <a:pt x="1311758" y="2261427"/>
                  <a:pt x="1246712" y="2267932"/>
                  <a:pt x="1246712" y="2306959"/>
                </a:cubicBezTo>
                <a:cubicBezTo>
                  <a:pt x="1246712" y="2348155"/>
                  <a:pt x="1333440" y="2358996"/>
                  <a:pt x="1346449" y="2363332"/>
                </a:cubicBezTo>
                <a:cubicBezTo>
                  <a:pt x="1359458" y="2367669"/>
                  <a:pt x="1404990" y="2406696"/>
                  <a:pt x="1404990" y="2428378"/>
                </a:cubicBezTo>
                <a:lnTo>
                  <a:pt x="1404990" y="2463069"/>
                </a:lnTo>
                <a:cubicBezTo>
                  <a:pt x="1387645" y="2439219"/>
                  <a:pt x="1350785" y="2398024"/>
                  <a:pt x="1322599" y="2398024"/>
                </a:cubicBezTo>
                <a:cubicBezTo>
                  <a:pt x="1287908" y="2398024"/>
                  <a:pt x="1285740" y="2445724"/>
                  <a:pt x="1281403" y="2460901"/>
                </a:cubicBezTo>
                <a:cubicBezTo>
                  <a:pt x="1277067" y="2473910"/>
                  <a:pt x="1272730" y="2493424"/>
                  <a:pt x="1264058" y="2510770"/>
                </a:cubicBezTo>
                <a:cubicBezTo>
                  <a:pt x="1212021" y="2604002"/>
                  <a:pt x="1112284" y="2623516"/>
                  <a:pt x="1040734" y="2623516"/>
                </a:cubicBezTo>
                <a:cubicBezTo>
                  <a:pt x="1025556" y="2623516"/>
                  <a:pt x="990865" y="2617011"/>
                  <a:pt x="977856" y="2604002"/>
                </a:cubicBezTo>
                <a:cubicBezTo>
                  <a:pt x="973520" y="2614843"/>
                  <a:pt x="969183" y="2627852"/>
                  <a:pt x="969183" y="2640861"/>
                </a:cubicBezTo>
                <a:cubicBezTo>
                  <a:pt x="954006" y="2803476"/>
                  <a:pt x="830419" y="2868522"/>
                  <a:pt x="715504" y="2868522"/>
                </a:cubicBezTo>
                <a:cubicBezTo>
                  <a:pt x="503021" y="2868522"/>
                  <a:pt x="468330" y="2703739"/>
                  <a:pt x="444480" y="2703739"/>
                </a:cubicBezTo>
                <a:cubicBezTo>
                  <a:pt x="440144" y="2703739"/>
                  <a:pt x="422798" y="2714580"/>
                  <a:pt x="411957" y="2718916"/>
                </a:cubicBezTo>
                <a:cubicBezTo>
                  <a:pt x="364257" y="2742766"/>
                  <a:pt x="312220" y="2755776"/>
                  <a:pt x="264520" y="2755776"/>
                </a:cubicBezTo>
                <a:cubicBezTo>
                  <a:pt x="136596" y="2755776"/>
                  <a:pt x="0" y="2666880"/>
                  <a:pt x="0" y="2517274"/>
                </a:cubicBezTo>
                <a:cubicBezTo>
                  <a:pt x="0" y="2458733"/>
                  <a:pt x="26018" y="2367669"/>
                  <a:pt x="106242" y="2335146"/>
                </a:cubicBezTo>
                <a:cubicBezTo>
                  <a:pt x="123587" y="2326473"/>
                  <a:pt x="147437" y="2324305"/>
                  <a:pt x="169119" y="2313464"/>
                </a:cubicBezTo>
                <a:cubicBezTo>
                  <a:pt x="179960" y="2309128"/>
                  <a:pt x="179960" y="2289614"/>
                  <a:pt x="182128" y="2278773"/>
                </a:cubicBezTo>
                <a:cubicBezTo>
                  <a:pt x="188633" y="2237577"/>
                  <a:pt x="203810" y="2189877"/>
                  <a:pt x="245006" y="2150849"/>
                </a:cubicBezTo>
                <a:cubicBezTo>
                  <a:pt x="314388" y="2081467"/>
                  <a:pt x="394611" y="2092308"/>
                  <a:pt x="470498" y="2081467"/>
                </a:cubicBezTo>
                <a:cubicBezTo>
                  <a:pt x="494348" y="2079299"/>
                  <a:pt x="529040" y="2051112"/>
                  <a:pt x="555058" y="2029430"/>
                </a:cubicBezTo>
                <a:cubicBezTo>
                  <a:pt x="563731" y="2018589"/>
                  <a:pt x="587581" y="2022926"/>
                  <a:pt x="587581" y="2007748"/>
                </a:cubicBezTo>
                <a:cubicBezTo>
                  <a:pt x="587581" y="1986066"/>
                  <a:pt x="563731" y="1962216"/>
                  <a:pt x="563731" y="1927525"/>
                </a:cubicBezTo>
                <a:lnTo>
                  <a:pt x="563731" y="1847302"/>
                </a:lnTo>
                <a:lnTo>
                  <a:pt x="615767" y="1630483"/>
                </a:lnTo>
                <a:lnTo>
                  <a:pt x="615767" y="1576278"/>
                </a:lnTo>
                <a:cubicBezTo>
                  <a:pt x="609263" y="1571941"/>
                  <a:pt x="594085" y="1563268"/>
                  <a:pt x="591917" y="1563268"/>
                </a:cubicBezTo>
                <a:cubicBezTo>
                  <a:pt x="552890" y="1563268"/>
                  <a:pt x="531208" y="1636987"/>
                  <a:pt x="526871" y="1649996"/>
                </a:cubicBezTo>
                <a:cubicBezTo>
                  <a:pt x="524703" y="1658669"/>
                  <a:pt x="520367" y="1669510"/>
                  <a:pt x="516030" y="1680351"/>
                </a:cubicBezTo>
                <a:cubicBezTo>
                  <a:pt x="498685" y="1717210"/>
                  <a:pt x="481339" y="1734556"/>
                  <a:pt x="448816" y="1734556"/>
                </a:cubicBezTo>
                <a:cubicBezTo>
                  <a:pt x="442312" y="1734556"/>
                  <a:pt x="435807" y="1732388"/>
                  <a:pt x="429303" y="1732388"/>
                </a:cubicBezTo>
                <a:cubicBezTo>
                  <a:pt x="463994" y="1704201"/>
                  <a:pt x="479171" y="1671678"/>
                  <a:pt x="483507" y="1643492"/>
                </a:cubicBezTo>
                <a:lnTo>
                  <a:pt x="483507" y="1593623"/>
                </a:lnTo>
                <a:cubicBezTo>
                  <a:pt x="479171" y="1574109"/>
                  <a:pt x="477003" y="1550259"/>
                  <a:pt x="470498" y="1530746"/>
                </a:cubicBezTo>
                <a:cubicBezTo>
                  <a:pt x="463994" y="1504727"/>
                  <a:pt x="442312" y="1454859"/>
                  <a:pt x="442312" y="1422336"/>
                </a:cubicBezTo>
                <a:lnTo>
                  <a:pt x="442312" y="1381140"/>
                </a:lnTo>
                <a:cubicBezTo>
                  <a:pt x="446648" y="1348617"/>
                  <a:pt x="455321" y="1311758"/>
                  <a:pt x="477003" y="1279235"/>
                </a:cubicBezTo>
                <a:cubicBezTo>
                  <a:pt x="507358" y="1229366"/>
                  <a:pt x="574572" y="1172993"/>
                  <a:pt x="620104" y="1146975"/>
                </a:cubicBezTo>
                <a:cubicBezTo>
                  <a:pt x="639618" y="1136134"/>
                  <a:pt x="659131" y="1118789"/>
                  <a:pt x="682981" y="1107948"/>
                </a:cubicBezTo>
                <a:cubicBezTo>
                  <a:pt x="715504" y="1088434"/>
                  <a:pt x="741523" y="1068920"/>
                  <a:pt x="741523" y="1042902"/>
                </a:cubicBezTo>
                <a:cubicBezTo>
                  <a:pt x="741523" y="1027724"/>
                  <a:pt x="726345" y="1010379"/>
                  <a:pt x="713336" y="1010379"/>
                </a:cubicBezTo>
                <a:cubicBezTo>
                  <a:pt x="709000" y="1010379"/>
                  <a:pt x="650458" y="1051575"/>
                  <a:pt x="626608" y="1060247"/>
                </a:cubicBezTo>
                <a:cubicBezTo>
                  <a:pt x="563731" y="1079761"/>
                  <a:pt x="587581" y="1075425"/>
                  <a:pt x="546385" y="1075425"/>
                </a:cubicBezTo>
                <a:cubicBezTo>
                  <a:pt x="526871" y="1075425"/>
                  <a:pt x="503021" y="1077593"/>
                  <a:pt x="485676" y="1058079"/>
                </a:cubicBezTo>
                <a:cubicBezTo>
                  <a:pt x="494348" y="1060247"/>
                  <a:pt x="505189" y="1060247"/>
                  <a:pt x="511694" y="1060247"/>
                </a:cubicBezTo>
                <a:cubicBezTo>
                  <a:pt x="641786" y="1060247"/>
                  <a:pt x="661299" y="951838"/>
                  <a:pt x="778382" y="951838"/>
                </a:cubicBezTo>
                <a:cubicBezTo>
                  <a:pt x="808737" y="951838"/>
                  <a:pt x="810905" y="951838"/>
                  <a:pt x="845596" y="967015"/>
                </a:cubicBezTo>
                <a:close/>
                <a:moveTo>
                  <a:pt x="1220694" y="901969"/>
                </a:moveTo>
                <a:cubicBezTo>
                  <a:pt x="1238039" y="906305"/>
                  <a:pt x="1266226" y="906305"/>
                  <a:pt x="1281403" y="919315"/>
                </a:cubicBezTo>
                <a:cubicBezTo>
                  <a:pt x="1270562" y="921483"/>
                  <a:pt x="1253217" y="923651"/>
                  <a:pt x="1246712" y="923651"/>
                </a:cubicBezTo>
                <a:cubicBezTo>
                  <a:pt x="1229367" y="923651"/>
                  <a:pt x="1227198" y="925819"/>
                  <a:pt x="1207685" y="901969"/>
                </a:cubicBezTo>
                <a:lnTo>
                  <a:pt x="1220694" y="901969"/>
                </a:lnTo>
                <a:close/>
                <a:moveTo>
                  <a:pt x="880287" y="899801"/>
                </a:moveTo>
                <a:cubicBezTo>
                  <a:pt x="1040734" y="910642"/>
                  <a:pt x="1075425" y="954006"/>
                  <a:pt x="1209853" y="954006"/>
                </a:cubicBezTo>
                <a:cubicBezTo>
                  <a:pt x="1216357" y="954006"/>
                  <a:pt x="1324767" y="936660"/>
                  <a:pt x="1331272" y="936660"/>
                </a:cubicBezTo>
                <a:cubicBezTo>
                  <a:pt x="1335608" y="936660"/>
                  <a:pt x="1337776" y="936660"/>
                  <a:pt x="1342113" y="938828"/>
                </a:cubicBezTo>
                <a:cubicBezTo>
                  <a:pt x="1335608" y="945333"/>
                  <a:pt x="1326935" y="949669"/>
                  <a:pt x="1318263" y="951838"/>
                </a:cubicBezTo>
                <a:cubicBezTo>
                  <a:pt x="1313926" y="954006"/>
                  <a:pt x="1203348" y="971351"/>
                  <a:pt x="1183834" y="971351"/>
                </a:cubicBezTo>
                <a:cubicBezTo>
                  <a:pt x="1129630" y="971351"/>
                  <a:pt x="1071088" y="951838"/>
                  <a:pt x="1016883" y="943165"/>
                </a:cubicBezTo>
                <a:cubicBezTo>
                  <a:pt x="1016883" y="943165"/>
                  <a:pt x="1014715" y="943165"/>
                  <a:pt x="1012547" y="945333"/>
                </a:cubicBezTo>
                <a:cubicBezTo>
                  <a:pt x="1062416" y="971351"/>
                  <a:pt x="1166489" y="1021220"/>
                  <a:pt x="1225030" y="1021220"/>
                </a:cubicBezTo>
                <a:cubicBezTo>
                  <a:pt x="1231535" y="1021220"/>
                  <a:pt x="1309590" y="1016883"/>
                  <a:pt x="1337776" y="1012547"/>
                </a:cubicBezTo>
                <a:cubicBezTo>
                  <a:pt x="1335608" y="1016883"/>
                  <a:pt x="1331272" y="1023388"/>
                  <a:pt x="1329103" y="1023388"/>
                </a:cubicBezTo>
                <a:cubicBezTo>
                  <a:pt x="1307422" y="1032061"/>
                  <a:pt x="1268394" y="1038565"/>
                  <a:pt x="1261889" y="1038565"/>
                </a:cubicBezTo>
                <a:cubicBezTo>
                  <a:pt x="1257553" y="1038565"/>
                  <a:pt x="1251048" y="1038565"/>
                  <a:pt x="1212021" y="1036397"/>
                </a:cubicBezTo>
                <a:cubicBezTo>
                  <a:pt x="1075425" y="1025556"/>
                  <a:pt x="943165" y="925819"/>
                  <a:pt x="808737" y="912810"/>
                </a:cubicBezTo>
                <a:lnTo>
                  <a:pt x="808737" y="906305"/>
                </a:lnTo>
                <a:cubicBezTo>
                  <a:pt x="815241" y="895464"/>
                  <a:pt x="826082" y="897633"/>
                  <a:pt x="832587" y="897633"/>
                </a:cubicBezTo>
                <a:cubicBezTo>
                  <a:pt x="839091" y="897633"/>
                  <a:pt x="865110" y="899801"/>
                  <a:pt x="880287" y="899801"/>
                </a:cubicBezTo>
                <a:close/>
                <a:moveTo>
                  <a:pt x="1055911" y="880287"/>
                </a:moveTo>
                <a:cubicBezTo>
                  <a:pt x="1055911" y="891128"/>
                  <a:pt x="1049406" y="895464"/>
                  <a:pt x="1038565" y="895464"/>
                </a:cubicBezTo>
                <a:cubicBezTo>
                  <a:pt x="1032061" y="895464"/>
                  <a:pt x="1006042" y="886792"/>
                  <a:pt x="988697" y="882455"/>
                </a:cubicBezTo>
                <a:cubicBezTo>
                  <a:pt x="1003874" y="869446"/>
                  <a:pt x="1023388" y="852101"/>
                  <a:pt x="1040734" y="836923"/>
                </a:cubicBezTo>
                <a:cubicBezTo>
                  <a:pt x="1047238" y="849932"/>
                  <a:pt x="1055911" y="873783"/>
                  <a:pt x="1055911" y="880287"/>
                </a:cubicBezTo>
                <a:close/>
                <a:moveTo>
                  <a:pt x="1181666" y="891128"/>
                </a:moveTo>
                <a:cubicBezTo>
                  <a:pt x="1170825" y="910642"/>
                  <a:pt x="1149143" y="917146"/>
                  <a:pt x="1133966" y="917146"/>
                </a:cubicBezTo>
                <a:cubicBezTo>
                  <a:pt x="1068920" y="917146"/>
                  <a:pt x="1060247" y="880287"/>
                  <a:pt x="1060247" y="834755"/>
                </a:cubicBezTo>
                <a:lnTo>
                  <a:pt x="1060247" y="828250"/>
                </a:lnTo>
                <a:lnTo>
                  <a:pt x="1181666" y="891128"/>
                </a:lnTo>
                <a:close/>
                <a:moveTo>
                  <a:pt x="2027262" y="888960"/>
                </a:moveTo>
                <a:cubicBezTo>
                  <a:pt x="2005580" y="904137"/>
                  <a:pt x="1981730" y="910642"/>
                  <a:pt x="1962216" y="910642"/>
                </a:cubicBezTo>
                <a:cubicBezTo>
                  <a:pt x="1910180" y="910642"/>
                  <a:pt x="1875489" y="862942"/>
                  <a:pt x="1866816" y="797896"/>
                </a:cubicBezTo>
                <a:lnTo>
                  <a:pt x="1903675" y="797896"/>
                </a:lnTo>
                <a:cubicBezTo>
                  <a:pt x="1942703" y="797896"/>
                  <a:pt x="2014253" y="843428"/>
                  <a:pt x="2027262" y="888960"/>
                </a:cubicBezTo>
                <a:close/>
                <a:moveTo>
                  <a:pt x="990865" y="793559"/>
                </a:moveTo>
                <a:cubicBezTo>
                  <a:pt x="997370" y="800064"/>
                  <a:pt x="1010379" y="808737"/>
                  <a:pt x="1019052" y="815241"/>
                </a:cubicBezTo>
                <a:cubicBezTo>
                  <a:pt x="986529" y="834755"/>
                  <a:pt x="975688" y="856437"/>
                  <a:pt x="951838" y="856437"/>
                </a:cubicBezTo>
                <a:cubicBezTo>
                  <a:pt x="947501" y="856437"/>
                  <a:pt x="893296" y="847764"/>
                  <a:pt x="886792" y="847764"/>
                </a:cubicBezTo>
                <a:lnTo>
                  <a:pt x="797896" y="847764"/>
                </a:lnTo>
                <a:cubicBezTo>
                  <a:pt x="804400" y="830419"/>
                  <a:pt x="823914" y="815241"/>
                  <a:pt x="839091" y="806568"/>
                </a:cubicBezTo>
                <a:cubicBezTo>
                  <a:pt x="869446" y="784887"/>
                  <a:pt x="930156" y="756700"/>
                  <a:pt x="934492" y="756700"/>
                </a:cubicBezTo>
                <a:cubicBezTo>
                  <a:pt x="951838" y="756700"/>
                  <a:pt x="975688" y="780550"/>
                  <a:pt x="990865" y="793559"/>
                </a:cubicBezTo>
                <a:close/>
                <a:moveTo>
                  <a:pt x="1923189" y="763205"/>
                </a:moveTo>
                <a:cubicBezTo>
                  <a:pt x="1947039" y="767541"/>
                  <a:pt x="1970889" y="774046"/>
                  <a:pt x="1994739" y="795728"/>
                </a:cubicBezTo>
                <a:cubicBezTo>
                  <a:pt x="1938366" y="769709"/>
                  <a:pt x="1871152" y="782718"/>
                  <a:pt x="1816947" y="748027"/>
                </a:cubicBezTo>
                <a:cubicBezTo>
                  <a:pt x="1812611" y="754532"/>
                  <a:pt x="1812611" y="765373"/>
                  <a:pt x="1812611" y="769709"/>
                </a:cubicBezTo>
                <a:cubicBezTo>
                  <a:pt x="1812611" y="823914"/>
                  <a:pt x="1829956" y="880287"/>
                  <a:pt x="1905843" y="914978"/>
                </a:cubicBezTo>
                <a:cubicBezTo>
                  <a:pt x="1914516" y="919315"/>
                  <a:pt x="1927525" y="921483"/>
                  <a:pt x="1938366" y="923651"/>
                </a:cubicBezTo>
                <a:cubicBezTo>
                  <a:pt x="1957880" y="927987"/>
                  <a:pt x="1983898" y="936660"/>
                  <a:pt x="2005580" y="947501"/>
                </a:cubicBezTo>
                <a:cubicBezTo>
                  <a:pt x="2038103" y="962679"/>
                  <a:pt x="2083635" y="986529"/>
                  <a:pt x="2118326" y="1010379"/>
                </a:cubicBezTo>
                <a:cubicBezTo>
                  <a:pt x="2048944" y="980024"/>
                  <a:pt x="1986067" y="949669"/>
                  <a:pt x="1921021" y="949669"/>
                </a:cubicBezTo>
                <a:lnTo>
                  <a:pt x="1782256" y="964847"/>
                </a:lnTo>
                <a:cubicBezTo>
                  <a:pt x="1767079" y="962679"/>
                  <a:pt x="1749733" y="962679"/>
                  <a:pt x="1734556" y="958342"/>
                </a:cubicBezTo>
                <a:cubicBezTo>
                  <a:pt x="1717210" y="956174"/>
                  <a:pt x="1697697" y="949669"/>
                  <a:pt x="1678183" y="945333"/>
                </a:cubicBezTo>
                <a:lnTo>
                  <a:pt x="1676015" y="947501"/>
                </a:lnTo>
                <a:cubicBezTo>
                  <a:pt x="1689024" y="995201"/>
                  <a:pt x="1738892" y="995201"/>
                  <a:pt x="1767079" y="1008211"/>
                </a:cubicBezTo>
                <a:cubicBezTo>
                  <a:pt x="1734556" y="1023388"/>
                  <a:pt x="1691192" y="1038565"/>
                  <a:pt x="1660837" y="1038565"/>
                </a:cubicBezTo>
                <a:cubicBezTo>
                  <a:pt x="1656501" y="1038565"/>
                  <a:pt x="1556764" y="1019052"/>
                  <a:pt x="1550259" y="1019052"/>
                </a:cubicBezTo>
                <a:cubicBezTo>
                  <a:pt x="1539418" y="1019052"/>
                  <a:pt x="1509064" y="1025556"/>
                  <a:pt x="1500391" y="1034229"/>
                </a:cubicBezTo>
                <a:cubicBezTo>
                  <a:pt x="1502559" y="1036397"/>
                  <a:pt x="1506895" y="1036397"/>
                  <a:pt x="1509064" y="1036397"/>
                </a:cubicBezTo>
                <a:cubicBezTo>
                  <a:pt x="1563269" y="1040734"/>
                  <a:pt x="1621810" y="1118789"/>
                  <a:pt x="1673846" y="1166489"/>
                </a:cubicBezTo>
                <a:cubicBezTo>
                  <a:pt x="1695528" y="1188171"/>
                  <a:pt x="1725883" y="1199012"/>
                  <a:pt x="1751901" y="1201180"/>
                </a:cubicBezTo>
                <a:cubicBezTo>
                  <a:pt x="1758406" y="1201180"/>
                  <a:pt x="1767079" y="1203348"/>
                  <a:pt x="1775752" y="1203348"/>
                </a:cubicBezTo>
                <a:cubicBezTo>
                  <a:pt x="1747565" y="1244544"/>
                  <a:pt x="1708538" y="1246712"/>
                  <a:pt x="1676015" y="1257553"/>
                </a:cubicBezTo>
                <a:cubicBezTo>
                  <a:pt x="1712874" y="1290076"/>
                  <a:pt x="1773583" y="1294412"/>
                  <a:pt x="1814779" y="1294412"/>
                </a:cubicBezTo>
                <a:cubicBezTo>
                  <a:pt x="1858143" y="1294412"/>
                  <a:pt x="1890666" y="1292244"/>
                  <a:pt x="1938366" y="1274899"/>
                </a:cubicBezTo>
                <a:cubicBezTo>
                  <a:pt x="1931862" y="1272730"/>
                  <a:pt x="1921021" y="1270562"/>
                  <a:pt x="1914516" y="1270562"/>
                </a:cubicBezTo>
                <a:cubicBezTo>
                  <a:pt x="1886330" y="1266226"/>
                  <a:pt x="1858143" y="1259721"/>
                  <a:pt x="1829956" y="1242376"/>
                </a:cubicBezTo>
                <a:cubicBezTo>
                  <a:pt x="1808275" y="1231535"/>
                  <a:pt x="1769247" y="1164321"/>
                  <a:pt x="1769247" y="1144807"/>
                </a:cubicBezTo>
                <a:lnTo>
                  <a:pt x="1769247" y="1103611"/>
                </a:lnTo>
                <a:cubicBezTo>
                  <a:pt x="1795265" y="999538"/>
                  <a:pt x="1877657" y="980024"/>
                  <a:pt x="1949207" y="980024"/>
                </a:cubicBezTo>
                <a:cubicBezTo>
                  <a:pt x="2053281" y="980024"/>
                  <a:pt x="2074963" y="1019052"/>
                  <a:pt x="2207222" y="1075425"/>
                </a:cubicBezTo>
                <a:cubicBezTo>
                  <a:pt x="2215895" y="1079761"/>
                  <a:pt x="2233241" y="1086266"/>
                  <a:pt x="2239745" y="1086266"/>
                </a:cubicBezTo>
                <a:lnTo>
                  <a:pt x="2293950" y="1086266"/>
                </a:lnTo>
                <a:cubicBezTo>
                  <a:pt x="2315632" y="1090602"/>
                  <a:pt x="2337314" y="1094938"/>
                  <a:pt x="2356828" y="1099275"/>
                </a:cubicBezTo>
                <a:cubicBezTo>
                  <a:pt x="2332978" y="1099275"/>
                  <a:pt x="2287446" y="1103611"/>
                  <a:pt x="2280941" y="1103611"/>
                </a:cubicBezTo>
                <a:cubicBezTo>
                  <a:pt x="2261427" y="1103611"/>
                  <a:pt x="2250586" y="1101443"/>
                  <a:pt x="2224568" y="1092770"/>
                </a:cubicBezTo>
                <a:cubicBezTo>
                  <a:pt x="2202886" y="1084097"/>
                  <a:pt x="2179036" y="1084097"/>
                  <a:pt x="2159522" y="1073256"/>
                </a:cubicBezTo>
                <a:cubicBezTo>
                  <a:pt x="2081467" y="1038565"/>
                  <a:pt x="2031599" y="999538"/>
                  <a:pt x="1960048" y="999538"/>
                </a:cubicBezTo>
                <a:cubicBezTo>
                  <a:pt x="1899339" y="999538"/>
                  <a:pt x="1793097" y="1036397"/>
                  <a:pt x="1793097" y="1127461"/>
                </a:cubicBezTo>
                <a:cubicBezTo>
                  <a:pt x="1793097" y="1177330"/>
                  <a:pt x="1827788" y="1222862"/>
                  <a:pt x="1892834" y="1244544"/>
                </a:cubicBezTo>
                <a:cubicBezTo>
                  <a:pt x="1931862" y="1259721"/>
                  <a:pt x="1960048" y="1253217"/>
                  <a:pt x="2001244" y="1253217"/>
                </a:cubicBezTo>
                <a:lnTo>
                  <a:pt x="2126999" y="1253217"/>
                </a:lnTo>
                <a:cubicBezTo>
                  <a:pt x="2133504" y="1255385"/>
                  <a:pt x="2140008" y="1255385"/>
                  <a:pt x="2146513" y="1255385"/>
                </a:cubicBezTo>
                <a:cubicBezTo>
                  <a:pt x="2231073" y="1259721"/>
                  <a:pt x="2270100" y="1378972"/>
                  <a:pt x="2298287" y="1437513"/>
                </a:cubicBezTo>
                <a:cubicBezTo>
                  <a:pt x="2244082" y="1391981"/>
                  <a:pt x="2244082" y="1307421"/>
                  <a:pt x="2170363" y="1281403"/>
                </a:cubicBezTo>
                <a:cubicBezTo>
                  <a:pt x="2148681" y="1272730"/>
                  <a:pt x="2116158" y="1268394"/>
                  <a:pt x="2096644" y="1268394"/>
                </a:cubicBezTo>
                <a:cubicBezTo>
                  <a:pt x="2092308" y="1268394"/>
                  <a:pt x="2081467" y="1266226"/>
                  <a:pt x="2035935" y="1270562"/>
                </a:cubicBezTo>
                <a:cubicBezTo>
                  <a:pt x="2027262" y="1270562"/>
                  <a:pt x="2020758" y="1272730"/>
                  <a:pt x="2012085" y="1274899"/>
                </a:cubicBezTo>
                <a:cubicBezTo>
                  <a:pt x="2068458" y="1303085"/>
                  <a:pt x="2159522" y="1281403"/>
                  <a:pt x="2192045" y="1381140"/>
                </a:cubicBezTo>
                <a:cubicBezTo>
                  <a:pt x="2118326" y="1294412"/>
                  <a:pt x="2066290" y="1298749"/>
                  <a:pt x="1994739" y="1298749"/>
                </a:cubicBezTo>
                <a:cubicBezTo>
                  <a:pt x="1990403" y="1298749"/>
                  <a:pt x="1960048" y="1296581"/>
                  <a:pt x="1942703" y="1298749"/>
                </a:cubicBezTo>
                <a:cubicBezTo>
                  <a:pt x="1895002" y="1303085"/>
                  <a:pt x="1834293" y="1320431"/>
                  <a:pt x="1786593" y="1320431"/>
                </a:cubicBezTo>
                <a:cubicBezTo>
                  <a:pt x="1723715" y="1320431"/>
                  <a:pt x="1636987" y="1303085"/>
                  <a:pt x="1593623" y="1220694"/>
                </a:cubicBezTo>
                <a:cubicBezTo>
                  <a:pt x="1615305" y="1222862"/>
                  <a:pt x="1656501" y="1227198"/>
                  <a:pt x="1660837" y="1227198"/>
                </a:cubicBezTo>
                <a:cubicBezTo>
                  <a:pt x="1667342" y="1227198"/>
                  <a:pt x="1691192" y="1225030"/>
                  <a:pt x="1706369" y="1222862"/>
                </a:cubicBezTo>
                <a:cubicBezTo>
                  <a:pt x="1682519" y="1207685"/>
                  <a:pt x="1654333" y="1190339"/>
                  <a:pt x="1630483" y="1166489"/>
                </a:cubicBezTo>
                <a:cubicBezTo>
                  <a:pt x="1571941" y="1112284"/>
                  <a:pt x="1528577" y="1064584"/>
                  <a:pt x="1474373" y="1064584"/>
                </a:cubicBezTo>
                <a:cubicBezTo>
                  <a:pt x="1457027" y="1064584"/>
                  <a:pt x="1435345" y="1071088"/>
                  <a:pt x="1417999" y="1079761"/>
                </a:cubicBezTo>
                <a:cubicBezTo>
                  <a:pt x="1448354" y="995201"/>
                  <a:pt x="1491718" y="999538"/>
                  <a:pt x="1548091" y="999538"/>
                </a:cubicBezTo>
                <a:cubicBezTo>
                  <a:pt x="1552428" y="999538"/>
                  <a:pt x="1584950" y="999538"/>
                  <a:pt x="1602296" y="1001706"/>
                </a:cubicBezTo>
                <a:cubicBezTo>
                  <a:pt x="1617473" y="1001706"/>
                  <a:pt x="1645660" y="1012547"/>
                  <a:pt x="1649996" y="1012547"/>
                </a:cubicBezTo>
                <a:cubicBezTo>
                  <a:pt x="1663005" y="1012547"/>
                  <a:pt x="1669510" y="1006042"/>
                  <a:pt x="1669510" y="997370"/>
                </a:cubicBezTo>
                <a:cubicBezTo>
                  <a:pt x="1669510" y="990865"/>
                  <a:pt x="1649996" y="973519"/>
                  <a:pt x="1643492" y="960510"/>
                </a:cubicBezTo>
                <a:cubicBezTo>
                  <a:pt x="1626146" y="925819"/>
                  <a:pt x="1621810" y="912810"/>
                  <a:pt x="1621810" y="886792"/>
                </a:cubicBezTo>
                <a:cubicBezTo>
                  <a:pt x="1621810" y="880287"/>
                  <a:pt x="1623978" y="873783"/>
                  <a:pt x="1623978" y="867278"/>
                </a:cubicBezTo>
                <a:cubicBezTo>
                  <a:pt x="1682519" y="930156"/>
                  <a:pt x="1754070" y="938828"/>
                  <a:pt x="1814779" y="938828"/>
                </a:cubicBezTo>
                <a:cubicBezTo>
                  <a:pt x="1819116" y="938828"/>
                  <a:pt x="1866816" y="934492"/>
                  <a:pt x="1892834" y="932324"/>
                </a:cubicBezTo>
                <a:cubicBezTo>
                  <a:pt x="1895002" y="932324"/>
                  <a:pt x="1899339" y="930156"/>
                  <a:pt x="1903675" y="927987"/>
                </a:cubicBezTo>
                <a:cubicBezTo>
                  <a:pt x="1903675" y="927987"/>
                  <a:pt x="1903675" y="925819"/>
                  <a:pt x="1901507" y="923651"/>
                </a:cubicBezTo>
                <a:cubicBezTo>
                  <a:pt x="1814779" y="899801"/>
                  <a:pt x="1788761" y="826082"/>
                  <a:pt x="1788761" y="769709"/>
                </a:cubicBezTo>
                <a:cubicBezTo>
                  <a:pt x="1788761" y="739354"/>
                  <a:pt x="1795265" y="713336"/>
                  <a:pt x="1806106" y="685150"/>
                </a:cubicBezTo>
                <a:cubicBezTo>
                  <a:pt x="1816947" y="732850"/>
                  <a:pt x="1884161" y="756700"/>
                  <a:pt x="1923189" y="763205"/>
                </a:cubicBezTo>
                <a:close/>
                <a:moveTo>
                  <a:pt x="1513400" y="704663"/>
                </a:moveTo>
                <a:cubicBezTo>
                  <a:pt x="1532914" y="709000"/>
                  <a:pt x="1565437" y="711168"/>
                  <a:pt x="1587119" y="724177"/>
                </a:cubicBezTo>
                <a:cubicBezTo>
                  <a:pt x="1591455" y="726345"/>
                  <a:pt x="1600128" y="739354"/>
                  <a:pt x="1602296" y="748027"/>
                </a:cubicBezTo>
                <a:cubicBezTo>
                  <a:pt x="1535082" y="715504"/>
                  <a:pt x="1463532" y="715504"/>
                  <a:pt x="1396318" y="709000"/>
                </a:cubicBezTo>
                <a:cubicBezTo>
                  <a:pt x="1420168" y="730682"/>
                  <a:pt x="1459195" y="728513"/>
                  <a:pt x="1480877" y="758868"/>
                </a:cubicBezTo>
                <a:cubicBezTo>
                  <a:pt x="1478709" y="758868"/>
                  <a:pt x="1480877" y="761036"/>
                  <a:pt x="1474373" y="761036"/>
                </a:cubicBezTo>
                <a:cubicBezTo>
                  <a:pt x="1470036" y="761036"/>
                  <a:pt x="1448354" y="750195"/>
                  <a:pt x="1435345" y="745859"/>
                </a:cubicBezTo>
                <a:cubicBezTo>
                  <a:pt x="1411495" y="735018"/>
                  <a:pt x="1385477" y="732850"/>
                  <a:pt x="1363795" y="717672"/>
                </a:cubicBezTo>
                <a:cubicBezTo>
                  <a:pt x="1355122" y="713336"/>
                  <a:pt x="1342113" y="702495"/>
                  <a:pt x="1333440" y="691654"/>
                </a:cubicBezTo>
                <a:cubicBezTo>
                  <a:pt x="1322599" y="676477"/>
                  <a:pt x="1309590" y="648290"/>
                  <a:pt x="1309590" y="643954"/>
                </a:cubicBezTo>
                <a:lnTo>
                  <a:pt x="1309590" y="637449"/>
                </a:lnTo>
                <a:cubicBezTo>
                  <a:pt x="1372467" y="687318"/>
                  <a:pt x="1448354" y="691654"/>
                  <a:pt x="1513400" y="704663"/>
                </a:cubicBezTo>
                <a:close/>
                <a:moveTo>
                  <a:pt x="893296" y="611431"/>
                </a:moveTo>
                <a:cubicBezTo>
                  <a:pt x="1010379" y="624440"/>
                  <a:pt x="1125293" y="754532"/>
                  <a:pt x="1242376" y="780550"/>
                </a:cubicBezTo>
                <a:cubicBezTo>
                  <a:pt x="1255385" y="782718"/>
                  <a:pt x="1270562" y="787055"/>
                  <a:pt x="1283571" y="791391"/>
                </a:cubicBezTo>
                <a:cubicBezTo>
                  <a:pt x="1296581" y="793559"/>
                  <a:pt x="1326935" y="804400"/>
                  <a:pt x="1333440" y="804400"/>
                </a:cubicBezTo>
                <a:lnTo>
                  <a:pt x="1396318" y="804400"/>
                </a:lnTo>
                <a:cubicBezTo>
                  <a:pt x="1409327" y="808737"/>
                  <a:pt x="1422336" y="815241"/>
                  <a:pt x="1433177" y="819578"/>
                </a:cubicBezTo>
                <a:cubicBezTo>
                  <a:pt x="1413663" y="819578"/>
                  <a:pt x="1378972" y="821746"/>
                  <a:pt x="1372467" y="821746"/>
                </a:cubicBezTo>
                <a:cubicBezTo>
                  <a:pt x="1346449" y="821746"/>
                  <a:pt x="1350785" y="819578"/>
                  <a:pt x="1320431" y="810905"/>
                </a:cubicBezTo>
                <a:cubicBezTo>
                  <a:pt x="1309590" y="806568"/>
                  <a:pt x="1294412" y="808737"/>
                  <a:pt x="1283571" y="806568"/>
                </a:cubicBezTo>
                <a:cubicBezTo>
                  <a:pt x="1248880" y="802232"/>
                  <a:pt x="1203348" y="791391"/>
                  <a:pt x="1170825" y="776214"/>
                </a:cubicBezTo>
                <a:cubicBezTo>
                  <a:pt x="1118789" y="754532"/>
                  <a:pt x="1066752" y="724177"/>
                  <a:pt x="1014715" y="685150"/>
                </a:cubicBezTo>
                <a:lnTo>
                  <a:pt x="1008211" y="685150"/>
                </a:lnTo>
                <a:cubicBezTo>
                  <a:pt x="1029893" y="715504"/>
                  <a:pt x="1073257" y="763205"/>
                  <a:pt x="1105779" y="784887"/>
                </a:cubicBezTo>
                <a:cubicBezTo>
                  <a:pt x="1159984" y="823914"/>
                  <a:pt x="1214189" y="845596"/>
                  <a:pt x="1268394" y="860773"/>
                </a:cubicBezTo>
                <a:cubicBezTo>
                  <a:pt x="1281403" y="865110"/>
                  <a:pt x="1298749" y="860773"/>
                  <a:pt x="1307422" y="875951"/>
                </a:cubicBezTo>
                <a:lnTo>
                  <a:pt x="1274899" y="875951"/>
                </a:lnTo>
                <a:cubicBezTo>
                  <a:pt x="1251048" y="871614"/>
                  <a:pt x="1222862" y="865110"/>
                  <a:pt x="1199012" y="860773"/>
                </a:cubicBezTo>
                <a:cubicBezTo>
                  <a:pt x="1138302" y="847764"/>
                  <a:pt x="1058079" y="795728"/>
                  <a:pt x="1008211" y="726345"/>
                </a:cubicBezTo>
                <a:cubicBezTo>
                  <a:pt x="1003874" y="717672"/>
                  <a:pt x="995201" y="709000"/>
                  <a:pt x="988697" y="704663"/>
                </a:cubicBezTo>
                <a:cubicBezTo>
                  <a:pt x="967015" y="678645"/>
                  <a:pt x="934492" y="654795"/>
                  <a:pt x="908474" y="639617"/>
                </a:cubicBezTo>
                <a:cubicBezTo>
                  <a:pt x="888960" y="628777"/>
                  <a:pt x="867278" y="620104"/>
                  <a:pt x="849932" y="611431"/>
                </a:cubicBezTo>
                <a:lnTo>
                  <a:pt x="893296" y="611431"/>
                </a:lnTo>
                <a:close/>
                <a:moveTo>
                  <a:pt x="1715042" y="665636"/>
                </a:moveTo>
                <a:cubicBezTo>
                  <a:pt x="1695528" y="669972"/>
                  <a:pt x="1671678" y="654795"/>
                  <a:pt x="1652165" y="650458"/>
                </a:cubicBezTo>
                <a:cubicBezTo>
                  <a:pt x="1652165" y="650458"/>
                  <a:pt x="1649996" y="648290"/>
                  <a:pt x="1649996" y="654795"/>
                </a:cubicBezTo>
                <a:cubicBezTo>
                  <a:pt x="1649996" y="667804"/>
                  <a:pt x="1678183" y="693822"/>
                  <a:pt x="1689024" y="709000"/>
                </a:cubicBezTo>
                <a:cubicBezTo>
                  <a:pt x="1639155" y="691654"/>
                  <a:pt x="1582782" y="589749"/>
                  <a:pt x="1582782" y="552890"/>
                </a:cubicBezTo>
                <a:lnTo>
                  <a:pt x="1582782" y="546385"/>
                </a:lnTo>
                <a:cubicBezTo>
                  <a:pt x="1604464" y="589749"/>
                  <a:pt x="1671678" y="648290"/>
                  <a:pt x="1715042" y="665636"/>
                </a:cubicBezTo>
                <a:close/>
                <a:moveTo>
                  <a:pt x="1621810" y="546385"/>
                </a:moveTo>
                <a:cubicBezTo>
                  <a:pt x="1667342" y="604926"/>
                  <a:pt x="1730220" y="630945"/>
                  <a:pt x="1786593" y="646122"/>
                </a:cubicBezTo>
                <a:cubicBezTo>
                  <a:pt x="1814779" y="654795"/>
                  <a:pt x="1847302" y="661299"/>
                  <a:pt x="1877657" y="672140"/>
                </a:cubicBezTo>
                <a:cubicBezTo>
                  <a:pt x="1912348" y="682981"/>
                  <a:pt x="1953544" y="702495"/>
                  <a:pt x="1992571" y="730682"/>
                </a:cubicBezTo>
                <a:cubicBezTo>
                  <a:pt x="2020758" y="752364"/>
                  <a:pt x="2061953" y="795728"/>
                  <a:pt x="2081467" y="828250"/>
                </a:cubicBezTo>
                <a:cubicBezTo>
                  <a:pt x="2103149" y="862942"/>
                  <a:pt x="2124831" y="912810"/>
                  <a:pt x="2168195" y="943165"/>
                </a:cubicBezTo>
                <a:cubicBezTo>
                  <a:pt x="2192045" y="962679"/>
                  <a:pt x="2228904" y="973519"/>
                  <a:pt x="2254923" y="980024"/>
                </a:cubicBezTo>
                <a:cubicBezTo>
                  <a:pt x="2265764" y="982192"/>
                  <a:pt x="2274437" y="1006042"/>
                  <a:pt x="2276605" y="1006042"/>
                </a:cubicBezTo>
                <a:cubicBezTo>
                  <a:pt x="2283109" y="1006042"/>
                  <a:pt x="2289614" y="995201"/>
                  <a:pt x="2296118" y="993033"/>
                </a:cubicBezTo>
                <a:cubicBezTo>
                  <a:pt x="2302623" y="988697"/>
                  <a:pt x="2319969" y="984360"/>
                  <a:pt x="2326473" y="984360"/>
                </a:cubicBezTo>
                <a:cubicBezTo>
                  <a:pt x="2332978" y="984360"/>
                  <a:pt x="2391519" y="995201"/>
                  <a:pt x="2395855" y="997370"/>
                </a:cubicBezTo>
                <a:cubicBezTo>
                  <a:pt x="2413201" y="1008211"/>
                  <a:pt x="2411033" y="1023388"/>
                  <a:pt x="2417537" y="1036397"/>
                </a:cubicBezTo>
                <a:cubicBezTo>
                  <a:pt x="2430547" y="1025556"/>
                  <a:pt x="2417537" y="1010379"/>
                  <a:pt x="2428378" y="999538"/>
                </a:cubicBezTo>
                <a:lnTo>
                  <a:pt x="2493424" y="999538"/>
                </a:lnTo>
                <a:cubicBezTo>
                  <a:pt x="2502097" y="1001706"/>
                  <a:pt x="2512938" y="1010379"/>
                  <a:pt x="2521611" y="1023388"/>
                </a:cubicBezTo>
                <a:cubicBezTo>
                  <a:pt x="2528115" y="1012547"/>
                  <a:pt x="2534620" y="993033"/>
                  <a:pt x="2549797" y="982192"/>
                </a:cubicBezTo>
                <a:cubicBezTo>
                  <a:pt x="2562806" y="969183"/>
                  <a:pt x="2632189" y="951838"/>
                  <a:pt x="2656039" y="951838"/>
                </a:cubicBezTo>
                <a:cubicBezTo>
                  <a:pt x="2727589" y="951838"/>
                  <a:pt x="2792635" y="1008211"/>
                  <a:pt x="2792635" y="1081929"/>
                </a:cubicBezTo>
                <a:cubicBezTo>
                  <a:pt x="2792635" y="1162152"/>
                  <a:pt x="2690730" y="1196844"/>
                  <a:pt x="2640861" y="1196844"/>
                </a:cubicBezTo>
                <a:cubicBezTo>
                  <a:pt x="2593161" y="1196844"/>
                  <a:pt x="2484751" y="1144807"/>
                  <a:pt x="2424042" y="1144807"/>
                </a:cubicBezTo>
                <a:lnTo>
                  <a:pt x="2287446" y="1144807"/>
                </a:lnTo>
                <a:cubicBezTo>
                  <a:pt x="2168195" y="1140471"/>
                  <a:pt x="2092308" y="1027724"/>
                  <a:pt x="1983898" y="1027724"/>
                </a:cubicBezTo>
                <a:cubicBezTo>
                  <a:pt x="1936198" y="1027724"/>
                  <a:pt x="1866816" y="1058079"/>
                  <a:pt x="1866816" y="1123125"/>
                </a:cubicBezTo>
                <a:cubicBezTo>
                  <a:pt x="1866816" y="1186003"/>
                  <a:pt x="1949207" y="1238039"/>
                  <a:pt x="2005580" y="1238039"/>
                </a:cubicBezTo>
                <a:lnTo>
                  <a:pt x="2109654" y="1235871"/>
                </a:lnTo>
                <a:cubicBezTo>
                  <a:pt x="2126999" y="1238039"/>
                  <a:pt x="2144345" y="1242376"/>
                  <a:pt x="2163859" y="1244544"/>
                </a:cubicBezTo>
                <a:cubicBezTo>
                  <a:pt x="2183372" y="1246712"/>
                  <a:pt x="2209391" y="1253217"/>
                  <a:pt x="2233241" y="1268394"/>
                </a:cubicBezTo>
                <a:cubicBezTo>
                  <a:pt x="2287446" y="1303085"/>
                  <a:pt x="2304791" y="1355122"/>
                  <a:pt x="2332978" y="1400654"/>
                </a:cubicBezTo>
                <a:cubicBezTo>
                  <a:pt x="2356828" y="1439681"/>
                  <a:pt x="2426210" y="1483045"/>
                  <a:pt x="2465238" y="1483045"/>
                </a:cubicBezTo>
                <a:lnTo>
                  <a:pt x="2528115" y="1483045"/>
                </a:lnTo>
                <a:cubicBezTo>
                  <a:pt x="2538956" y="1485213"/>
                  <a:pt x="2538956" y="1493886"/>
                  <a:pt x="2538956" y="1498223"/>
                </a:cubicBezTo>
                <a:cubicBezTo>
                  <a:pt x="2538956" y="1511232"/>
                  <a:pt x="2530283" y="1528577"/>
                  <a:pt x="2521611" y="1543755"/>
                </a:cubicBezTo>
                <a:cubicBezTo>
                  <a:pt x="2484751" y="1604464"/>
                  <a:pt x="2419706" y="1591455"/>
                  <a:pt x="2376342" y="1641323"/>
                </a:cubicBezTo>
                <a:cubicBezTo>
                  <a:pt x="2358996" y="1658669"/>
                  <a:pt x="2354660" y="1676015"/>
                  <a:pt x="2354660" y="1693360"/>
                </a:cubicBezTo>
                <a:cubicBezTo>
                  <a:pt x="2341651" y="1671678"/>
                  <a:pt x="2339482" y="1665174"/>
                  <a:pt x="2339482" y="1647828"/>
                </a:cubicBezTo>
                <a:cubicBezTo>
                  <a:pt x="2339482" y="1606632"/>
                  <a:pt x="2382846" y="1569773"/>
                  <a:pt x="2382846" y="1545923"/>
                </a:cubicBezTo>
                <a:cubicBezTo>
                  <a:pt x="2382846" y="1539418"/>
                  <a:pt x="2378510" y="1532914"/>
                  <a:pt x="2372005" y="1532914"/>
                </a:cubicBezTo>
                <a:cubicBezTo>
                  <a:pt x="2365501" y="1532914"/>
                  <a:pt x="2343819" y="1548091"/>
                  <a:pt x="2330810" y="1552428"/>
                </a:cubicBezTo>
                <a:cubicBezTo>
                  <a:pt x="2296118" y="1563268"/>
                  <a:pt x="2257091" y="1569773"/>
                  <a:pt x="2224568" y="1582782"/>
                </a:cubicBezTo>
                <a:cubicBezTo>
                  <a:pt x="2211559" y="1587119"/>
                  <a:pt x="2185541" y="1602296"/>
                  <a:pt x="2179036" y="1621810"/>
                </a:cubicBezTo>
                <a:cubicBezTo>
                  <a:pt x="2172531" y="1639155"/>
                  <a:pt x="2170363" y="1658669"/>
                  <a:pt x="2166027" y="1678183"/>
                </a:cubicBezTo>
                <a:cubicBezTo>
                  <a:pt x="2144345" y="1663005"/>
                  <a:pt x="2142177" y="1652164"/>
                  <a:pt x="2142177" y="1636987"/>
                </a:cubicBezTo>
                <a:cubicBezTo>
                  <a:pt x="2142177" y="1600128"/>
                  <a:pt x="2194213" y="1556764"/>
                  <a:pt x="2194213" y="1498223"/>
                </a:cubicBezTo>
                <a:cubicBezTo>
                  <a:pt x="2194213" y="1409327"/>
                  <a:pt x="2107485" y="1383308"/>
                  <a:pt x="2051112" y="1383308"/>
                </a:cubicBezTo>
                <a:cubicBezTo>
                  <a:pt x="2033767" y="1383308"/>
                  <a:pt x="1988235" y="1391981"/>
                  <a:pt x="1975226" y="1398486"/>
                </a:cubicBezTo>
                <a:cubicBezTo>
                  <a:pt x="1881993" y="1441850"/>
                  <a:pt x="1892834" y="1543755"/>
                  <a:pt x="1799602" y="1576278"/>
                </a:cubicBezTo>
                <a:cubicBezTo>
                  <a:pt x="1777920" y="1584950"/>
                  <a:pt x="1754070" y="1587119"/>
                  <a:pt x="1734556" y="1591455"/>
                </a:cubicBezTo>
                <a:cubicBezTo>
                  <a:pt x="1712874" y="1593623"/>
                  <a:pt x="1686856" y="1604464"/>
                  <a:pt x="1665174" y="1619642"/>
                </a:cubicBezTo>
                <a:cubicBezTo>
                  <a:pt x="1671678" y="1608801"/>
                  <a:pt x="1721547" y="1558932"/>
                  <a:pt x="1741061" y="1558932"/>
                </a:cubicBezTo>
                <a:cubicBezTo>
                  <a:pt x="1747565" y="1558932"/>
                  <a:pt x="1758406" y="1569773"/>
                  <a:pt x="1764911" y="1569773"/>
                </a:cubicBezTo>
                <a:cubicBezTo>
                  <a:pt x="1801770" y="1569773"/>
                  <a:pt x="1847302" y="1515568"/>
                  <a:pt x="1858143" y="1480877"/>
                </a:cubicBezTo>
                <a:cubicBezTo>
                  <a:pt x="1873320" y="1437513"/>
                  <a:pt x="1879825" y="1398486"/>
                  <a:pt x="1912348" y="1355122"/>
                </a:cubicBezTo>
                <a:lnTo>
                  <a:pt x="1910180" y="1352954"/>
                </a:lnTo>
                <a:cubicBezTo>
                  <a:pt x="1851638" y="1389813"/>
                  <a:pt x="1853807" y="1446186"/>
                  <a:pt x="1823452" y="1493886"/>
                </a:cubicBezTo>
                <a:lnTo>
                  <a:pt x="1823452" y="1444018"/>
                </a:lnTo>
                <a:cubicBezTo>
                  <a:pt x="1816947" y="1428840"/>
                  <a:pt x="1819116" y="1409327"/>
                  <a:pt x="1803938" y="1394149"/>
                </a:cubicBezTo>
                <a:cubicBezTo>
                  <a:pt x="1790929" y="1444018"/>
                  <a:pt x="1816947" y="1509064"/>
                  <a:pt x="1745397" y="1554596"/>
                </a:cubicBezTo>
                <a:cubicBezTo>
                  <a:pt x="1760574" y="1513400"/>
                  <a:pt x="1773583" y="1493886"/>
                  <a:pt x="1773583" y="1461363"/>
                </a:cubicBezTo>
                <a:cubicBezTo>
                  <a:pt x="1773583" y="1437513"/>
                  <a:pt x="1775752" y="1446186"/>
                  <a:pt x="1760574" y="1413663"/>
                </a:cubicBezTo>
                <a:cubicBezTo>
                  <a:pt x="1704201" y="1532914"/>
                  <a:pt x="1580614" y="1539418"/>
                  <a:pt x="1498223" y="1550259"/>
                </a:cubicBezTo>
                <a:cubicBezTo>
                  <a:pt x="1470036" y="1552428"/>
                  <a:pt x="1431009" y="1576278"/>
                  <a:pt x="1404990" y="1604464"/>
                </a:cubicBezTo>
                <a:cubicBezTo>
                  <a:pt x="1398486" y="1552428"/>
                  <a:pt x="1463532" y="1500391"/>
                  <a:pt x="1511232" y="1491718"/>
                </a:cubicBezTo>
                <a:lnTo>
                  <a:pt x="1517736" y="1491718"/>
                </a:lnTo>
                <a:cubicBezTo>
                  <a:pt x="1511232" y="1500391"/>
                  <a:pt x="1500391" y="1506895"/>
                  <a:pt x="1491718" y="1517736"/>
                </a:cubicBezTo>
                <a:lnTo>
                  <a:pt x="1491718" y="1526409"/>
                </a:lnTo>
                <a:cubicBezTo>
                  <a:pt x="1567605" y="1511232"/>
                  <a:pt x="1682519" y="1511232"/>
                  <a:pt x="1702033" y="1433177"/>
                </a:cubicBezTo>
                <a:cubicBezTo>
                  <a:pt x="1686856" y="1448354"/>
                  <a:pt x="1621810" y="1487382"/>
                  <a:pt x="1595791" y="1487382"/>
                </a:cubicBezTo>
                <a:lnTo>
                  <a:pt x="1589287" y="1487382"/>
                </a:lnTo>
                <a:cubicBezTo>
                  <a:pt x="1628314" y="1454859"/>
                  <a:pt x="1647828" y="1426672"/>
                  <a:pt x="1647828" y="1394149"/>
                </a:cubicBezTo>
                <a:cubicBezTo>
                  <a:pt x="1647828" y="1389813"/>
                  <a:pt x="1643492" y="1368131"/>
                  <a:pt x="1639155" y="1355122"/>
                </a:cubicBezTo>
                <a:cubicBezTo>
                  <a:pt x="1626146" y="1383308"/>
                  <a:pt x="1630483" y="1437513"/>
                  <a:pt x="1584950" y="1450522"/>
                </a:cubicBezTo>
                <a:cubicBezTo>
                  <a:pt x="1595791" y="1433177"/>
                  <a:pt x="1608801" y="1411495"/>
                  <a:pt x="1615305" y="1394149"/>
                </a:cubicBezTo>
                <a:lnTo>
                  <a:pt x="1615305" y="1363795"/>
                </a:lnTo>
                <a:cubicBezTo>
                  <a:pt x="1613137" y="1363795"/>
                  <a:pt x="1613137" y="1361626"/>
                  <a:pt x="1610969" y="1359458"/>
                </a:cubicBezTo>
                <a:cubicBezTo>
                  <a:pt x="1578446" y="1389813"/>
                  <a:pt x="1528577" y="1417999"/>
                  <a:pt x="1491718" y="1417999"/>
                </a:cubicBezTo>
                <a:lnTo>
                  <a:pt x="1324767" y="1417999"/>
                </a:lnTo>
                <a:cubicBezTo>
                  <a:pt x="1320431" y="1420168"/>
                  <a:pt x="1311758" y="1426672"/>
                  <a:pt x="1311758" y="1431009"/>
                </a:cubicBezTo>
                <a:cubicBezTo>
                  <a:pt x="1307422" y="1444018"/>
                  <a:pt x="1309590" y="1470036"/>
                  <a:pt x="1309590" y="1476541"/>
                </a:cubicBezTo>
                <a:cubicBezTo>
                  <a:pt x="1309590" y="1500391"/>
                  <a:pt x="1307422" y="1511232"/>
                  <a:pt x="1318263" y="1543755"/>
                </a:cubicBezTo>
                <a:cubicBezTo>
                  <a:pt x="1322599" y="1554596"/>
                  <a:pt x="1322599" y="1569773"/>
                  <a:pt x="1329103" y="1582782"/>
                </a:cubicBezTo>
                <a:cubicBezTo>
                  <a:pt x="1333440" y="1591455"/>
                  <a:pt x="1348617" y="1600128"/>
                  <a:pt x="1359458" y="1606632"/>
                </a:cubicBezTo>
                <a:cubicBezTo>
                  <a:pt x="1398486" y="1634819"/>
                  <a:pt x="1450522" y="1669510"/>
                  <a:pt x="1491718" y="1686856"/>
                </a:cubicBezTo>
                <a:cubicBezTo>
                  <a:pt x="1437513" y="1684687"/>
                  <a:pt x="1370299" y="1645660"/>
                  <a:pt x="1331272" y="1587119"/>
                </a:cubicBezTo>
                <a:cubicBezTo>
                  <a:pt x="1329103" y="1582782"/>
                  <a:pt x="1322599" y="1580614"/>
                  <a:pt x="1320431" y="1576278"/>
                </a:cubicBezTo>
                <a:cubicBezTo>
                  <a:pt x="1296581" y="1543755"/>
                  <a:pt x="1311758" y="1515568"/>
                  <a:pt x="1268394" y="1515568"/>
                </a:cubicBezTo>
                <a:cubicBezTo>
                  <a:pt x="1246712" y="1515568"/>
                  <a:pt x="1157816" y="1528577"/>
                  <a:pt x="1157816" y="1571941"/>
                </a:cubicBezTo>
                <a:cubicBezTo>
                  <a:pt x="1157816" y="1591455"/>
                  <a:pt x="1179498" y="1617473"/>
                  <a:pt x="1188171" y="1634819"/>
                </a:cubicBezTo>
                <a:cubicBezTo>
                  <a:pt x="1196844" y="1649996"/>
                  <a:pt x="1216357" y="1667342"/>
                  <a:pt x="1231535" y="1680351"/>
                </a:cubicBezTo>
                <a:cubicBezTo>
                  <a:pt x="1253217" y="1697697"/>
                  <a:pt x="1277067" y="1721547"/>
                  <a:pt x="1300917" y="1743229"/>
                </a:cubicBezTo>
                <a:cubicBezTo>
                  <a:pt x="1274899" y="1745397"/>
                  <a:pt x="1274899" y="1777920"/>
                  <a:pt x="1270562" y="1790929"/>
                </a:cubicBezTo>
                <a:cubicBezTo>
                  <a:pt x="1270562" y="1790929"/>
                  <a:pt x="1268394" y="1793097"/>
                  <a:pt x="1274899" y="1793097"/>
                </a:cubicBezTo>
                <a:cubicBezTo>
                  <a:pt x="1285740" y="1793097"/>
                  <a:pt x="1313926" y="1780088"/>
                  <a:pt x="1313926" y="1764911"/>
                </a:cubicBezTo>
                <a:cubicBezTo>
                  <a:pt x="1313926" y="1760574"/>
                  <a:pt x="1309590" y="1751901"/>
                  <a:pt x="1305253" y="1745397"/>
                </a:cubicBezTo>
                <a:cubicBezTo>
                  <a:pt x="1365963" y="1767079"/>
                  <a:pt x="1480877" y="1823452"/>
                  <a:pt x="1550259" y="1823452"/>
                </a:cubicBezTo>
                <a:cubicBezTo>
                  <a:pt x="1556764" y="1823452"/>
                  <a:pt x="1567605" y="1821284"/>
                  <a:pt x="1574110" y="1816947"/>
                </a:cubicBezTo>
                <a:cubicBezTo>
                  <a:pt x="1580614" y="1812611"/>
                  <a:pt x="1617473" y="1749733"/>
                  <a:pt x="1617473" y="1738892"/>
                </a:cubicBezTo>
                <a:cubicBezTo>
                  <a:pt x="1617473" y="1734556"/>
                  <a:pt x="1615305" y="1730219"/>
                  <a:pt x="1610969" y="1728051"/>
                </a:cubicBezTo>
                <a:cubicBezTo>
                  <a:pt x="1593623" y="1721547"/>
                  <a:pt x="1574110" y="1721547"/>
                  <a:pt x="1558932" y="1717210"/>
                </a:cubicBezTo>
                <a:cubicBezTo>
                  <a:pt x="1541587" y="1715042"/>
                  <a:pt x="1522073" y="1708538"/>
                  <a:pt x="1504727" y="1699865"/>
                </a:cubicBezTo>
                <a:cubicBezTo>
                  <a:pt x="1515568" y="1699865"/>
                  <a:pt x="1528577" y="1697697"/>
                  <a:pt x="1541587" y="1699865"/>
                </a:cubicBezTo>
                <a:cubicBezTo>
                  <a:pt x="1576278" y="1704201"/>
                  <a:pt x="1610969" y="1719379"/>
                  <a:pt x="1649996" y="1723715"/>
                </a:cubicBezTo>
                <a:cubicBezTo>
                  <a:pt x="1708538" y="1732388"/>
                  <a:pt x="1771415" y="1738892"/>
                  <a:pt x="1832125" y="1749733"/>
                </a:cubicBezTo>
                <a:cubicBezTo>
                  <a:pt x="1884161" y="1758406"/>
                  <a:pt x="1938366" y="1777920"/>
                  <a:pt x="1992571" y="1795265"/>
                </a:cubicBezTo>
                <a:cubicBezTo>
                  <a:pt x="2148681" y="1847302"/>
                  <a:pt x="2345987" y="1938366"/>
                  <a:pt x="2471742" y="2126999"/>
                </a:cubicBezTo>
                <a:cubicBezTo>
                  <a:pt x="2512938" y="2185540"/>
                  <a:pt x="2547629" y="2252754"/>
                  <a:pt x="2562806" y="2311296"/>
                </a:cubicBezTo>
                <a:cubicBezTo>
                  <a:pt x="2567143" y="2319969"/>
                  <a:pt x="2569311" y="2335146"/>
                  <a:pt x="2573647" y="2345987"/>
                </a:cubicBezTo>
                <a:cubicBezTo>
                  <a:pt x="2575816" y="2350323"/>
                  <a:pt x="2601834" y="2356828"/>
                  <a:pt x="2606170" y="2356828"/>
                </a:cubicBezTo>
                <a:cubicBezTo>
                  <a:pt x="2643030" y="2356828"/>
                  <a:pt x="2695066" y="2302623"/>
                  <a:pt x="2695066" y="2270100"/>
                </a:cubicBezTo>
                <a:cubicBezTo>
                  <a:pt x="2695066" y="2248418"/>
                  <a:pt x="2677721" y="2215895"/>
                  <a:pt x="2664712" y="2198550"/>
                </a:cubicBezTo>
                <a:cubicBezTo>
                  <a:pt x="2647366" y="2174699"/>
                  <a:pt x="2623516" y="2163858"/>
                  <a:pt x="2604002" y="2148681"/>
                </a:cubicBezTo>
                <a:cubicBezTo>
                  <a:pt x="2580152" y="2131336"/>
                  <a:pt x="2558470" y="2103149"/>
                  <a:pt x="2545461" y="2081467"/>
                </a:cubicBezTo>
                <a:cubicBezTo>
                  <a:pt x="2528115" y="2051112"/>
                  <a:pt x="2502097" y="1994739"/>
                  <a:pt x="2502097" y="1960048"/>
                </a:cubicBezTo>
                <a:cubicBezTo>
                  <a:pt x="2502097" y="1916684"/>
                  <a:pt x="2538956" y="1881993"/>
                  <a:pt x="2588825" y="1864648"/>
                </a:cubicBezTo>
                <a:cubicBezTo>
                  <a:pt x="2560638" y="1897170"/>
                  <a:pt x="2554134" y="1910180"/>
                  <a:pt x="2554134" y="1938366"/>
                </a:cubicBezTo>
                <a:cubicBezTo>
                  <a:pt x="2554134" y="1951375"/>
                  <a:pt x="2547629" y="1962216"/>
                  <a:pt x="2569311" y="1979562"/>
                </a:cubicBezTo>
                <a:cubicBezTo>
                  <a:pt x="2577984" y="1988235"/>
                  <a:pt x="2593161" y="1990403"/>
                  <a:pt x="2606170" y="2001244"/>
                </a:cubicBezTo>
                <a:cubicBezTo>
                  <a:pt x="2621348" y="2014253"/>
                  <a:pt x="2636525" y="2033767"/>
                  <a:pt x="2651702" y="2048944"/>
                </a:cubicBezTo>
                <a:cubicBezTo>
                  <a:pt x="2656039" y="2046776"/>
                  <a:pt x="2664712" y="2009917"/>
                  <a:pt x="2664712" y="2003412"/>
                </a:cubicBezTo>
                <a:cubicBezTo>
                  <a:pt x="2664712" y="1999076"/>
                  <a:pt x="2658207" y="1970889"/>
                  <a:pt x="2658207" y="1953544"/>
                </a:cubicBezTo>
                <a:cubicBezTo>
                  <a:pt x="2656039" y="1905843"/>
                  <a:pt x="2656039" y="1892834"/>
                  <a:pt x="2656039" y="1888498"/>
                </a:cubicBezTo>
                <a:cubicBezTo>
                  <a:pt x="2656039" y="1853807"/>
                  <a:pt x="2669048" y="1812611"/>
                  <a:pt x="2725421" y="1797434"/>
                </a:cubicBezTo>
                <a:cubicBezTo>
                  <a:pt x="2727589" y="1797434"/>
                  <a:pt x="2729757" y="1795265"/>
                  <a:pt x="2736262" y="1795265"/>
                </a:cubicBezTo>
                <a:lnTo>
                  <a:pt x="2755776" y="1795265"/>
                </a:lnTo>
                <a:cubicBezTo>
                  <a:pt x="2729757" y="1812611"/>
                  <a:pt x="2714580" y="1845134"/>
                  <a:pt x="2714580" y="1866816"/>
                </a:cubicBezTo>
                <a:cubicBezTo>
                  <a:pt x="2714580" y="1927525"/>
                  <a:pt x="2770953" y="1923189"/>
                  <a:pt x="2770953" y="2012085"/>
                </a:cubicBezTo>
                <a:lnTo>
                  <a:pt x="2770953" y="2074962"/>
                </a:lnTo>
                <a:cubicBezTo>
                  <a:pt x="2773121" y="2083635"/>
                  <a:pt x="2762280" y="2113990"/>
                  <a:pt x="2783962" y="2113990"/>
                </a:cubicBezTo>
                <a:cubicBezTo>
                  <a:pt x="2799140" y="2113990"/>
                  <a:pt x="2805644" y="2096644"/>
                  <a:pt x="2803476" y="2079299"/>
                </a:cubicBezTo>
                <a:cubicBezTo>
                  <a:pt x="2803476" y="2012085"/>
                  <a:pt x="2829494" y="1944871"/>
                  <a:pt x="2857681" y="1877657"/>
                </a:cubicBezTo>
                <a:lnTo>
                  <a:pt x="2864185" y="1877657"/>
                </a:lnTo>
                <a:cubicBezTo>
                  <a:pt x="2864185" y="1879825"/>
                  <a:pt x="2866354" y="1877657"/>
                  <a:pt x="2866354" y="1881993"/>
                </a:cubicBezTo>
                <a:cubicBezTo>
                  <a:pt x="2866354" y="1888498"/>
                  <a:pt x="2849008" y="1914516"/>
                  <a:pt x="2849008" y="1921021"/>
                </a:cubicBezTo>
                <a:cubicBezTo>
                  <a:pt x="2849008" y="1929693"/>
                  <a:pt x="2868522" y="1934030"/>
                  <a:pt x="2870690" y="1934030"/>
                </a:cubicBezTo>
                <a:cubicBezTo>
                  <a:pt x="2907549" y="1934030"/>
                  <a:pt x="2885867" y="1884161"/>
                  <a:pt x="2911886" y="1877657"/>
                </a:cubicBezTo>
                <a:lnTo>
                  <a:pt x="2918390" y="1877657"/>
                </a:lnTo>
                <a:cubicBezTo>
                  <a:pt x="2911886" y="1892834"/>
                  <a:pt x="2903213" y="1916684"/>
                  <a:pt x="2903213" y="1921021"/>
                </a:cubicBezTo>
                <a:cubicBezTo>
                  <a:pt x="2903213" y="1947039"/>
                  <a:pt x="2924895" y="1944871"/>
                  <a:pt x="2924895" y="1964385"/>
                </a:cubicBezTo>
                <a:cubicBezTo>
                  <a:pt x="2924895" y="1970889"/>
                  <a:pt x="2914054" y="2042440"/>
                  <a:pt x="2907549" y="2081467"/>
                </a:cubicBezTo>
                <a:cubicBezTo>
                  <a:pt x="2905381" y="2094476"/>
                  <a:pt x="2892372" y="2111822"/>
                  <a:pt x="2879363" y="2131336"/>
                </a:cubicBezTo>
                <a:cubicBezTo>
                  <a:pt x="2870690" y="2144345"/>
                  <a:pt x="2879363" y="2170363"/>
                  <a:pt x="2868522" y="2185540"/>
                </a:cubicBezTo>
                <a:cubicBezTo>
                  <a:pt x="2859849" y="2196381"/>
                  <a:pt x="2829494" y="2209391"/>
                  <a:pt x="2827326" y="2228904"/>
                </a:cubicBezTo>
                <a:lnTo>
                  <a:pt x="2827326" y="2244082"/>
                </a:lnTo>
                <a:cubicBezTo>
                  <a:pt x="2827326" y="2250586"/>
                  <a:pt x="2838167" y="2374173"/>
                  <a:pt x="2851176" y="2439219"/>
                </a:cubicBezTo>
                <a:cubicBezTo>
                  <a:pt x="2857681" y="2473910"/>
                  <a:pt x="2875026" y="2510770"/>
                  <a:pt x="2888036" y="2545461"/>
                </a:cubicBezTo>
                <a:cubicBezTo>
                  <a:pt x="2885867" y="2543293"/>
                  <a:pt x="2883699" y="2543293"/>
                  <a:pt x="2879363" y="2543293"/>
                </a:cubicBezTo>
                <a:cubicBezTo>
                  <a:pt x="2872858" y="2543293"/>
                  <a:pt x="2846840" y="2560638"/>
                  <a:pt x="2831663" y="2567143"/>
                </a:cubicBezTo>
                <a:cubicBezTo>
                  <a:pt x="2844672" y="2584488"/>
                  <a:pt x="2864185" y="2590993"/>
                  <a:pt x="2879363" y="2590993"/>
                </a:cubicBezTo>
                <a:cubicBezTo>
                  <a:pt x="2898877" y="2590993"/>
                  <a:pt x="2950913" y="2571479"/>
                  <a:pt x="2953081" y="2545461"/>
                </a:cubicBezTo>
                <a:cubicBezTo>
                  <a:pt x="2955250" y="2532452"/>
                  <a:pt x="2979100" y="2525947"/>
                  <a:pt x="2992109" y="2519442"/>
                </a:cubicBezTo>
                <a:cubicBezTo>
                  <a:pt x="2976932" y="2571479"/>
                  <a:pt x="2920559" y="2604002"/>
                  <a:pt x="2879363" y="2604002"/>
                </a:cubicBezTo>
                <a:cubicBezTo>
                  <a:pt x="2857681" y="2604002"/>
                  <a:pt x="2840335" y="2595329"/>
                  <a:pt x="2820822" y="2586656"/>
                </a:cubicBezTo>
                <a:cubicBezTo>
                  <a:pt x="2801308" y="2577984"/>
                  <a:pt x="2768785" y="2556302"/>
                  <a:pt x="2762280" y="2532452"/>
                </a:cubicBezTo>
                <a:cubicBezTo>
                  <a:pt x="2755776" y="2515106"/>
                  <a:pt x="2757944" y="2493424"/>
                  <a:pt x="2753608" y="2478247"/>
                </a:cubicBezTo>
                <a:cubicBezTo>
                  <a:pt x="2744935" y="2432715"/>
                  <a:pt x="2705907" y="2424042"/>
                  <a:pt x="2677721" y="2424042"/>
                </a:cubicBezTo>
                <a:cubicBezTo>
                  <a:pt x="2632189" y="2424042"/>
                  <a:pt x="2588825" y="2465238"/>
                  <a:pt x="2556302" y="2465238"/>
                </a:cubicBezTo>
                <a:lnTo>
                  <a:pt x="2538956" y="2465238"/>
                </a:lnTo>
                <a:cubicBezTo>
                  <a:pt x="2538956" y="2454397"/>
                  <a:pt x="2558470" y="2415369"/>
                  <a:pt x="2558470" y="2400192"/>
                </a:cubicBezTo>
                <a:cubicBezTo>
                  <a:pt x="2558470" y="2382846"/>
                  <a:pt x="2543293" y="2343819"/>
                  <a:pt x="2519443" y="2343819"/>
                </a:cubicBezTo>
                <a:cubicBezTo>
                  <a:pt x="2510770" y="2343819"/>
                  <a:pt x="2460901" y="2363332"/>
                  <a:pt x="2460901" y="2378510"/>
                </a:cubicBezTo>
                <a:cubicBezTo>
                  <a:pt x="2460901" y="2385014"/>
                  <a:pt x="2469574" y="2398024"/>
                  <a:pt x="2471742" y="2406696"/>
                </a:cubicBezTo>
                <a:cubicBezTo>
                  <a:pt x="2478247" y="2421874"/>
                  <a:pt x="2476079" y="2443556"/>
                  <a:pt x="2480415" y="2460901"/>
                </a:cubicBezTo>
                <a:cubicBezTo>
                  <a:pt x="2482583" y="2465238"/>
                  <a:pt x="2491256" y="2467406"/>
                  <a:pt x="2495592" y="2469574"/>
                </a:cubicBezTo>
                <a:cubicBezTo>
                  <a:pt x="2508602" y="2476079"/>
                  <a:pt x="2530283" y="2486920"/>
                  <a:pt x="2543293" y="2486920"/>
                </a:cubicBezTo>
                <a:cubicBezTo>
                  <a:pt x="2547629" y="2486920"/>
                  <a:pt x="2571479" y="2478247"/>
                  <a:pt x="2577984" y="2478247"/>
                </a:cubicBezTo>
                <a:cubicBezTo>
                  <a:pt x="2586657" y="2478247"/>
                  <a:pt x="2588825" y="2484751"/>
                  <a:pt x="2588825" y="2491256"/>
                </a:cubicBezTo>
                <a:cubicBezTo>
                  <a:pt x="2588825" y="2497760"/>
                  <a:pt x="2584488" y="2502097"/>
                  <a:pt x="2584488" y="2506433"/>
                </a:cubicBezTo>
                <a:cubicBezTo>
                  <a:pt x="2582320" y="2517274"/>
                  <a:pt x="2590993" y="2534620"/>
                  <a:pt x="2577984" y="2543293"/>
                </a:cubicBezTo>
                <a:cubicBezTo>
                  <a:pt x="2567143" y="2549797"/>
                  <a:pt x="2554134" y="2545461"/>
                  <a:pt x="2545461" y="2549797"/>
                </a:cubicBezTo>
                <a:cubicBezTo>
                  <a:pt x="2515106" y="2560638"/>
                  <a:pt x="2482583" y="2573647"/>
                  <a:pt x="2458733" y="2593161"/>
                </a:cubicBezTo>
                <a:cubicBezTo>
                  <a:pt x="2447892" y="2601834"/>
                  <a:pt x="2450060" y="2625684"/>
                  <a:pt x="2450060" y="2632189"/>
                </a:cubicBezTo>
                <a:cubicBezTo>
                  <a:pt x="2450060" y="2662543"/>
                  <a:pt x="2495592" y="2695066"/>
                  <a:pt x="2517274" y="2695066"/>
                </a:cubicBezTo>
                <a:cubicBezTo>
                  <a:pt x="2534620" y="2695066"/>
                  <a:pt x="2558470" y="2606170"/>
                  <a:pt x="2564975" y="2582320"/>
                </a:cubicBezTo>
                <a:cubicBezTo>
                  <a:pt x="2564975" y="2573647"/>
                  <a:pt x="2560638" y="2562806"/>
                  <a:pt x="2573647" y="2558470"/>
                </a:cubicBezTo>
                <a:cubicBezTo>
                  <a:pt x="2573647" y="2560638"/>
                  <a:pt x="2573647" y="2564975"/>
                  <a:pt x="2575816" y="2569311"/>
                </a:cubicBezTo>
                <a:cubicBezTo>
                  <a:pt x="2608339" y="2610507"/>
                  <a:pt x="2658207" y="2617011"/>
                  <a:pt x="2695066" y="2623516"/>
                </a:cubicBezTo>
                <a:lnTo>
                  <a:pt x="2801308" y="2621348"/>
                </a:lnTo>
                <a:cubicBezTo>
                  <a:pt x="2818653" y="2623516"/>
                  <a:pt x="2835999" y="2623516"/>
                  <a:pt x="2853345" y="2625684"/>
                </a:cubicBezTo>
                <a:cubicBezTo>
                  <a:pt x="2903213" y="2632189"/>
                  <a:pt x="2981268" y="2675552"/>
                  <a:pt x="3002950" y="2740598"/>
                </a:cubicBezTo>
                <a:cubicBezTo>
                  <a:pt x="3009455" y="2753607"/>
                  <a:pt x="3013791" y="2773121"/>
                  <a:pt x="3024632" y="2788299"/>
                </a:cubicBezTo>
                <a:cubicBezTo>
                  <a:pt x="3039809" y="2807812"/>
                  <a:pt x="3065828" y="2812149"/>
                  <a:pt x="3087510" y="2816485"/>
                </a:cubicBezTo>
                <a:cubicBezTo>
                  <a:pt x="3189415" y="2840335"/>
                  <a:pt x="3228442" y="2918390"/>
                  <a:pt x="3228442" y="2992109"/>
                </a:cubicBezTo>
                <a:cubicBezTo>
                  <a:pt x="3228442" y="3020295"/>
                  <a:pt x="3219769" y="3052818"/>
                  <a:pt x="3211097" y="3083173"/>
                </a:cubicBezTo>
                <a:cubicBezTo>
                  <a:pt x="3172069" y="3213265"/>
                  <a:pt x="3061491" y="3263133"/>
                  <a:pt x="2970427" y="3263133"/>
                </a:cubicBezTo>
                <a:cubicBezTo>
                  <a:pt x="2901045" y="3263133"/>
                  <a:pt x="2864185" y="3239283"/>
                  <a:pt x="2835999" y="3239283"/>
                </a:cubicBezTo>
                <a:cubicBezTo>
                  <a:pt x="2827326" y="3239283"/>
                  <a:pt x="2812149" y="3245788"/>
                  <a:pt x="2807812" y="3254460"/>
                </a:cubicBezTo>
                <a:cubicBezTo>
                  <a:pt x="2792635" y="3280479"/>
                  <a:pt x="2781794" y="3310834"/>
                  <a:pt x="2762280" y="3339020"/>
                </a:cubicBezTo>
                <a:cubicBezTo>
                  <a:pt x="2716748" y="3401898"/>
                  <a:pt x="2651702" y="3427916"/>
                  <a:pt x="2601834" y="3438757"/>
                </a:cubicBezTo>
                <a:cubicBezTo>
                  <a:pt x="2584488" y="3443093"/>
                  <a:pt x="2551965" y="3443093"/>
                  <a:pt x="2545461" y="3443093"/>
                </a:cubicBezTo>
                <a:lnTo>
                  <a:pt x="2502097" y="3443093"/>
                </a:lnTo>
                <a:cubicBezTo>
                  <a:pt x="2437051" y="3440925"/>
                  <a:pt x="2319969" y="3378048"/>
                  <a:pt x="2302623" y="3291320"/>
                </a:cubicBezTo>
                <a:cubicBezTo>
                  <a:pt x="2300455" y="3278311"/>
                  <a:pt x="2296118" y="3269638"/>
                  <a:pt x="2293950" y="3258797"/>
                </a:cubicBezTo>
                <a:cubicBezTo>
                  <a:pt x="2291782" y="3247956"/>
                  <a:pt x="2291782" y="3237115"/>
                  <a:pt x="2283109" y="3226274"/>
                </a:cubicBezTo>
                <a:cubicBezTo>
                  <a:pt x="2265764" y="3230610"/>
                  <a:pt x="2248418" y="3237115"/>
                  <a:pt x="2231073" y="3241451"/>
                </a:cubicBezTo>
                <a:cubicBezTo>
                  <a:pt x="2215895" y="3245788"/>
                  <a:pt x="2174700" y="3254460"/>
                  <a:pt x="2155186" y="3254460"/>
                </a:cubicBezTo>
                <a:cubicBezTo>
                  <a:pt x="2150849" y="3254460"/>
                  <a:pt x="2077131" y="3241451"/>
                  <a:pt x="2070626" y="3241451"/>
                </a:cubicBezTo>
                <a:cubicBezTo>
                  <a:pt x="2042440" y="3241451"/>
                  <a:pt x="1975226" y="3243619"/>
                  <a:pt x="1960048" y="3286983"/>
                </a:cubicBezTo>
                <a:cubicBezTo>
                  <a:pt x="1957880" y="3293488"/>
                  <a:pt x="1951375" y="3304329"/>
                  <a:pt x="1951375" y="3310834"/>
                </a:cubicBezTo>
                <a:cubicBezTo>
                  <a:pt x="1951375" y="3315170"/>
                  <a:pt x="1962216" y="3341188"/>
                  <a:pt x="1962216" y="3347693"/>
                </a:cubicBezTo>
                <a:lnTo>
                  <a:pt x="1962216" y="3425748"/>
                </a:lnTo>
                <a:cubicBezTo>
                  <a:pt x="1994739" y="3425748"/>
                  <a:pt x="2018589" y="3375879"/>
                  <a:pt x="2031599" y="3358534"/>
                </a:cubicBezTo>
                <a:cubicBezTo>
                  <a:pt x="2040271" y="3343356"/>
                  <a:pt x="2053281" y="3345525"/>
                  <a:pt x="2064122" y="3336852"/>
                </a:cubicBezTo>
                <a:cubicBezTo>
                  <a:pt x="2072794" y="3330347"/>
                  <a:pt x="2074963" y="3315170"/>
                  <a:pt x="2085803" y="3306497"/>
                </a:cubicBezTo>
                <a:cubicBezTo>
                  <a:pt x="2094476" y="3295656"/>
                  <a:pt x="2107485" y="3286983"/>
                  <a:pt x="2120495" y="3284815"/>
                </a:cubicBezTo>
                <a:cubicBezTo>
                  <a:pt x="2135672" y="3280479"/>
                  <a:pt x="2166027" y="3280479"/>
                  <a:pt x="2172531" y="3280479"/>
                </a:cubicBezTo>
                <a:cubicBezTo>
                  <a:pt x="2189877" y="3280479"/>
                  <a:pt x="2220232" y="3284815"/>
                  <a:pt x="2239745" y="3306497"/>
                </a:cubicBezTo>
                <a:cubicBezTo>
                  <a:pt x="2202886" y="3293488"/>
                  <a:pt x="2131336" y="3326011"/>
                  <a:pt x="2122663" y="3380216"/>
                </a:cubicBezTo>
                <a:cubicBezTo>
                  <a:pt x="2120495" y="3384552"/>
                  <a:pt x="2124831" y="3393225"/>
                  <a:pt x="2124831" y="3399729"/>
                </a:cubicBezTo>
                <a:cubicBezTo>
                  <a:pt x="2124831" y="3423580"/>
                  <a:pt x="2116158" y="3432252"/>
                  <a:pt x="2087972" y="3464775"/>
                </a:cubicBezTo>
                <a:cubicBezTo>
                  <a:pt x="2077131" y="3475616"/>
                  <a:pt x="2081467" y="3495130"/>
                  <a:pt x="2070626" y="3510307"/>
                </a:cubicBezTo>
                <a:cubicBezTo>
                  <a:pt x="2066290" y="3516812"/>
                  <a:pt x="2053281" y="3514644"/>
                  <a:pt x="2046776" y="3521148"/>
                </a:cubicBezTo>
                <a:cubicBezTo>
                  <a:pt x="2025094" y="3536326"/>
                  <a:pt x="2025094" y="3555840"/>
                  <a:pt x="2014253" y="3573185"/>
                </a:cubicBezTo>
                <a:lnTo>
                  <a:pt x="2014253" y="3579690"/>
                </a:lnTo>
                <a:lnTo>
                  <a:pt x="2033767" y="3579690"/>
                </a:lnTo>
                <a:cubicBezTo>
                  <a:pt x="2053281" y="3571017"/>
                  <a:pt x="2059785" y="3540662"/>
                  <a:pt x="2077131" y="3529821"/>
                </a:cubicBezTo>
                <a:cubicBezTo>
                  <a:pt x="2083635" y="3523317"/>
                  <a:pt x="2096644" y="3529821"/>
                  <a:pt x="2107485" y="3523317"/>
                </a:cubicBezTo>
                <a:cubicBezTo>
                  <a:pt x="2118326" y="3516812"/>
                  <a:pt x="2126999" y="3501635"/>
                  <a:pt x="2140008" y="3495130"/>
                </a:cubicBezTo>
                <a:cubicBezTo>
                  <a:pt x="2161690" y="3482121"/>
                  <a:pt x="2189877" y="3475616"/>
                  <a:pt x="2215895" y="3464775"/>
                </a:cubicBezTo>
                <a:cubicBezTo>
                  <a:pt x="2215895" y="3475616"/>
                  <a:pt x="2228904" y="3510307"/>
                  <a:pt x="2244082" y="3510307"/>
                </a:cubicBezTo>
                <a:cubicBezTo>
                  <a:pt x="2250586" y="3510307"/>
                  <a:pt x="2254923" y="3499466"/>
                  <a:pt x="2261427" y="3497298"/>
                </a:cubicBezTo>
                <a:cubicBezTo>
                  <a:pt x="2280941" y="3482121"/>
                  <a:pt x="2304791" y="3479953"/>
                  <a:pt x="2326473" y="3475616"/>
                </a:cubicBezTo>
                <a:cubicBezTo>
                  <a:pt x="2319969" y="3466944"/>
                  <a:pt x="2302623" y="3460439"/>
                  <a:pt x="2291782" y="3460439"/>
                </a:cubicBezTo>
                <a:cubicBezTo>
                  <a:pt x="2220232" y="3460439"/>
                  <a:pt x="2248418" y="3458271"/>
                  <a:pt x="2226736" y="3458271"/>
                </a:cubicBezTo>
                <a:cubicBezTo>
                  <a:pt x="2244082" y="3453934"/>
                  <a:pt x="2276605" y="3447430"/>
                  <a:pt x="2280941" y="3447430"/>
                </a:cubicBezTo>
                <a:cubicBezTo>
                  <a:pt x="2311296" y="3447430"/>
                  <a:pt x="2350323" y="3462607"/>
                  <a:pt x="2365501" y="3503803"/>
                </a:cubicBezTo>
                <a:cubicBezTo>
                  <a:pt x="2348155" y="3499466"/>
                  <a:pt x="2319969" y="3490794"/>
                  <a:pt x="2313464" y="3490794"/>
                </a:cubicBezTo>
                <a:cubicBezTo>
                  <a:pt x="2293950" y="3490794"/>
                  <a:pt x="2263596" y="3505971"/>
                  <a:pt x="2248418" y="3527653"/>
                </a:cubicBezTo>
                <a:cubicBezTo>
                  <a:pt x="2237577" y="3540662"/>
                  <a:pt x="2250586" y="3562344"/>
                  <a:pt x="2231073" y="3577521"/>
                </a:cubicBezTo>
                <a:cubicBezTo>
                  <a:pt x="2205054" y="3597035"/>
                  <a:pt x="2161690" y="3623054"/>
                  <a:pt x="2131336" y="3640399"/>
                </a:cubicBezTo>
                <a:cubicBezTo>
                  <a:pt x="2085803" y="3664249"/>
                  <a:pt x="2051112" y="3692436"/>
                  <a:pt x="2012085" y="3692436"/>
                </a:cubicBezTo>
                <a:cubicBezTo>
                  <a:pt x="2005580" y="3692436"/>
                  <a:pt x="1981730" y="3685931"/>
                  <a:pt x="1977394" y="3685931"/>
                </a:cubicBezTo>
                <a:cubicBezTo>
                  <a:pt x="1970889" y="3685931"/>
                  <a:pt x="1960048" y="3690268"/>
                  <a:pt x="1957880" y="3698940"/>
                </a:cubicBezTo>
                <a:cubicBezTo>
                  <a:pt x="1931862" y="3753145"/>
                  <a:pt x="1868984" y="3820359"/>
                  <a:pt x="1834293" y="3876732"/>
                </a:cubicBezTo>
                <a:cubicBezTo>
                  <a:pt x="1825620" y="3887573"/>
                  <a:pt x="1821284" y="3902751"/>
                  <a:pt x="1816947" y="3915760"/>
                </a:cubicBezTo>
                <a:cubicBezTo>
                  <a:pt x="1808275" y="3930937"/>
                  <a:pt x="1806106" y="3972133"/>
                  <a:pt x="1790929" y="3972133"/>
                </a:cubicBezTo>
                <a:cubicBezTo>
                  <a:pt x="1786593" y="3972133"/>
                  <a:pt x="1756238" y="3967797"/>
                  <a:pt x="1749733" y="3967797"/>
                </a:cubicBezTo>
                <a:cubicBezTo>
                  <a:pt x="1734556" y="3967797"/>
                  <a:pt x="1725883" y="3967797"/>
                  <a:pt x="1719379" y="3976469"/>
                </a:cubicBezTo>
                <a:cubicBezTo>
                  <a:pt x="1738892" y="4006824"/>
                  <a:pt x="1780088" y="4039347"/>
                  <a:pt x="1810443" y="4039347"/>
                </a:cubicBezTo>
                <a:cubicBezTo>
                  <a:pt x="1812611" y="4039347"/>
                  <a:pt x="1827788" y="4024170"/>
                  <a:pt x="1832125" y="4024170"/>
                </a:cubicBezTo>
                <a:cubicBezTo>
                  <a:pt x="1853807" y="4024170"/>
                  <a:pt x="1871152" y="4041515"/>
                  <a:pt x="1910180" y="4035011"/>
                </a:cubicBezTo>
                <a:cubicBezTo>
                  <a:pt x="1897171" y="4043683"/>
                  <a:pt x="1881993" y="4045852"/>
                  <a:pt x="1868984" y="4054524"/>
                </a:cubicBezTo>
                <a:lnTo>
                  <a:pt x="1829956" y="4054524"/>
                </a:lnTo>
                <a:cubicBezTo>
                  <a:pt x="1788761" y="4054524"/>
                  <a:pt x="1743229" y="4043683"/>
                  <a:pt x="1712874" y="4000319"/>
                </a:cubicBezTo>
                <a:cubicBezTo>
                  <a:pt x="1697697" y="3978637"/>
                  <a:pt x="1695528" y="3930937"/>
                  <a:pt x="1695528" y="3926601"/>
                </a:cubicBezTo>
                <a:lnTo>
                  <a:pt x="1695528" y="3887573"/>
                </a:lnTo>
                <a:cubicBezTo>
                  <a:pt x="1697697" y="3865891"/>
                  <a:pt x="1719379" y="3844209"/>
                  <a:pt x="1730220" y="3833368"/>
                </a:cubicBezTo>
                <a:lnTo>
                  <a:pt x="1730220" y="3820359"/>
                </a:lnTo>
                <a:cubicBezTo>
                  <a:pt x="1728051" y="3805182"/>
                  <a:pt x="1745397" y="3785668"/>
                  <a:pt x="1754070" y="3770491"/>
                </a:cubicBezTo>
                <a:cubicBezTo>
                  <a:pt x="1710706" y="3735800"/>
                  <a:pt x="1645660" y="3770491"/>
                  <a:pt x="1626146" y="3707613"/>
                </a:cubicBezTo>
                <a:cubicBezTo>
                  <a:pt x="1623978" y="3701109"/>
                  <a:pt x="1623978" y="3692436"/>
                  <a:pt x="1621810" y="3685931"/>
                </a:cubicBezTo>
                <a:cubicBezTo>
                  <a:pt x="1587119" y="3685931"/>
                  <a:pt x="1565437" y="3720622"/>
                  <a:pt x="1565437" y="3746641"/>
                </a:cubicBezTo>
                <a:cubicBezTo>
                  <a:pt x="1565437" y="3757482"/>
                  <a:pt x="1580614" y="3761818"/>
                  <a:pt x="1587119" y="3761818"/>
                </a:cubicBezTo>
                <a:lnTo>
                  <a:pt x="1652165" y="3761818"/>
                </a:lnTo>
                <a:cubicBezTo>
                  <a:pt x="1660837" y="3761818"/>
                  <a:pt x="1663005" y="3763986"/>
                  <a:pt x="1663005" y="3772659"/>
                </a:cubicBezTo>
                <a:cubicBezTo>
                  <a:pt x="1663005" y="3776995"/>
                  <a:pt x="1663005" y="3776995"/>
                  <a:pt x="1660837" y="3779164"/>
                </a:cubicBezTo>
                <a:cubicBezTo>
                  <a:pt x="1606632" y="3809518"/>
                  <a:pt x="1548091" y="3839873"/>
                  <a:pt x="1491718" y="3870228"/>
                </a:cubicBezTo>
                <a:lnTo>
                  <a:pt x="1550259" y="3930937"/>
                </a:lnTo>
                <a:cubicBezTo>
                  <a:pt x="1537250" y="3926601"/>
                  <a:pt x="1519905" y="3922264"/>
                  <a:pt x="1506895" y="3907087"/>
                </a:cubicBezTo>
                <a:cubicBezTo>
                  <a:pt x="1498223" y="3896246"/>
                  <a:pt x="1496054" y="3885405"/>
                  <a:pt x="1491718" y="3874564"/>
                </a:cubicBezTo>
                <a:cubicBezTo>
                  <a:pt x="1491718" y="3874564"/>
                  <a:pt x="1491718" y="3872396"/>
                  <a:pt x="1489550" y="3870228"/>
                </a:cubicBezTo>
                <a:cubicBezTo>
                  <a:pt x="1467868" y="3868060"/>
                  <a:pt x="1428840" y="3861555"/>
                  <a:pt x="1422336" y="3861555"/>
                </a:cubicBezTo>
                <a:cubicBezTo>
                  <a:pt x="1417999" y="3861555"/>
                  <a:pt x="1407159" y="3863723"/>
                  <a:pt x="1398486" y="3865891"/>
                </a:cubicBezTo>
                <a:cubicBezTo>
                  <a:pt x="1413663" y="3878901"/>
                  <a:pt x="1530746" y="3995983"/>
                  <a:pt x="1563269" y="3995983"/>
                </a:cubicBezTo>
                <a:cubicBezTo>
                  <a:pt x="1571941" y="3995983"/>
                  <a:pt x="1582782" y="3972133"/>
                  <a:pt x="1582782" y="3967797"/>
                </a:cubicBezTo>
                <a:cubicBezTo>
                  <a:pt x="1582782" y="3965628"/>
                  <a:pt x="1582782" y="3961292"/>
                  <a:pt x="1584950" y="3959124"/>
                </a:cubicBezTo>
                <a:cubicBezTo>
                  <a:pt x="1630483" y="3969965"/>
                  <a:pt x="1676015" y="4013329"/>
                  <a:pt x="1721547" y="4028506"/>
                </a:cubicBezTo>
                <a:cubicBezTo>
                  <a:pt x="1725883" y="4030674"/>
                  <a:pt x="1732388" y="4039347"/>
                  <a:pt x="1736724" y="4045852"/>
                </a:cubicBezTo>
                <a:lnTo>
                  <a:pt x="1728051" y="4045852"/>
                </a:lnTo>
                <a:lnTo>
                  <a:pt x="1634819" y="3998151"/>
                </a:lnTo>
                <a:cubicBezTo>
                  <a:pt x="1619642" y="4004656"/>
                  <a:pt x="1617473" y="4008992"/>
                  <a:pt x="1617473" y="4019833"/>
                </a:cubicBezTo>
                <a:cubicBezTo>
                  <a:pt x="1617473" y="4035011"/>
                  <a:pt x="1671678" y="4054524"/>
                  <a:pt x="1682519" y="4058861"/>
                </a:cubicBezTo>
                <a:cubicBezTo>
                  <a:pt x="1764911" y="4100056"/>
                  <a:pt x="1934030" y="4193289"/>
                  <a:pt x="1940534" y="4193289"/>
                </a:cubicBezTo>
                <a:cubicBezTo>
                  <a:pt x="1949207" y="4193289"/>
                  <a:pt x="1960048" y="4186784"/>
                  <a:pt x="1960048" y="4175943"/>
                </a:cubicBezTo>
                <a:cubicBezTo>
                  <a:pt x="1960048" y="4171607"/>
                  <a:pt x="1955712" y="4162934"/>
                  <a:pt x="1951375" y="4158598"/>
                </a:cubicBezTo>
                <a:cubicBezTo>
                  <a:pt x="1905843" y="4132579"/>
                  <a:pt x="1858143" y="4110897"/>
                  <a:pt x="1812611" y="4087047"/>
                </a:cubicBezTo>
                <a:cubicBezTo>
                  <a:pt x="1812611" y="4080543"/>
                  <a:pt x="1814779" y="4078374"/>
                  <a:pt x="1814779" y="4076206"/>
                </a:cubicBezTo>
                <a:cubicBezTo>
                  <a:pt x="1858143" y="4100056"/>
                  <a:pt x="1905843" y="4117402"/>
                  <a:pt x="1955712" y="4154261"/>
                </a:cubicBezTo>
                <a:cubicBezTo>
                  <a:pt x="1960048" y="4158598"/>
                  <a:pt x="1970889" y="4158598"/>
                  <a:pt x="1979562" y="4165102"/>
                </a:cubicBezTo>
                <a:cubicBezTo>
                  <a:pt x="1986067" y="4169439"/>
                  <a:pt x="1992571" y="4178111"/>
                  <a:pt x="2001244" y="4184616"/>
                </a:cubicBezTo>
                <a:cubicBezTo>
                  <a:pt x="2009917" y="4191121"/>
                  <a:pt x="2022926" y="4195457"/>
                  <a:pt x="2033767" y="4204130"/>
                </a:cubicBezTo>
                <a:cubicBezTo>
                  <a:pt x="2057617" y="4225812"/>
                  <a:pt x="2083635" y="4245326"/>
                  <a:pt x="2107485" y="4269176"/>
                </a:cubicBezTo>
                <a:cubicBezTo>
                  <a:pt x="2129167" y="4288689"/>
                  <a:pt x="2148681" y="4312540"/>
                  <a:pt x="2166027" y="4338558"/>
                </a:cubicBezTo>
                <a:cubicBezTo>
                  <a:pt x="2244082" y="4442631"/>
                  <a:pt x="2291782" y="4622591"/>
                  <a:pt x="2291782" y="4744010"/>
                </a:cubicBezTo>
                <a:cubicBezTo>
                  <a:pt x="2291782" y="4811224"/>
                  <a:pt x="2270100" y="4945652"/>
                  <a:pt x="2235409" y="4997689"/>
                </a:cubicBezTo>
                <a:lnTo>
                  <a:pt x="2228904" y="4997689"/>
                </a:lnTo>
                <a:cubicBezTo>
                  <a:pt x="2226736" y="4993353"/>
                  <a:pt x="2220232" y="4978175"/>
                  <a:pt x="2211559" y="4978175"/>
                </a:cubicBezTo>
                <a:cubicBezTo>
                  <a:pt x="2205054" y="4978175"/>
                  <a:pt x="2198550" y="4982512"/>
                  <a:pt x="2192045" y="4984680"/>
                </a:cubicBezTo>
                <a:cubicBezTo>
                  <a:pt x="2185541" y="4989016"/>
                  <a:pt x="2179036" y="4989016"/>
                  <a:pt x="2172531" y="4989016"/>
                </a:cubicBezTo>
                <a:cubicBezTo>
                  <a:pt x="2176868" y="5004194"/>
                  <a:pt x="2185541" y="5025876"/>
                  <a:pt x="2205054" y="5025876"/>
                </a:cubicBezTo>
                <a:cubicBezTo>
                  <a:pt x="2211559" y="5025876"/>
                  <a:pt x="2220232" y="5023707"/>
                  <a:pt x="2226736" y="5021539"/>
                </a:cubicBezTo>
                <a:cubicBezTo>
                  <a:pt x="2157354" y="5192827"/>
                  <a:pt x="2027262" y="5370619"/>
                  <a:pt x="1964385" y="5546242"/>
                </a:cubicBezTo>
                <a:cubicBezTo>
                  <a:pt x="1955712" y="5567924"/>
                  <a:pt x="1949207" y="5593943"/>
                  <a:pt x="1940534" y="5617793"/>
                </a:cubicBezTo>
                <a:cubicBezTo>
                  <a:pt x="1934030" y="5630802"/>
                  <a:pt x="1934030" y="5704521"/>
                  <a:pt x="1890666" y="5704521"/>
                </a:cubicBezTo>
                <a:cubicBezTo>
                  <a:pt x="1864648" y="5704521"/>
                  <a:pt x="1851638" y="5682839"/>
                  <a:pt x="1851638" y="5661157"/>
                </a:cubicBezTo>
                <a:lnTo>
                  <a:pt x="1851638" y="5619961"/>
                </a:lnTo>
                <a:cubicBezTo>
                  <a:pt x="1855975" y="5585270"/>
                  <a:pt x="1860311" y="5546242"/>
                  <a:pt x="1868984" y="5511551"/>
                </a:cubicBezTo>
                <a:cubicBezTo>
                  <a:pt x="1892834" y="5416151"/>
                  <a:pt x="1925357" y="5316414"/>
                  <a:pt x="1962216" y="5221013"/>
                </a:cubicBezTo>
                <a:cubicBezTo>
                  <a:pt x="1973057" y="5188490"/>
                  <a:pt x="1988235" y="5151631"/>
                  <a:pt x="2003412" y="5119108"/>
                </a:cubicBezTo>
                <a:cubicBezTo>
                  <a:pt x="2022926" y="5071408"/>
                  <a:pt x="2051112" y="5028044"/>
                  <a:pt x="2051112" y="4986848"/>
                </a:cubicBezTo>
                <a:cubicBezTo>
                  <a:pt x="2051112" y="4982512"/>
                  <a:pt x="2048944" y="4980344"/>
                  <a:pt x="2044608" y="4978175"/>
                </a:cubicBezTo>
                <a:lnTo>
                  <a:pt x="1970889" y="4978175"/>
                </a:lnTo>
                <a:cubicBezTo>
                  <a:pt x="1951375" y="4976007"/>
                  <a:pt x="1916684" y="4967334"/>
                  <a:pt x="1912348" y="4967334"/>
                </a:cubicBezTo>
                <a:cubicBezTo>
                  <a:pt x="1886330" y="4967334"/>
                  <a:pt x="1897171" y="4991185"/>
                  <a:pt x="1897171" y="4999857"/>
                </a:cubicBezTo>
                <a:cubicBezTo>
                  <a:pt x="1897171" y="5034548"/>
                  <a:pt x="1877657" y="5073576"/>
                  <a:pt x="1868984" y="5110435"/>
                </a:cubicBezTo>
                <a:cubicBezTo>
                  <a:pt x="1873320" y="5112603"/>
                  <a:pt x="1877657" y="5112603"/>
                  <a:pt x="1884161" y="5112603"/>
                </a:cubicBezTo>
                <a:cubicBezTo>
                  <a:pt x="1916684" y="5112603"/>
                  <a:pt x="1955712" y="5088753"/>
                  <a:pt x="1992571" y="5080081"/>
                </a:cubicBezTo>
                <a:cubicBezTo>
                  <a:pt x="1981730" y="5108267"/>
                  <a:pt x="1966553" y="5136454"/>
                  <a:pt x="1957880" y="5166808"/>
                </a:cubicBezTo>
                <a:cubicBezTo>
                  <a:pt x="1921021" y="5283891"/>
                  <a:pt x="1819116" y="5502879"/>
                  <a:pt x="1819116" y="5641643"/>
                </a:cubicBezTo>
                <a:cubicBezTo>
                  <a:pt x="1819116" y="5676334"/>
                  <a:pt x="1827788" y="5741380"/>
                  <a:pt x="1888498" y="5741380"/>
                </a:cubicBezTo>
                <a:cubicBezTo>
                  <a:pt x="1949207" y="5741380"/>
                  <a:pt x="1970889" y="5617793"/>
                  <a:pt x="1975226" y="5604784"/>
                </a:cubicBezTo>
                <a:cubicBezTo>
                  <a:pt x="1983898" y="5580934"/>
                  <a:pt x="1992571" y="5550579"/>
                  <a:pt x="2007748" y="5522392"/>
                </a:cubicBezTo>
                <a:cubicBezTo>
                  <a:pt x="2020758" y="5496374"/>
                  <a:pt x="2025094" y="5468187"/>
                  <a:pt x="2038103" y="5444337"/>
                </a:cubicBezTo>
                <a:cubicBezTo>
                  <a:pt x="2083635" y="5348937"/>
                  <a:pt x="2150849" y="5244863"/>
                  <a:pt x="2194213" y="5147295"/>
                </a:cubicBezTo>
                <a:cubicBezTo>
                  <a:pt x="2207222" y="5164640"/>
                  <a:pt x="2213727" y="5181986"/>
                  <a:pt x="2226736" y="5199331"/>
                </a:cubicBezTo>
                <a:cubicBezTo>
                  <a:pt x="2239745" y="5216677"/>
                  <a:pt x="2252755" y="5236191"/>
                  <a:pt x="2270100" y="5251368"/>
                </a:cubicBezTo>
                <a:cubicBezTo>
                  <a:pt x="2378510" y="5353273"/>
                  <a:pt x="2393687" y="5351105"/>
                  <a:pt x="2393687" y="5442169"/>
                </a:cubicBezTo>
                <a:cubicBezTo>
                  <a:pt x="2393687" y="5498542"/>
                  <a:pt x="2382846" y="5513720"/>
                  <a:pt x="2382846" y="5544074"/>
                </a:cubicBezTo>
                <a:cubicBezTo>
                  <a:pt x="2382846" y="5550579"/>
                  <a:pt x="2387183" y="5591775"/>
                  <a:pt x="2395855" y="5615625"/>
                </a:cubicBezTo>
                <a:cubicBezTo>
                  <a:pt x="2400192" y="5626466"/>
                  <a:pt x="2413201" y="5630802"/>
                  <a:pt x="2419706" y="5639475"/>
                </a:cubicBezTo>
                <a:cubicBezTo>
                  <a:pt x="2437051" y="5656820"/>
                  <a:pt x="2482583" y="5691511"/>
                  <a:pt x="2489088" y="5719698"/>
                </a:cubicBezTo>
                <a:cubicBezTo>
                  <a:pt x="2491256" y="5730539"/>
                  <a:pt x="2497761" y="5745716"/>
                  <a:pt x="2497761" y="5752221"/>
                </a:cubicBezTo>
                <a:lnTo>
                  <a:pt x="2497761" y="5797753"/>
                </a:lnTo>
                <a:cubicBezTo>
                  <a:pt x="2458733" y="5704521"/>
                  <a:pt x="2352492" y="5732707"/>
                  <a:pt x="2322137" y="5639475"/>
                </a:cubicBezTo>
                <a:cubicBezTo>
                  <a:pt x="2304791" y="5587438"/>
                  <a:pt x="2317800" y="5420487"/>
                  <a:pt x="2224568" y="5420487"/>
                </a:cubicBezTo>
                <a:cubicBezTo>
                  <a:pt x="2166027" y="5420487"/>
                  <a:pt x="2155186" y="5466019"/>
                  <a:pt x="2155186" y="5505047"/>
                </a:cubicBezTo>
                <a:cubicBezTo>
                  <a:pt x="2155186" y="5509383"/>
                  <a:pt x="2159522" y="5528897"/>
                  <a:pt x="2161690" y="5539738"/>
                </a:cubicBezTo>
                <a:cubicBezTo>
                  <a:pt x="2172531" y="5572261"/>
                  <a:pt x="2194213" y="5606952"/>
                  <a:pt x="2226736" y="5643811"/>
                </a:cubicBezTo>
                <a:cubicBezTo>
                  <a:pt x="2244082" y="5663325"/>
                  <a:pt x="2261427" y="5689343"/>
                  <a:pt x="2274437" y="5713193"/>
                </a:cubicBezTo>
                <a:cubicBezTo>
                  <a:pt x="2302623" y="5758726"/>
                  <a:pt x="2315632" y="5817267"/>
                  <a:pt x="2322137" y="5864967"/>
                </a:cubicBezTo>
                <a:lnTo>
                  <a:pt x="2324305" y="5992891"/>
                </a:lnTo>
                <a:cubicBezTo>
                  <a:pt x="2326473" y="6064441"/>
                  <a:pt x="2352492" y="6183692"/>
                  <a:pt x="2460901" y="6207542"/>
                </a:cubicBezTo>
                <a:cubicBezTo>
                  <a:pt x="2443556" y="6211878"/>
                  <a:pt x="2411033" y="6214046"/>
                  <a:pt x="2404528" y="6214046"/>
                </a:cubicBezTo>
                <a:cubicBezTo>
                  <a:pt x="2233241" y="6214046"/>
                  <a:pt x="2213727" y="5984218"/>
                  <a:pt x="2205054" y="5890985"/>
                </a:cubicBezTo>
                <a:cubicBezTo>
                  <a:pt x="2202886" y="5860631"/>
                  <a:pt x="2189877" y="5830276"/>
                  <a:pt x="2181204" y="5799921"/>
                </a:cubicBezTo>
                <a:cubicBezTo>
                  <a:pt x="2168195" y="5758726"/>
                  <a:pt x="2150849" y="5730539"/>
                  <a:pt x="2113990" y="5730539"/>
                </a:cubicBezTo>
                <a:cubicBezTo>
                  <a:pt x="2061953" y="5730539"/>
                  <a:pt x="2055449" y="5769566"/>
                  <a:pt x="2055449" y="5802089"/>
                </a:cubicBezTo>
                <a:cubicBezTo>
                  <a:pt x="2055449" y="5893154"/>
                  <a:pt x="2103149" y="5910499"/>
                  <a:pt x="2103149" y="6029750"/>
                </a:cubicBezTo>
                <a:cubicBezTo>
                  <a:pt x="2103149" y="6159842"/>
                  <a:pt x="2007748" y="6209710"/>
                  <a:pt x="2007748" y="6296438"/>
                </a:cubicBezTo>
                <a:cubicBezTo>
                  <a:pt x="2007748" y="6439539"/>
                  <a:pt x="2161690" y="6511089"/>
                  <a:pt x="2161690" y="6686713"/>
                </a:cubicBezTo>
                <a:cubicBezTo>
                  <a:pt x="2161690" y="6727909"/>
                  <a:pt x="2155186" y="6766936"/>
                  <a:pt x="2135672" y="6810300"/>
                </a:cubicBezTo>
                <a:cubicBezTo>
                  <a:pt x="2131336" y="6818973"/>
                  <a:pt x="2129167" y="6834150"/>
                  <a:pt x="2122663" y="6847159"/>
                </a:cubicBezTo>
                <a:cubicBezTo>
                  <a:pt x="2120495" y="6851496"/>
                  <a:pt x="2109654" y="6855832"/>
                  <a:pt x="2103149" y="6858000"/>
                </a:cubicBezTo>
                <a:lnTo>
                  <a:pt x="2103149" y="6838486"/>
                </a:lnTo>
                <a:cubicBezTo>
                  <a:pt x="2109654" y="6814636"/>
                  <a:pt x="2118326" y="6779945"/>
                  <a:pt x="2118326" y="6758263"/>
                </a:cubicBezTo>
                <a:cubicBezTo>
                  <a:pt x="2118326" y="6556621"/>
                  <a:pt x="1918852" y="6513257"/>
                  <a:pt x="1851638" y="6352811"/>
                </a:cubicBezTo>
                <a:cubicBezTo>
                  <a:pt x="1842966" y="6328961"/>
                  <a:pt x="1832125" y="6292101"/>
                  <a:pt x="1832125" y="6287765"/>
                </a:cubicBezTo>
                <a:lnTo>
                  <a:pt x="1832125" y="6233560"/>
                </a:lnTo>
                <a:cubicBezTo>
                  <a:pt x="1836461" y="6218383"/>
                  <a:pt x="1838629" y="6198869"/>
                  <a:pt x="1847302" y="6183692"/>
                </a:cubicBezTo>
                <a:cubicBezTo>
                  <a:pt x="1853807" y="6166346"/>
                  <a:pt x="1866816" y="6151169"/>
                  <a:pt x="1875489" y="6135991"/>
                </a:cubicBezTo>
                <a:cubicBezTo>
                  <a:pt x="1886330" y="6112141"/>
                  <a:pt x="1903675" y="6068777"/>
                  <a:pt x="1903675" y="6062273"/>
                </a:cubicBezTo>
                <a:cubicBezTo>
                  <a:pt x="1903675" y="6016741"/>
                  <a:pt x="1868984" y="5982050"/>
                  <a:pt x="1827788" y="5982050"/>
                </a:cubicBezTo>
                <a:cubicBezTo>
                  <a:pt x="1806106" y="5982050"/>
                  <a:pt x="1773583" y="5997227"/>
                  <a:pt x="1756238" y="6008068"/>
                </a:cubicBezTo>
                <a:cubicBezTo>
                  <a:pt x="1663005" y="6066609"/>
                  <a:pt x="1593623" y="6135991"/>
                  <a:pt x="1593623" y="6218383"/>
                </a:cubicBezTo>
                <a:cubicBezTo>
                  <a:pt x="1593623" y="6253074"/>
                  <a:pt x="1610969" y="6294270"/>
                  <a:pt x="1626146" y="6333297"/>
                </a:cubicBezTo>
                <a:cubicBezTo>
                  <a:pt x="1632651" y="6348474"/>
                  <a:pt x="1660837" y="6441707"/>
                  <a:pt x="1660837" y="6472062"/>
                </a:cubicBezTo>
                <a:cubicBezTo>
                  <a:pt x="1660837" y="6513257"/>
                  <a:pt x="1628314" y="6580471"/>
                  <a:pt x="1571941" y="6606490"/>
                </a:cubicBezTo>
                <a:cubicBezTo>
                  <a:pt x="1591455" y="6576135"/>
                  <a:pt x="1597960" y="6552285"/>
                  <a:pt x="1597960" y="6526266"/>
                </a:cubicBezTo>
                <a:cubicBezTo>
                  <a:pt x="1597960" y="6472062"/>
                  <a:pt x="1545923" y="6354979"/>
                  <a:pt x="1528577" y="6318120"/>
                </a:cubicBezTo>
                <a:cubicBezTo>
                  <a:pt x="1506895" y="6274756"/>
                  <a:pt x="1491718" y="6222719"/>
                  <a:pt x="1480877" y="6177187"/>
                </a:cubicBezTo>
                <a:cubicBezTo>
                  <a:pt x="1478709" y="6164178"/>
                  <a:pt x="1474373" y="6138160"/>
                  <a:pt x="1474373" y="6133823"/>
                </a:cubicBezTo>
                <a:lnTo>
                  <a:pt x="1474373" y="6079618"/>
                </a:lnTo>
                <a:cubicBezTo>
                  <a:pt x="1476541" y="6064441"/>
                  <a:pt x="1478709" y="6047095"/>
                  <a:pt x="1483045" y="6034086"/>
                </a:cubicBezTo>
                <a:cubicBezTo>
                  <a:pt x="1511232" y="5921340"/>
                  <a:pt x="1667342" y="5854126"/>
                  <a:pt x="1738892" y="5750053"/>
                </a:cubicBezTo>
                <a:cubicBezTo>
                  <a:pt x="1751901" y="5730539"/>
                  <a:pt x="1758406" y="5717530"/>
                  <a:pt x="1758406" y="5702352"/>
                </a:cubicBezTo>
                <a:cubicBezTo>
                  <a:pt x="1758406" y="5678502"/>
                  <a:pt x="1741061" y="5658989"/>
                  <a:pt x="1719379" y="5658989"/>
                </a:cubicBezTo>
                <a:cubicBezTo>
                  <a:pt x="1715042" y="5658989"/>
                  <a:pt x="1684687" y="5667661"/>
                  <a:pt x="1671678" y="5678502"/>
                </a:cubicBezTo>
                <a:cubicBezTo>
                  <a:pt x="1649996" y="5693680"/>
                  <a:pt x="1630483" y="5719698"/>
                  <a:pt x="1610969" y="5739212"/>
                </a:cubicBezTo>
                <a:cubicBezTo>
                  <a:pt x="1589287" y="5758726"/>
                  <a:pt x="1558932" y="5771735"/>
                  <a:pt x="1535082" y="5778239"/>
                </a:cubicBezTo>
                <a:cubicBezTo>
                  <a:pt x="1524241" y="5782576"/>
                  <a:pt x="1511232" y="5784744"/>
                  <a:pt x="1502559" y="5786912"/>
                </a:cubicBezTo>
                <a:cubicBezTo>
                  <a:pt x="1489550" y="5789080"/>
                  <a:pt x="1474373" y="5795585"/>
                  <a:pt x="1461363" y="5797753"/>
                </a:cubicBezTo>
                <a:cubicBezTo>
                  <a:pt x="1413663" y="5804258"/>
                  <a:pt x="1337776" y="5871472"/>
                  <a:pt x="1324767" y="5923508"/>
                </a:cubicBezTo>
                <a:cubicBezTo>
                  <a:pt x="1313926" y="5960368"/>
                  <a:pt x="1307422" y="6005900"/>
                  <a:pt x="1300917" y="6042759"/>
                </a:cubicBezTo>
                <a:cubicBezTo>
                  <a:pt x="1296581" y="6070946"/>
                  <a:pt x="1285740" y="6099132"/>
                  <a:pt x="1257553" y="6127319"/>
                </a:cubicBezTo>
                <a:cubicBezTo>
                  <a:pt x="1264058" y="6103468"/>
                  <a:pt x="1272730" y="6079618"/>
                  <a:pt x="1277067" y="6055768"/>
                </a:cubicBezTo>
                <a:cubicBezTo>
                  <a:pt x="1277067" y="6049264"/>
                  <a:pt x="1279235" y="6042759"/>
                  <a:pt x="1281403" y="6036254"/>
                </a:cubicBezTo>
                <a:lnTo>
                  <a:pt x="1281403" y="5999395"/>
                </a:lnTo>
                <a:lnTo>
                  <a:pt x="1270562" y="5919172"/>
                </a:lnTo>
                <a:cubicBezTo>
                  <a:pt x="1272730" y="5858462"/>
                  <a:pt x="1270562" y="5856294"/>
                  <a:pt x="1270562" y="5854126"/>
                </a:cubicBezTo>
                <a:cubicBezTo>
                  <a:pt x="1270562" y="5804258"/>
                  <a:pt x="1313926" y="5734875"/>
                  <a:pt x="1378972" y="5698016"/>
                </a:cubicBezTo>
                <a:cubicBezTo>
                  <a:pt x="1417999" y="5674166"/>
                  <a:pt x="1467868" y="5665493"/>
                  <a:pt x="1504727" y="5643811"/>
                </a:cubicBezTo>
                <a:cubicBezTo>
                  <a:pt x="1530746" y="5628634"/>
                  <a:pt x="1552428" y="5600447"/>
                  <a:pt x="1574110" y="5574429"/>
                </a:cubicBezTo>
                <a:cubicBezTo>
                  <a:pt x="1582782" y="5563588"/>
                  <a:pt x="1673846" y="5431328"/>
                  <a:pt x="1673846" y="5411814"/>
                </a:cubicBezTo>
                <a:cubicBezTo>
                  <a:pt x="1673846" y="5372787"/>
                  <a:pt x="1619642" y="5372787"/>
                  <a:pt x="1604464" y="5372787"/>
                </a:cubicBezTo>
                <a:cubicBezTo>
                  <a:pt x="1441850" y="5372787"/>
                  <a:pt x="1439681" y="5648148"/>
                  <a:pt x="1255385" y="5648148"/>
                </a:cubicBezTo>
                <a:cubicBezTo>
                  <a:pt x="1251048" y="5648148"/>
                  <a:pt x="1229367" y="5645979"/>
                  <a:pt x="1216357" y="5643811"/>
                </a:cubicBezTo>
                <a:cubicBezTo>
                  <a:pt x="1431009" y="5559252"/>
                  <a:pt x="1337776" y="5335928"/>
                  <a:pt x="1532914" y="5216677"/>
                </a:cubicBezTo>
                <a:cubicBezTo>
                  <a:pt x="1487382" y="5188490"/>
                  <a:pt x="1411495" y="5125613"/>
                  <a:pt x="1391981" y="5071408"/>
                </a:cubicBezTo>
                <a:cubicBezTo>
                  <a:pt x="1389813" y="5064903"/>
                  <a:pt x="1387645" y="5062735"/>
                  <a:pt x="1383308" y="5058399"/>
                </a:cubicBezTo>
                <a:cubicBezTo>
                  <a:pt x="1322599" y="5086585"/>
                  <a:pt x="1255385" y="5112603"/>
                  <a:pt x="1194675" y="5112603"/>
                </a:cubicBezTo>
                <a:cubicBezTo>
                  <a:pt x="1101443" y="5112603"/>
                  <a:pt x="977856" y="5062735"/>
                  <a:pt x="940997" y="4934812"/>
                </a:cubicBezTo>
                <a:cubicBezTo>
                  <a:pt x="938828" y="4921802"/>
                  <a:pt x="934492" y="4895784"/>
                  <a:pt x="934492" y="4891448"/>
                </a:cubicBezTo>
                <a:lnTo>
                  <a:pt x="934492" y="4850252"/>
                </a:lnTo>
                <a:cubicBezTo>
                  <a:pt x="938828" y="4811224"/>
                  <a:pt x="949669" y="4761356"/>
                  <a:pt x="990865" y="4724497"/>
                </a:cubicBezTo>
                <a:cubicBezTo>
                  <a:pt x="1014715" y="4700646"/>
                  <a:pt x="1045070" y="4694142"/>
                  <a:pt x="1073257" y="4678965"/>
                </a:cubicBezTo>
                <a:cubicBezTo>
                  <a:pt x="1090602" y="4668124"/>
                  <a:pt x="1107948" y="4646442"/>
                  <a:pt x="1112284" y="4631264"/>
                </a:cubicBezTo>
                <a:cubicBezTo>
                  <a:pt x="1116620" y="4616087"/>
                  <a:pt x="1120957" y="4596573"/>
                  <a:pt x="1127461" y="4581396"/>
                </a:cubicBezTo>
                <a:cubicBezTo>
                  <a:pt x="1162152" y="4475154"/>
                  <a:pt x="1270562" y="4449136"/>
                  <a:pt x="1344281" y="4440463"/>
                </a:cubicBezTo>
                <a:cubicBezTo>
                  <a:pt x="1394149" y="4431790"/>
                  <a:pt x="1404990" y="4442631"/>
                  <a:pt x="1411495" y="4442631"/>
                </a:cubicBezTo>
                <a:cubicBezTo>
                  <a:pt x="1415831" y="4442631"/>
                  <a:pt x="1420168" y="4442631"/>
                  <a:pt x="1424504" y="4440463"/>
                </a:cubicBezTo>
                <a:cubicBezTo>
                  <a:pt x="1439681" y="4429622"/>
                  <a:pt x="1470036" y="4403604"/>
                  <a:pt x="1470036" y="4397099"/>
                </a:cubicBezTo>
                <a:cubicBezTo>
                  <a:pt x="1470036" y="4364576"/>
                  <a:pt x="1389813" y="4284353"/>
                  <a:pt x="1365963" y="4273512"/>
                </a:cubicBezTo>
                <a:cubicBezTo>
                  <a:pt x="1374636" y="4271344"/>
                  <a:pt x="1389813" y="4273512"/>
                  <a:pt x="1402822" y="4280017"/>
                </a:cubicBezTo>
                <a:cubicBezTo>
                  <a:pt x="1489550" y="4321212"/>
                  <a:pt x="1584950" y="4360240"/>
                  <a:pt x="1671678" y="4401436"/>
                </a:cubicBezTo>
                <a:cubicBezTo>
                  <a:pt x="1749733" y="4440463"/>
                  <a:pt x="1842966" y="4462145"/>
                  <a:pt x="1918852" y="4546705"/>
                </a:cubicBezTo>
                <a:lnTo>
                  <a:pt x="1905843" y="4546705"/>
                </a:lnTo>
                <a:cubicBezTo>
                  <a:pt x="1901507" y="4544536"/>
                  <a:pt x="1892834" y="4538032"/>
                  <a:pt x="1888498" y="4538032"/>
                </a:cubicBezTo>
                <a:cubicBezTo>
                  <a:pt x="1879825" y="4538032"/>
                  <a:pt x="1877657" y="4544536"/>
                  <a:pt x="1877657" y="4548873"/>
                </a:cubicBezTo>
                <a:cubicBezTo>
                  <a:pt x="1877657" y="4564050"/>
                  <a:pt x="1905843" y="4590069"/>
                  <a:pt x="1905843" y="4611750"/>
                </a:cubicBezTo>
                <a:cubicBezTo>
                  <a:pt x="1905843" y="4616087"/>
                  <a:pt x="1903675" y="4629096"/>
                  <a:pt x="1899339" y="4637769"/>
                </a:cubicBezTo>
                <a:lnTo>
                  <a:pt x="1832125" y="4555377"/>
                </a:lnTo>
                <a:cubicBezTo>
                  <a:pt x="1834293" y="4553209"/>
                  <a:pt x="1851638" y="4548873"/>
                  <a:pt x="1851638" y="4540200"/>
                </a:cubicBezTo>
                <a:cubicBezTo>
                  <a:pt x="1851638" y="4535864"/>
                  <a:pt x="1838629" y="4527191"/>
                  <a:pt x="1834293" y="4522855"/>
                </a:cubicBezTo>
                <a:cubicBezTo>
                  <a:pt x="1745397" y="4462145"/>
                  <a:pt x="1656501" y="4503341"/>
                  <a:pt x="1574110" y="4436127"/>
                </a:cubicBezTo>
                <a:cubicBezTo>
                  <a:pt x="1552428" y="4418781"/>
                  <a:pt x="1532914" y="4392763"/>
                  <a:pt x="1511232" y="4371081"/>
                </a:cubicBezTo>
                <a:cubicBezTo>
                  <a:pt x="1511232" y="4371081"/>
                  <a:pt x="1509064" y="4368913"/>
                  <a:pt x="1509064" y="4375417"/>
                </a:cubicBezTo>
                <a:cubicBezTo>
                  <a:pt x="1509064" y="4379754"/>
                  <a:pt x="1513400" y="4386258"/>
                  <a:pt x="1515568" y="4392763"/>
                </a:cubicBezTo>
                <a:cubicBezTo>
                  <a:pt x="1537250" y="4442631"/>
                  <a:pt x="1608801" y="4483827"/>
                  <a:pt x="1656501" y="4494668"/>
                </a:cubicBezTo>
                <a:cubicBezTo>
                  <a:pt x="1715042" y="4507677"/>
                  <a:pt x="1788761" y="4507677"/>
                  <a:pt x="1827788" y="4553209"/>
                </a:cubicBezTo>
                <a:cubicBezTo>
                  <a:pt x="1803938" y="4546705"/>
                  <a:pt x="1747565" y="4522855"/>
                  <a:pt x="1715042" y="4522855"/>
                </a:cubicBezTo>
                <a:lnTo>
                  <a:pt x="1665174" y="4522855"/>
                </a:lnTo>
                <a:cubicBezTo>
                  <a:pt x="1647828" y="4520686"/>
                  <a:pt x="1626146" y="4516350"/>
                  <a:pt x="1608801" y="4509845"/>
                </a:cubicBezTo>
                <a:cubicBezTo>
                  <a:pt x="1569773" y="4499004"/>
                  <a:pt x="1526409" y="4470818"/>
                  <a:pt x="1496054" y="4427454"/>
                </a:cubicBezTo>
                <a:cubicBezTo>
                  <a:pt x="1491718" y="4420949"/>
                  <a:pt x="1487382" y="4418781"/>
                  <a:pt x="1480877" y="4418781"/>
                </a:cubicBezTo>
                <a:cubicBezTo>
                  <a:pt x="1470036" y="4418781"/>
                  <a:pt x="1454859" y="4438295"/>
                  <a:pt x="1454859" y="4446968"/>
                </a:cubicBezTo>
                <a:cubicBezTo>
                  <a:pt x="1454859" y="4451304"/>
                  <a:pt x="1459195" y="4457809"/>
                  <a:pt x="1465700" y="4459977"/>
                </a:cubicBezTo>
                <a:cubicBezTo>
                  <a:pt x="1487382" y="4472986"/>
                  <a:pt x="1522073" y="4479491"/>
                  <a:pt x="1543755" y="4505509"/>
                </a:cubicBezTo>
                <a:cubicBezTo>
                  <a:pt x="1561100" y="4522855"/>
                  <a:pt x="1563269" y="4538032"/>
                  <a:pt x="1574110" y="4557546"/>
                </a:cubicBezTo>
                <a:cubicBezTo>
                  <a:pt x="1582782" y="4572723"/>
                  <a:pt x="1595791" y="4574891"/>
                  <a:pt x="1604464" y="4574891"/>
                </a:cubicBezTo>
                <a:cubicBezTo>
                  <a:pt x="1610969" y="4574891"/>
                  <a:pt x="1636987" y="4561882"/>
                  <a:pt x="1654333" y="4559714"/>
                </a:cubicBezTo>
                <a:cubicBezTo>
                  <a:pt x="1663005" y="4559714"/>
                  <a:pt x="1673846" y="4557546"/>
                  <a:pt x="1680351" y="4557546"/>
                </a:cubicBezTo>
                <a:cubicBezTo>
                  <a:pt x="1684687" y="4557546"/>
                  <a:pt x="1682519" y="4561882"/>
                  <a:pt x="1689024" y="4561882"/>
                </a:cubicBezTo>
                <a:cubicBezTo>
                  <a:pt x="1697697" y="4561882"/>
                  <a:pt x="1695528" y="4559714"/>
                  <a:pt x="1695528" y="4557546"/>
                </a:cubicBezTo>
                <a:cubicBezTo>
                  <a:pt x="1695528" y="4561882"/>
                  <a:pt x="1725883" y="4561882"/>
                  <a:pt x="1741061" y="4561882"/>
                </a:cubicBezTo>
                <a:cubicBezTo>
                  <a:pt x="1793097" y="4561882"/>
                  <a:pt x="1864648" y="4633432"/>
                  <a:pt x="1884161" y="4687637"/>
                </a:cubicBezTo>
                <a:cubicBezTo>
                  <a:pt x="1888498" y="4685469"/>
                  <a:pt x="1888498" y="4681133"/>
                  <a:pt x="1890666" y="4676796"/>
                </a:cubicBezTo>
                <a:cubicBezTo>
                  <a:pt x="1895002" y="4700646"/>
                  <a:pt x="1903675" y="4731001"/>
                  <a:pt x="1903675" y="4759188"/>
                </a:cubicBezTo>
                <a:cubicBezTo>
                  <a:pt x="1903675" y="4852420"/>
                  <a:pt x="1845134" y="4941316"/>
                  <a:pt x="1756238" y="4949989"/>
                </a:cubicBezTo>
                <a:cubicBezTo>
                  <a:pt x="1741061" y="4952157"/>
                  <a:pt x="1715042" y="4952157"/>
                  <a:pt x="1708538" y="4952157"/>
                </a:cubicBezTo>
                <a:cubicBezTo>
                  <a:pt x="1704201" y="4952157"/>
                  <a:pt x="1676015" y="4954325"/>
                  <a:pt x="1663005" y="4949989"/>
                </a:cubicBezTo>
                <a:cubicBezTo>
                  <a:pt x="1647828" y="4947821"/>
                  <a:pt x="1628314" y="4941316"/>
                  <a:pt x="1613137" y="4941316"/>
                </a:cubicBezTo>
                <a:cubicBezTo>
                  <a:pt x="1535082" y="4941316"/>
                  <a:pt x="1522073" y="4999857"/>
                  <a:pt x="1424504" y="4999857"/>
                </a:cubicBezTo>
                <a:cubicBezTo>
                  <a:pt x="1355122" y="4999857"/>
                  <a:pt x="1277067" y="4965166"/>
                  <a:pt x="1238039" y="4874102"/>
                </a:cubicBezTo>
                <a:cubicBezTo>
                  <a:pt x="1233703" y="4861093"/>
                  <a:pt x="1227198" y="4835075"/>
                  <a:pt x="1227198" y="4830738"/>
                </a:cubicBezTo>
                <a:lnTo>
                  <a:pt x="1227198" y="4776533"/>
                </a:lnTo>
                <a:cubicBezTo>
                  <a:pt x="1244544" y="4665955"/>
                  <a:pt x="1333440" y="4618255"/>
                  <a:pt x="1411495" y="4618255"/>
                </a:cubicBezTo>
                <a:cubicBezTo>
                  <a:pt x="1498223" y="4618255"/>
                  <a:pt x="1567605" y="4674628"/>
                  <a:pt x="1567605" y="4765692"/>
                </a:cubicBezTo>
                <a:cubicBezTo>
                  <a:pt x="1567605" y="4839411"/>
                  <a:pt x="1506895" y="4895784"/>
                  <a:pt x="1435345" y="4895784"/>
                </a:cubicBezTo>
                <a:cubicBezTo>
                  <a:pt x="1372467" y="4895784"/>
                  <a:pt x="1337776" y="4848084"/>
                  <a:pt x="1337776" y="4793879"/>
                </a:cubicBezTo>
                <a:cubicBezTo>
                  <a:pt x="1337776" y="4752683"/>
                  <a:pt x="1357290" y="4724497"/>
                  <a:pt x="1398486" y="4724497"/>
                </a:cubicBezTo>
                <a:cubicBezTo>
                  <a:pt x="1411495" y="4724497"/>
                  <a:pt x="1424504" y="4731001"/>
                  <a:pt x="1424504" y="4741842"/>
                </a:cubicBezTo>
                <a:cubicBezTo>
                  <a:pt x="1424504" y="4759188"/>
                  <a:pt x="1381140" y="4763524"/>
                  <a:pt x="1381140" y="4796047"/>
                </a:cubicBezTo>
                <a:cubicBezTo>
                  <a:pt x="1381140" y="4828570"/>
                  <a:pt x="1409327" y="4848084"/>
                  <a:pt x="1433177" y="4848084"/>
                </a:cubicBezTo>
                <a:cubicBezTo>
                  <a:pt x="1476541" y="4848084"/>
                  <a:pt x="1526409" y="4815561"/>
                  <a:pt x="1526409" y="4765692"/>
                </a:cubicBezTo>
                <a:cubicBezTo>
                  <a:pt x="1526409" y="4691974"/>
                  <a:pt x="1459195" y="4668124"/>
                  <a:pt x="1409327" y="4668124"/>
                </a:cubicBezTo>
                <a:cubicBezTo>
                  <a:pt x="1329103" y="4668124"/>
                  <a:pt x="1268394" y="4715824"/>
                  <a:pt x="1268394" y="4800383"/>
                </a:cubicBezTo>
                <a:cubicBezTo>
                  <a:pt x="1268394" y="4895784"/>
                  <a:pt x="1346449" y="4954325"/>
                  <a:pt x="1426672" y="4954325"/>
                </a:cubicBezTo>
                <a:cubicBezTo>
                  <a:pt x="1522073" y="4954325"/>
                  <a:pt x="1556764" y="4878438"/>
                  <a:pt x="1589287" y="4878438"/>
                </a:cubicBezTo>
                <a:cubicBezTo>
                  <a:pt x="1626146" y="4878438"/>
                  <a:pt x="1647828" y="4919634"/>
                  <a:pt x="1710706" y="4919634"/>
                </a:cubicBezTo>
                <a:cubicBezTo>
                  <a:pt x="1812611" y="4919634"/>
                  <a:pt x="1858143" y="4824234"/>
                  <a:pt x="1858143" y="4750515"/>
                </a:cubicBezTo>
                <a:cubicBezTo>
                  <a:pt x="1858143" y="4650778"/>
                  <a:pt x="1784424" y="4590069"/>
                  <a:pt x="1695528" y="4590069"/>
                </a:cubicBezTo>
                <a:cubicBezTo>
                  <a:pt x="1634819" y="4590069"/>
                  <a:pt x="1626146" y="4611750"/>
                  <a:pt x="1587119" y="4611750"/>
                </a:cubicBezTo>
                <a:cubicBezTo>
                  <a:pt x="1545923" y="4611750"/>
                  <a:pt x="1558932" y="4570555"/>
                  <a:pt x="1528577" y="4540200"/>
                </a:cubicBezTo>
                <a:cubicBezTo>
                  <a:pt x="1478709" y="4488163"/>
                  <a:pt x="1420168" y="4470818"/>
                  <a:pt x="1368131" y="4470818"/>
                </a:cubicBezTo>
                <a:cubicBezTo>
                  <a:pt x="1298749" y="4470818"/>
                  <a:pt x="1175162" y="4514182"/>
                  <a:pt x="1146975" y="4613919"/>
                </a:cubicBezTo>
                <a:cubicBezTo>
                  <a:pt x="1142639" y="4629096"/>
                  <a:pt x="1144807" y="4650778"/>
                  <a:pt x="1140471" y="4670292"/>
                </a:cubicBezTo>
                <a:cubicBezTo>
                  <a:pt x="1136134" y="4702815"/>
                  <a:pt x="1090602" y="4704983"/>
                  <a:pt x="1071088" y="4713656"/>
                </a:cubicBezTo>
                <a:cubicBezTo>
                  <a:pt x="986529" y="4748347"/>
                  <a:pt x="964847" y="4819897"/>
                  <a:pt x="964847" y="4876270"/>
                </a:cubicBezTo>
                <a:cubicBezTo>
                  <a:pt x="964847" y="5004194"/>
                  <a:pt x="1099275" y="5082249"/>
                  <a:pt x="1196844" y="5082249"/>
                </a:cubicBezTo>
                <a:cubicBezTo>
                  <a:pt x="1300917" y="5082249"/>
                  <a:pt x="1352954" y="5023707"/>
                  <a:pt x="1387645" y="5023707"/>
                </a:cubicBezTo>
                <a:cubicBezTo>
                  <a:pt x="1409327" y="5023707"/>
                  <a:pt x="1433177" y="5080081"/>
                  <a:pt x="1439681" y="5088753"/>
                </a:cubicBezTo>
                <a:cubicBezTo>
                  <a:pt x="1483045" y="5140790"/>
                  <a:pt x="1519905" y="5181986"/>
                  <a:pt x="1567605" y="5181986"/>
                </a:cubicBezTo>
                <a:cubicBezTo>
                  <a:pt x="1604464" y="5181986"/>
                  <a:pt x="1647828" y="5147295"/>
                  <a:pt x="1686856" y="5147295"/>
                </a:cubicBezTo>
                <a:cubicBezTo>
                  <a:pt x="1693360" y="5147295"/>
                  <a:pt x="1712874" y="5151631"/>
                  <a:pt x="1723715" y="5155967"/>
                </a:cubicBezTo>
                <a:cubicBezTo>
                  <a:pt x="1728051" y="5136454"/>
                  <a:pt x="1745397" y="5142958"/>
                  <a:pt x="1758406" y="5140790"/>
                </a:cubicBezTo>
                <a:cubicBezTo>
                  <a:pt x="1786593" y="5134285"/>
                  <a:pt x="1816947" y="5127781"/>
                  <a:pt x="1842966" y="5112603"/>
                </a:cubicBezTo>
                <a:cubicBezTo>
                  <a:pt x="1849470" y="5108267"/>
                  <a:pt x="1851638" y="5093090"/>
                  <a:pt x="1855975" y="5084417"/>
                </a:cubicBezTo>
                <a:cubicBezTo>
                  <a:pt x="1864648" y="5064903"/>
                  <a:pt x="1871152" y="5034548"/>
                  <a:pt x="1875489" y="5017203"/>
                </a:cubicBezTo>
                <a:cubicBezTo>
                  <a:pt x="1877657" y="5010698"/>
                  <a:pt x="1877657" y="5002026"/>
                  <a:pt x="1879825" y="4995521"/>
                </a:cubicBezTo>
                <a:cubicBezTo>
                  <a:pt x="1877657" y="4954325"/>
                  <a:pt x="1877657" y="4943484"/>
                  <a:pt x="1877657" y="4932643"/>
                </a:cubicBezTo>
                <a:cubicBezTo>
                  <a:pt x="1905843" y="4939148"/>
                  <a:pt x="1960048" y="4962998"/>
                  <a:pt x="1994739" y="4962998"/>
                </a:cubicBezTo>
                <a:cubicBezTo>
                  <a:pt x="2012085" y="4962998"/>
                  <a:pt x="2074963" y="4952157"/>
                  <a:pt x="2066290" y="4923971"/>
                </a:cubicBezTo>
                <a:cubicBezTo>
                  <a:pt x="2066290" y="4919634"/>
                  <a:pt x="2066290" y="4913130"/>
                  <a:pt x="2068458" y="4906625"/>
                </a:cubicBezTo>
                <a:lnTo>
                  <a:pt x="2068458" y="4789542"/>
                </a:lnTo>
                <a:cubicBezTo>
                  <a:pt x="2053281" y="4722328"/>
                  <a:pt x="2042440" y="4652946"/>
                  <a:pt x="1979562" y="4583564"/>
                </a:cubicBezTo>
                <a:cubicBezTo>
                  <a:pt x="1973057" y="4574891"/>
                  <a:pt x="1968721" y="4564050"/>
                  <a:pt x="1962216" y="4557546"/>
                </a:cubicBezTo>
                <a:cubicBezTo>
                  <a:pt x="1951375" y="4542368"/>
                  <a:pt x="1936198" y="4525023"/>
                  <a:pt x="1921021" y="4512014"/>
                </a:cubicBezTo>
                <a:cubicBezTo>
                  <a:pt x="1892834" y="4490332"/>
                  <a:pt x="1860311" y="4472986"/>
                  <a:pt x="1834293" y="4455640"/>
                </a:cubicBezTo>
                <a:cubicBezTo>
                  <a:pt x="1816947" y="4446968"/>
                  <a:pt x="1797434" y="4438295"/>
                  <a:pt x="1782256" y="4427454"/>
                </a:cubicBezTo>
                <a:cubicBezTo>
                  <a:pt x="1764911" y="4418781"/>
                  <a:pt x="1745397" y="4407940"/>
                  <a:pt x="1725883" y="4399267"/>
                </a:cubicBezTo>
                <a:cubicBezTo>
                  <a:pt x="1665174" y="4371081"/>
                  <a:pt x="1602296" y="4338558"/>
                  <a:pt x="1543755" y="4319044"/>
                </a:cubicBezTo>
                <a:cubicBezTo>
                  <a:pt x="1502559" y="4306035"/>
                  <a:pt x="1461363" y="4286521"/>
                  <a:pt x="1424504" y="4269176"/>
                </a:cubicBezTo>
                <a:cubicBezTo>
                  <a:pt x="1394149" y="4256167"/>
                  <a:pt x="1361626" y="4236653"/>
                  <a:pt x="1329103" y="4221475"/>
                </a:cubicBezTo>
                <a:cubicBezTo>
                  <a:pt x="1107948" y="4110897"/>
                  <a:pt x="899801" y="3837705"/>
                  <a:pt x="884624" y="3638231"/>
                </a:cubicBezTo>
                <a:cubicBezTo>
                  <a:pt x="884624" y="3620885"/>
                  <a:pt x="880287" y="3588362"/>
                  <a:pt x="880287" y="3584026"/>
                </a:cubicBezTo>
                <a:lnTo>
                  <a:pt x="880287" y="3542830"/>
                </a:lnTo>
                <a:cubicBezTo>
                  <a:pt x="886792" y="3273974"/>
                  <a:pt x="1090602" y="3057155"/>
                  <a:pt x="1324767" y="3057155"/>
                </a:cubicBezTo>
                <a:cubicBezTo>
                  <a:pt x="1329103" y="3057155"/>
                  <a:pt x="1376804" y="3057155"/>
                  <a:pt x="1402822" y="3063659"/>
                </a:cubicBezTo>
                <a:cubicBezTo>
                  <a:pt x="1413663" y="3065828"/>
                  <a:pt x="1422336" y="3070164"/>
                  <a:pt x="1435345" y="3072332"/>
                </a:cubicBezTo>
                <a:cubicBezTo>
                  <a:pt x="1509064" y="3085341"/>
                  <a:pt x="1626146" y="3204592"/>
                  <a:pt x="1639155" y="3280479"/>
                </a:cubicBezTo>
                <a:cubicBezTo>
                  <a:pt x="1643492" y="3302161"/>
                  <a:pt x="1645660" y="3326011"/>
                  <a:pt x="1652165" y="3349861"/>
                </a:cubicBezTo>
                <a:cubicBezTo>
                  <a:pt x="1654333" y="3358534"/>
                  <a:pt x="1665174" y="3358534"/>
                  <a:pt x="1669510" y="3358534"/>
                </a:cubicBezTo>
                <a:cubicBezTo>
                  <a:pt x="1682519" y="3358534"/>
                  <a:pt x="1673846" y="3352029"/>
                  <a:pt x="1691192" y="3341188"/>
                </a:cubicBezTo>
                <a:cubicBezTo>
                  <a:pt x="1702033" y="3332515"/>
                  <a:pt x="1736724" y="3321674"/>
                  <a:pt x="1736724" y="3304329"/>
                </a:cubicBezTo>
                <a:cubicBezTo>
                  <a:pt x="1736724" y="3289152"/>
                  <a:pt x="1712874" y="3263133"/>
                  <a:pt x="1697697" y="3263133"/>
                </a:cubicBezTo>
                <a:cubicBezTo>
                  <a:pt x="1691192" y="3263133"/>
                  <a:pt x="1678183" y="3271806"/>
                  <a:pt x="1669510" y="3276142"/>
                </a:cubicBezTo>
                <a:lnTo>
                  <a:pt x="1663005" y="3276142"/>
                </a:lnTo>
                <a:cubicBezTo>
                  <a:pt x="1658669" y="3265301"/>
                  <a:pt x="1656501" y="3250124"/>
                  <a:pt x="1652165" y="3241451"/>
                </a:cubicBezTo>
                <a:cubicBezTo>
                  <a:pt x="1580614" y="3081005"/>
                  <a:pt x="1424504" y="3033305"/>
                  <a:pt x="1307422" y="3033305"/>
                </a:cubicBezTo>
                <a:cubicBezTo>
                  <a:pt x="1264058" y="3033305"/>
                  <a:pt x="1268394" y="3026800"/>
                  <a:pt x="1212021" y="3044146"/>
                </a:cubicBezTo>
                <a:cubicBezTo>
                  <a:pt x="1081929" y="3081005"/>
                  <a:pt x="923651" y="3247956"/>
                  <a:pt x="886792" y="3375879"/>
                </a:cubicBezTo>
                <a:cubicBezTo>
                  <a:pt x="865110" y="3449598"/>
                  <a:pt x="858605" y="3514644"/>
                  <a:pt x="858605" y="3586194"/>
                </a:cubicBezTo>
                <a:cubicBezTo>
                  <a:pt x="858605" y="3625222"/>
                  <a:pt x="858605" y="3644736"/>
                  <a:pt x="867278" y="3694604"/>
                </a:cubicBezTo>
                <a:cubicBezTo>
                  <a:pt x="895464" y="3872396"/>
                  <a:pt x="1120957" y="4143420"/>
                  <a:pt x="1320431" y="4238821"/>
                </a:cubicBezTo>
                <a:cubicBezTo>
                  <a:pt x="1333440" y="4245326"/>
                  <a:pt x="1346449" y="4258335"/>
                  <a:pt x="1357290" y="4269176"/>
                </a:cubicBezTo>
                <a:cubicBezTo>
                  <a:pt x="1348617" y="4267008"/>
                  <a:pt x="1335608" y="4262671"/>
                  <a:pt x="1331272" y="4262671"/>
                </a:cubicBezTo>
                <a:cubicBezTo>
                  <a:pt x="1316094" y="4262671"/>
                  <a:pt x="1303085" y="4271344"/>
                  <a:pt x="1303085" y="4286521"/>
                </a:cubicBezTo>
                <a:cubicBezTo>
                  <a:pt x="1303085" y="4290858"/>
                  <a:pt x="1300917" y="4293026"/>
                  <a:pt x="1305253" y="4297362"/>
                </a:cubicBezTo>
                <a:cubicBezTo>
                  <a:pt x="1326935" y="4325549"/>
                  <a:pt x="1348617" y="4345063"/>
                  <a:pt x="1348617" y="4371081"/>
                </a:cubicBezTo>
                <a:cubicBezTo>
                  <a:pt x="1348617" y="4377585"/>
                  <a:pt x="1346449" y="4386258"/>
                  <a:pt x="1344281" y="4392763"/>
                </a:cubicBezTo>
                <a:cubicBezTo>
                  <a:pt x="1229367" y="4253998"/>
                  <a:pt x="1055911" y="4321212"/>
                  <a:pt x="980024" y="4139084"/>
                </a:cubicBezTo>
                <a:cubicBezTo>
                  <a:pt x="971351" y="4115234"/>
                  <a:pt x="967015" y="4091384"/>
                  <a:pt x="962679" y="4067533"/>
                </a:cubicBezTo>
                <a:lnTo>
                  <a:pt x="964847" y="3956956"/>
                </a:lnTo>
                <a:cubicBezTo>
                  <a:pt x="967015" y="3924433"/>
                  <a:pt x="936660" y="3902751"/>
                  <a:pt x="914978" y="3902751"/>
                </a:cubicBezTo>
                <a:cubicBezTo>
                  <a:pt x="910642" y="3902751"/>
                  <a:pt x="904137" y="3904919"/>
                  <a:pt x="897633" y="3909255"/>
                </a:cubicBezTo>
                <a:lnTo>
                  <a:pt x="897633" y="3965628"/>
                </a:lnTo>
                <a:cubicBezTo>
                  <a:pt x="895464" y="3976469"/>
                  <a:pt x="895464" y="3987310"/>
                  <a:pt x="893296" y="3995983"/>
                </a:cubicBezTo>
                <a:cubicBezTo>
                  <a:pt x="882455" y="4002488"/>
                  <a:pt x="884624" y="4019833"/>
                  <a:pt x="871614" y="4024170"/>
                </a:cubicBezTo>
                <a:cubicBezTo>
                  <a:pt x="873783" y="4011160"/>
                  <a:pt x="873783" y="3993815"/>
                  <a:pt x="871614" y="3982974"/>
                </a:cubicBezTo>
                <a:cubicBezTo>
                  <a:pt x="867278" y="3943946"/>
                  <a:pt x="817409" y="3894078"/>
                  <a:pt x="793559" y="3857219"/>
                </a:cubicBezTo>
                <a:cubicBezTo>
                  <a:pt x="778382" y="3835537"/>
                  <a:pt x="726345" y="3740136"/>
                  <a:pt x="726345" y="3703277"/>
                </a:cubicBezTo>
                <a:lnTo>
                  <a:pt x="726345" y="3564512"/>
                </a:lnTo>
                <a:cubicBezTo>
                  <a:pt x="732850" y="3547167"/>
                  <a:pt x="737186" y="3527653"/>
                  <a:pt x="748027" y="3512476"/>
                </a:cubicBezTo>
                <a:cubicBezTo>
                  <a:pt x="765373" y="3479953"/>
                  <a:pt x="789223" y="3445262"/>
                  <a:pt x="813073" y="3414907"/>
                </a:cubicBezTo>
                <a:cubicBezTo>
                  <a:pt x="823914" y="3399729"/>
                  <a:pt x="901969" y="3319506"/>
                  <a:pt x="901969" y="3291320"/>
                </a:cubicBezTo>
                <a:cubicBezTo>
                  <a:pt x="901969" y="3273974"/>
                  <a:pt x="882455" y="3260965"/>
                  <a:pt x="871614" y="3260965"/>
                </a:cubicBezTo>
                <a:cubicBezTo>
                  <a:pt x="841260" y="3260965"/>
                  <a:pt x="834755" y="3297824"/>
                  <a:pt x="806569" y="3321674"/>
                </a:cubicBezTo>
                <a:cubicBezTo>
                  <a:pt x="793559" y="3330347"/>
                  <a:pt x="778382" y="3336852"/>
                  <a:pt x="765373" y="3341188"/>
                </a:cubicBezTo>
                <a:cubicBezTo>
                  <a:pt x="778382" y="3313002"/>
                  <a:pt x="797896" y="3282647"/>
                  <a:pt x="808737" y="3252292"/>
                </a:cubicBezTo>
                <a:cubicBezTo>
                  <a:pt x="821746" y="3217601"/>
                  <a:pt x="826082" y="3182910"/>
                  <a:pt x="843428" y="3148219"/>
                </a:cubicBezTo>
                <a:cubicBezTo>
                  <a:pt x="856437" y="3120032"/>
                  <a:pt x="873783" y="3089678"/>
                  <a:pt x="899801" y="3063659"/>
                </a:cubicBezTo>
                <a:cubicBezTo>
                  <a:pt x="958342" y="3000782"/>
                  <a:pt x="1029893" y="2974763"/>
                  <a:pt x="1090602" y="2963922"/>
                </a:cubicBezTo>
                <a:cubicBezTo>
                  <a:pt x="1097107" y="2963922"/>
                  <a:pt x="1110116" y="2959586"/>
                  <a:pt x="1116620" y="2959586"/>
                </a:cubicBezTo>
                <a:lnTo>
                  <a:pt x="1235871" y="2959586"/>
                </a:lnTo>
                <a:cubicBezTo>
                  <a:pt x="1248880" y="2961754"/>
                  <a:pt x="1261889" y="2961754"/>
                  <a:pt x="1272730" y="2963922"/>
                </a:cubicBezTo>
                <a:cubicBezTo>
                  <a:pt x="1277067" y="2963922"/>
                  <a:pt x="1290076" y="2972595"/>
                  <a:pt x="1296581" y="2972595"/>
                </a:cubicBezTo>
                <a:cubicBezTo>
                  <a:pt x="1300917" y="2972595"/>
                  <a:pt x="1313926" y="2961754"/>
                  <a:pt x="1318263" y="2961754"/>
                </a:cubicBezTo>
                <a:cubicBezTo>
                  <a:pt x="1324767" y="2961754"/>
                  <a:pt x="1333440" y="2974763"/>
                  <a:pt x="1344281" y="2979100"/>
                </a:cubicBezTo>
                <a:cubicBezTo>
                  <a:pt x="1372467" y="2996445"/>
                  <a:pt x="1381140" y="2996445"/>
                  <a:pt x="1402822" y="2996445"/>
                </a:cubicBezTo>
                <a:cubicBezTo>
                  <a:pt x="1407159" y="2996445"/>
                  <a:pt x="1441850" y="2994277"/>
                  <a:pt x="1441850" y="2985604"/>
                </a:cubicBezTo>
                <a:cubicBezTo>
                  <a:pt x="1441850" y="2970427"/>
                  <a:pt x="1422336" y="2922727"/>
                  <a:pt x="1404990" y="2922727"/>
                </a:cubicBezTo>
                <a:cubicBezTo>
                  <a:pt x="1400654" y="2922727"/>
                  <a:pt x="1355122" y="2944409"/>
                  <a:pt x="1329103" y="2957418"/>
                </a:cubicBezTo>
                <a:cubicBezTo>
                  <a:pt x="1329103" y="2955250"/>
                  <a:pt x="1326935" y="2948745"/>
                  <a:pt x="1331272" y="2946577"/>
                </a:cubicBezTo>
                <a:cubicBezTo>
                  <a:pt x="1344281" y="2935736"/>
                  <a:pt x="1363795" y="2927063"/>
                  <a:pt x="1381140" y="2918390"/>
                </a:cubicBezTo>
                <a:cubicBezTo>
                  <a:pt x="1409327" y="2903213"/>
                  <a:pt x="1433177" y="2866354"/>
                  <a:pt x="1426672" y="2842503"/>
                </a:cubicBezTo>
                <a:cubicBezTo>
                  <a:pt x="1428840" y="2857681"/>
                  <a:pt x="1433177" y="2881531"/>
                  <a:pt x="1457027" y="2881531"/>
                </a:cubicBezTo>
                <a:cubicBezTo>
                  <a:pt x="1472204" y="2881531"/>
                  <a:pt x="1537250" y="2844672"/>
                  <a:pt x="1541587" y="2844672"/>
                </a:cubicBezTo>
                <a:cubicBezTo>
                  <a:pt x="1554596" y="2838167"/>
                  <a:pt x="1574110" y="2833831"/>
                  <a:pt x="1589287" y="2827326"/>
                </a:cubicBezTo>
                <a:cubicBezTo>
                  <a:pt x="1689024" y="2779626"/>
                  <a:pt x="1797434" y="2749271"/>
                  <a:pt x="1897171" y="2675552"/>
                </a:cubicBezTo>
                <a:cubicBezTo>
                  <a:pt x="1881993" y="2723253"/>
                  <a:pt x="1960048" y="2764448"/>
                  <a:pt x="1988235" y="2764448"/>
                </a:cubicBezTo>
                <a:cubicBezTo>
                  <a:pt x="1999076" y="2764448"/>
                  <a:pt x="2005580" y="2757944"/>
                  <a:pt x="2005580" y="2747103"/>
                </a:cubicBezTo>
                <a:cubicBezTo>
                  <a:pt x="2005580" y="2738430"/>
                  <a:pt x="1986067" y="2703739"/>
                  <a:pt x="1981730" y="2703739"/>
                </a:cubicBezTo>
                <a:cubicBezTo>
                  <a:pt x="1962216" y="2701571"/>
                  <a:pt x="1931862" y="2705907"/>
                  <a:pt x="1916684" y="2682057"/>
                </a:cubicBezTo>
                <a:lnTo>
                  <a:pt x="1916684" y="2675552"/>
                </a:lnTo>
                <a:cubicBezTo>
                  <a:pt x="1925357" y="2679889"/>
                  <a:pt x="1936198" y="2686393"/>
                  <a:pt x="1947039" y="2688562"/>
                </a:cubicBezTo>
                <a:cubicBezTo>
                  <a:pt x="1949207" y="2690730"/>
                  <a:pt x="1955712" y="2690730"/>
                  <a:pt x="1960048" y="2690730"/>
                </a:cubicBezTo>
                <a:cubicBezTo>
                  <a:pt x="1966553" y="2690730"/>
                  <a:pt x="1981730" y="2688562"/>
                  <a:pt x="1990403" y="2684225"/>
                </a:cubicBezTo>
                <a:cubicBezTo>
                  <a:pt x="1979562" y="2673384"/>
                  <a:pt x="1955712" y="2645198"/>
                  <a:pt x="1940534" y="2645198"/>
                </a:cubicBezTo>
                <a:cubicBezTo>
                  <a:pt x="1931862" y="2645198"/>
                  <a:pt x="1921021" y="2658207"/>
                  <a:pt x="1916684" y="2664711"/>
                </a:cubicBezTo>
                <a:cubicBezTo>
                  <a:pt x="1916684" y="2651702"/>
                  <a:pt x="1923189" y="2627852"/>
                  <a:pt x="1938366" y="2617011"/>
                </a:cubicBezTo>
                <a:cubicBezTo>
                  <a:pt x="1944871" y="2608338"/>
                  <a:pt x="1955712" y="2606170"/>
                  <a:pt x="1964385" y="2601834"/>
                </a:cubicBezTo>
                <a:cubicBezTo>
                  <a:pt x="1966553" y="2601834"/>
                  <a:pt x="1966553" y="2595329"/>
                  <a:pt x="1973057" y="2593161"/>
                </a:cubicBezTo>
                <a:cubicBezTo>
                  <a:pt x="2001244" y="2580152"/>
                  <a:pt x="2029430" y="2562806"/>
                  <a:pt x="2057617" y="2560638"/>
                </a:cubicBezTo>
                <a:cubicBezTo>
                  <a:pt x="2038103" y="2543293"/>
                  <a:pt x="2001244" y="2508601"/>
                  <a:pt x="1996907" y="2508601"/>
                </a:cubicBezTo>
                <a:cubicBezTo>
                  <a:pt x="1990403" y="2508601"/>
                  <a:pt x="1986067" y="2510770"/>
                  <a:pt x="1983898" y="2515106"/>
                </a:cubicBezTo>
                <a:cubicBezTo>
                  <a:pt x="1977394" y="2525947"/>
                  <a:pt x="1979562" y="2541124"/>
                  <a:pt x="1975226" y="2554134"/>
                </a:cubicBezTo>
                <a:cubicBezTo>
                  <a:pt x="1977394" y="2530283"/>
                  <a:pt x="1962216" y="2515106"/>
                  <a:pt x="1944871" y="2515106"/>
                </a:cubicBezTo>
                <a:cubicBezTo>
                  <a:pt x="1940534" y="2515106"/>
                  <a:pt x="1918852" y="2519442"/>
                  <a:pt x="1912348" y="2519442"/>
                </a:cubicBezTo>
                <a:cubicBezTo>
                  <a:pt x="1895002" y="2519442"/>
                  <a:pt x="1879825" y="2512938"/>
                  <a:pt x="1868984" y="2495592"/>
                </a:cubicBezTo>
                <a:cubicBezTo>
                  <a:pt x="1899339" y="2478247"/>
                  <a:pt x="1914516" y="2469574"/>
                  <a:pt x="1914516" y="2443556"/>
                </a:cubicBezTo>
                <a:cubicBezTo>
                  <a:pt x="1914516" y="2439219"/>
                  <a:pt x="1905843" y="2376342"/>
                  <a:pt x="1890666" y="2365501"/>
                </a:cubicBezTo>
                <a:cubicBezTo>
                  <a:pt x="1845134" y="2322137"/>
                  <a:pt x="1782256" y="2304791"/>
                  <a:pt x="1734556" y="2285277"/>
                </a:cubicBezTo>
                <a:cubicBezTo>
                  <a:pt x="1704201" y="2274436"/>
                  <a:pt x="1671678" y="2263595"/>
                  <a:pt x="1641324" y="2257091"/>
                </a:cubicBezTo>
                <a:cubicBezTo>
                  <a:pt x="1623978" y="2252754"/>
                  <a:pt x="1602296" y="2248418"/>
                  <a:pt x="1587119" y="2241913"/>
                </a:cubicBezTo>
                <a:cubicBezTo>
                  <a:pt x="1582782" y="2241913"/>
                  <a:pt x="1576278" y="2237577"/>
                  <a:pt x="1571941" y="2233241"/>
                </a:cubicBezTo>
                <a:cubicBezTo>
                  <a:pt x="1574110" y="2233241"/>
                  <a:pt x="1574110" y="2231073"/>
                  <a:pt x="1580614" y="2231073"/>
                </a:cubicBezTo>
                <a:cubicBezTo>
                  <a:pt x="1584950" y="2231073"/>
                  <a:pt x="1604464" y="2237577"/>
                  <a:pt x="1610969" y="2237577"/>
                </a:cubicBezTo>
                <a:cubicBezTo>
                  <a:pt x="1636987" y="2237577"/>
                  <a:pt x="1641324" y="2196381"/>
                  <a:pt x="1641324" y="2183372"/>
                </a:cubicBezTo>
                <a:cubicBezTo>
                  <a:pt x="1641324" y="2161690"/>
                  <a:pt x="1632651" y="2126999"/>
                  <a:pt x="1608801" y="2113990"/>
                </a:cubicBezTo>
                <a:cubicBezTo>
                  <a:pt x="1595791" y="2157354"/>
                  <a:pt x="1548091" y="2159522"/>
                  <a:pt x="1548091" y="2194213"/>
                </a:cubicBezTo>
                <a:cubicBezTo>
                  <a:pt x="1548091" y="2200718"/>
                  <a:pt x="1554596" y="2215895"/>
                  <a:pt x="1558932" y="2226736"/>
                </a:cubicBezTo>
                <a:cubicBezTo>
                  <a:pt x="1554596" y="2231073"/>
                  <a:pt x="1548091" y="2233241"/>
                  <a:pt x="1541587" y="2233241"/>
                </a:cubicBezTo>
                <a:cubicBezTo>
                  <a:pt x="1537250" y="2233241"/>
                  <a:pt x="1506895" y="2226736"/>
                  <a:pt x="1491718" y="2222400"/>
                </a:cubicBezTo>
                <a:cubicBezTo>
                  <a:pt x="1459195" y="2218063"/>
                  <a:pt x="1422336" y="2211559"/>
                  <a:pt x="1391981" y="2202886"/>
                </a:cubicBezTo>
                <a:cubicBezTo>
                  <a:pt x="1352954" y="2194213"/>
                  <a:pt x="1313926" y="2185540"/>
                  <a:pt x="1274899" y="2172531"/>
                </a:cubicBezTo>
                <a:cubicBezTo>
                  <a:pt x="1272730" y="2170363"/>
                  <a:pt x="1270562" y="2166027"/>
                  <a:pt x="1268394" y="2161690"/>
                </a:cubicBezTo>
                <a:cubicBezTo>
                  <a:pt x="1281403" y="2166027"/>
                  <a:pt x="1303085" y="2170363"/>
                  <a:pt x="1307422" y="2170363"/>
                </a:cubicBezTo>
                <a:cubicBezTo>
                  <a:pt x="1333440" y="2170363"/>
                  <a:pt x="1331272" y="2137840"/>
                  <a:pt x="1331272" y="2122663"/>
                </a:cubicBezTo>
                <a:cubicBezTo>
                  <a:pt x="1331272" y="2116158"/>
                  <a:pt x="1333440" y="2107485"/>
                  <a:pt x="1333440" y="2100981"/>
                </a:cubicBezTo>
                <a:cubicBezTo>
                  <a:pt x="1333440" y="2085803"/>
                  <a:pt x="1322599" y="2046776"/>
                  <a:pt x="1300917" y="2046776"/>
                </a:cubicBezTo>
                <a:cubicBezTo>
                  <a:pt x="1294412" y="2046776"/>
                  <a:pt x="1246712" y="2061953"/>
                  <a:pt x="1218526" y="2070626"/>
                </a:cubicBezTo>
                <a:lnTo>
                  <a:pt x="1218526" y="2074962"/>
                </a:lnTo>
                <a:cubicBezTo>
                  <a:pt x="1220694" y="2081467"/>
                  <a:pt x="1227198" y="2083635"/>
                  <a:pt x="1227198" y="2090140"/>
                </a:cubicBezTo>
                <a:lnTo>
                  <a:pt x="1227198" y="2100981"/>
                </a:lnTo>
                <a:cubicBezTo>
                  <a:pt x="1207685" y="2079299"/>
                  <a:pt x="1203348" y="2077131"/>
                  <a:pt x="1188171" y="2077131"/>
                </a:cubicBezTo>
                <a:cubicBezTo>
                  <a:pt x="1177330" y="2077131"/>
                  <a:pt x="1177330" y="2074962"/>
                  <a:pt x="1164321" y="2090140"/>
                </a:cubicBezTo>
                <a:cubicBezTo>
                  <a:pt x="1168657" y="2074962"/>
                  <a:pt x="1177330" y="2057617"/>
                  <a:pt x="1188171" y="2042440"/>
                </a:cubicBezTo>
                <a:cubicBezTo>
                  <a:pt x="1192507" y="2042440"/>
                  <a:pt x="1207685" y="2059785"/>
                  <a:pt x="1218526" y="2059785"/>
                </a:cubicBezTo>
                <a:cubicBezTo>
                  <a:pt x="1246712" y="2059785"/>
                  <a:pt x="1309590" y="2029430"/>
                  <a:pt x="1309590" y="1986066"/>
                </a:cubicBezTo>
                <a:cubicBezTo>
                  <a:pt x="1309590" y="1981730"/>
                  <a:pt x="1307422" y="1931862"/>
                  <a:pt x="1285740" y="1931862"/>
                </a:cubicBezTo>
                <a:lnTo>
                  <a:pt x="1272730" y="1931862"/>
                </a:lnTo>
                <a:cubicBezTo>
                  <a:pt x="1268394" y="1994739"/>
                  <a:pt x="1194675" y="1949207"/>
                  <a:pt x="1186003" y="2007748"/>
                </a:cubicBezTo>
                <a:cubicBezTo>
                  <a:pt x="1181666" y="1988235"/>
                  <a:pt x="1157816" y="1977394"/>
                  <a:pt x="1146975" y="1977394"/>
                </a:cubicBezTo>
                <a:cubicBezTo>
                  <a:pt x="1127461" y="1977394"/>
                  <a:pt x="1123125" y="1990403"/>
                  <a:pt x="1101443" y="1990403"/>
                </a:cubicBezTo>
                <a:cubicBezTo>
                  <a:pt x="1094938" y="1990403"/>
                  <a:pt x="1064584" y="1981730"/>
                  <a:pt x="1060247" y="1981730"/>
                </a:cubicBezTo>
                <a:cubicBezTo>
                  <a:pt x="1049406" y="1981730"/>
                  <a:pt x="1045070" y="1986066"/>
                  <a:pt x="1047238" y="2005580"/>
                </a:cubicBezTo>
                <a:cubicBezTo>
                  <a:pt x="1032061" y="1979562"/>
                  <a:pt x="1014715" y="1975225"/>
                  <a:pt x="995201" y="1975225"/>
                </a:cubicBezTo>
                <a:cubicBezTo>
                  <a:pt x="988697" y="1975225"/>
                  <a:pt x="945333" y="1983898"/>
                  <a:pt x="919315" y="1988235"/>
                </a:cubicBezTo>
                <a:cubicBezTo>
                  <a:pt x="962679" y="2025094"/>
                  <a:pt x="1003874" y="2048944"/>
                  <a:pt x="1049406" y="2068458"/>
                </a:cubicBezTo>
                <a:lnTo>
                  <a:pt x="1049406" y="2012085"/>
                </a:lnTo>
                <a:cubicBezTo>
                  <a:pt x="1051575" y="2012085"/>
                  <a:pt x="1055911" y="2014253"/>
                  <a:pt x="1055911" y="2014253"/>
                </a:cubicBezTo>
                <a:cubicBezTo>
                  <a:pt x="1060247" y="2029430"/>
                  <a:pt x="1062416" y="2046776"/>
                  <a:pt x="1068920" y="2061953"/>
                </a:cubicBezTo>
                <a:cubicBezTo>
                  <a:pt x="1081929" y="2092308"/>
                  <a:pt x="1097107" y="2103149"/>
                  <a:pt x="1123125" y="2103149"/>
                </a:cubicBezTo>
                <a:cubicBezTo>
                  <a:pt x="1127461" y="2103149"/>
                  <a:pt x="1146975" y="2100981"/>
                  <a:pt x="1162152" y="2096644"/>
                </a:cubicBezTo>
                <a:cubicBezTo>
                  <a:pt x="1159984" y="2100981"/>
                  <a:pt x="1151312" y="2107485"/>
                  <a:pt x="1151312" y="2111822"/>
                </a:cubicBezTo>
                <a:cubicBezTo>
                  <a:pt x="1151312" y="2124831"/>
                  <a:pt x="1205516" y="2142177"/>
                  <a:pt x="1209853" y="2142177"/>
                </a:cubicBezTo>
                <a:cubicBezTo>
                  <a:pt x="1227198" y="2142177"/>
                  <a:pt x="1227198" y="2135672"/>
                  <a:pt x="1227198" y="2124831"/>
                </a:cubicBezTo>
                <a:lnTo>
                  <a:pt x="1227198" y="2105317"/>
                </a:lnTo>
                <a:cubicBezTo>
                  <a:pt x="1246712" y="2116158"/>
                  <a:pt x="1225030" y="2148681"/>
                  <a:pt x="1253217" y="2161690"/>
                </a:cubicBezTo>
                <a:cubicBezTo>
                  <a:pt x="1251048" y="2161690"/>
                  <a:pt x="1246712" y="2163858"/>
                  <a:pt x="1242376" y="2163858"/>
                </a:cubicBezTo>
                <a:cubicBezTo>
                  <a:pt x="1235871" y="2163858"/>
                  <a:pt x="1190339" y="2146513"/>
                  <a:pt x="1166489" y="2135672"/>
                </a:cubicBezTo>
                <a:cubicBezTo>
                  <a:pt x="1047238" y="2090140"/>
                  <a:pt x="899801" y="2020758"/>
                  <a:pt x="804400" y="1888498"/>
                </a:cubicBezTo>
                <a:cubicBezTo>
                  <a:pt x="821746" y="1888498"/>
                  <a:pt x="843428" y="1929693"/>
                  <a:pt x="854269" y="1929693"/>
                </a:cubicBezTo>
                <a:cubicBezTo>
                  <a:pt x="862942" y="1929693"/>
                  <a:pt x="884624" y="1895002"/>
                  <a:pt x="884624" y="1895002"/>
                </a:cubicBezTo>
                <a:cubicBezTo>
                  <a:pt x="891128" y="1879825"/>
                  <a:pt x="897633" y="1851638"/>
                  <a:pt x="897633" y="1845134"/>
                </a:cubicBezTo>
                <a:cubicBezTo>
                  <a:pt x="897633" y="1840797"/>
                  <a:pt x="895464" y="1829956"/>
                  <a:pt x="891128" y="1825620"/>
                </a:cubicBezTo>
                <a:cubicBezTo>
                  <a:pt x="882455" y="1812611"/>
                  <a:pt x="862942" y="1821284"/>
                  <a:pt x="849932" y="1816947"/>
                </a:cubicBezTo>
                <a:cubicBezTo>
                  <a:pt x="828250" y="1810443"/>
                  <a:pt x="813073" y="1793097"/>
                  <a:pt x="795728" y="1793097"/>
                </a:cubicBezTo>
                <a:cubicBezTo>
                  <a:pt x="778382" y="1793097"/>
                  <a:pt x="769709" y="1812611"/>
                  <a:pt x="769709" y="1821284"/>
                </a:cubicBezTo>
                <a:cubicBezTo>
                  <a:pt x="769709" y="1836461"/>
                  <a:pt x="789223" y="1858143"/>
                  <a:pt x="800064" y="1877657"/>
                </a:cubicBezTo>
                <a:lnTo>
                  <a:pt x="800064" y="1884161"/>
                </a:lnTo>
                <a:cubicBezTo>
                  <a:pt x="797896" y="1884161"/>
                  <a:pt x="793559" y="1881993"/>
                  <a:pt x="791391" y="1879825"/>
                </a:cubicBezTo>
                <a:cubicBezTo>
                  <a:pt x="700327" y="1771415"/>
                  <a:pt x="665636" y="1658669"/>
                  <a:pt x="654795" y="1550259"/>
                </a:cubicBezTo>
                <a:cubicBezTo>
                  <a:pt x="654795" y="1543755"/>
                  <a:pt x="652627" y="1532914"/>
                  <a:pt x="652627" y="1528577"/>
                </a:cubicBezTo>
                <a:lnTo>
                  <a:pt x="652627" y="1433177"/>
                </a:lnTo>
                <a:cubicBezTo>
                  <a:pt x="654795" y="1411495"/>
                  <a:pt x="659131" y="1387645"/>
                  <a:pt x="661299" y="1363795"/>
                </a:cubicBezTo>
                <a:cubicBezTo>
                  <a:pt x="674309" y="1281403"/>
                  <a:pt x="709000" y="1194675"/>
                  <a:pt x="767541" y="1112284"/>
                </a:cubicBezTo>
                <a:cubicBezTo>
                  <a:pt x="776214" y="1099275"/>
                  <a:pt x="787055" y="1092770"/>
                  <a:pt x="797896" y="1084097"/>
                </a:cubicBezTo>
                <a:cubicBezTo>
                  <a:pt x="800064" y="1086266"/>
                  <a:pt x="804400" y="1092770"/>
                  <a:pt x="810905" y="1092770"/>
                </a:cubicBezTo>
                <a:cubicBezTo>
                  <a:pt x="815241" y="1092770"/>
                  <a:pt x="834755" y="1077593"/>
                  <a:pt x="845596" y="1068920"/>
                </a:cubicBezTo>
                <a:cubicBezTo>
                  <a:pt x="847764" y="1066752"/>
                  <a:pt x="849932" y="1064584"/>
                  <a:pt x="849932" y="1058079"/>
                </a:cubicBezTo>
                <a:cubicBezTo>
                  <a:pt x="849932" y="1051575"/>
                  <a:pt x="845596" y="1045070"/>
                  <a:pt x="839091" y="1045070"/>
                </a:cubicBezTo>
                <a:cubicBezTo>
                  <a:pt x="832587" y="1045070"/>
                  <a:pt x="828250" y="1049406"/>
                  <a:pt x="821746" y="1051575"/>
                </a:cubicBezTo>
                <a:cubicBezTo>
                  <a:pt x="821746" y="1029893"/>
                  <a:pt x="843428" y="1003874"/>
                  <a:pt x="867278" y="990865"/>
                </a:cubicBezTo>
                <a:cubicBezTo>
                  <a:pt x="865110" y="1025556"/>
                  <a:pt x="897633" y="1038565"/>
                  <a:pt x="923651" y="1038565"/>
                </a:cubicBezTo>
                <a:cubicBezTo>
                  <a:pt x="927987" y="1038565"/>
                  <a:pt x="962679" y="1034229"/>
                  <a:pt x="962679" y="1027724"/>
                </a:cubicBezTo>
                <a:cubicBezTo>
                  <a:pt x="962679" y="1014715"/>
                  <a:pt x="936660" y="962679"/>
                  <a:pt x="921483" y="962679"/>
                </a:cubicBezTo>
                <a:cubicBezTo>
                  <a:pt x="906305" y="962679"/>
                  <a:pt x="880287" y="980024"/>
                  <a:pt x="869446" y="986529"/>
                </a:cubicBezTo>
                <a:cubicBezTo>
                  <a:pt x="873783" y="975688"/>
                  <a:pt x="886792" y="958342"/>
                  <a:pt x="886792" y="951838"/>
                </a:cubicBezTo>
                <a:cubicBezTo>
                  <a:pt x="886792" y="934492"/>
                  <a:pt x="774046" y="930156"/>
                  <a:pt x="769709" y="930156"/>
                </a:cubicBezTo>
                <a:cubicBezTo>
                  <a:pt x="765373" y="930156"/>
                  <a:pt x="730682" y="930156"/>
                  <a:pt x="715504" y="934492"/>
                </a:cubicBezTo>
                <a:cubicBezTo>
                  <a:pt x="693822" y="938828"/>
                  <a:pt x="672140" y="945333"/>
                  <a:pt x="652627" y="958342"/>
                </a:cubicBezTo>
                <a:cubicBezTo>
                  <a:pt x="641786" y="962679"/>
                  <a:pt x="626608" y="980024"/>
                  <a:pt x="622272" y="980024"/>
                </a:cubicBezTo>
                <a:cubicBezTo>
                  <a:pt x="615767" y="980024"/>
                  <a:pt x="620104" y="977856"/>
                  <a:pt x="615767" y="977856"/>
                </a:cubicBezTo>
                <a:cubicBezTo>
                  <a:pt x="615767" y="975688"/>
                  <a:pt x="613599" y="977856"/>
                  <a:pt x="613599" y="971351"/>
                </a:cubicBezTo>
                <a:cubicBezTo>
                  <a:pt x="613599" y="967015"/>
                  <a:pt x="624440" y="954006"/>
                  <a:pt x="630945" y="949669"/>
                </a:cubicBezTo>
                <a:cubicBezTo>
                  <a:pt x="654795" y="923651"/>
                  <a:pt x="689486" y="901969"/>
                  <a:pt x="719841" y="891128"/>
                </a:cubicBezTo>
                <a:cubicBezTo>
                  <a:pt x="730682" y="884623"/>
                  <a:pt x="745859" y="880287"/>
                  <a:pt x="763205" y="875951"/>
                </a:cubicBezTo>
                <a:cubicBezTo>
                  <a:pt x="771877" y="871614"/>
                  <a:pt x="784887" y="869446"/>
                  <a:pt x="797896" y="867278"/>
                </a:cubicBezTo>
                <a:cubicBezTo>
                  <a:pt x="810905" y="865110"/>
                  <a:pt x="836923" y="867278"/>
                  <a:pt x="841260" y="867278"/>
                </a:cubicBezTo>
                <a:cubicBezTo>
                  <a:pt x="906305" y="867278"/>
                  <a:pt x="904137" y="878119"/>
                  <a:pt x="936660" y="878119"/>
                </a:cubicBezTo>
                <a:cubicBezTo>
                  <a:pt x="973520" y="878119"/>
                  <a:pt x="1010379" y="854269"/>
                  <a:pt x="1047238" y="813073"/>
                </a:cubicBezTo>
                <a:cubicBezTo>
                  <a:pt x="1019052" y="787055"/>
                  <a:pt x="982192" y="761036"/>
                  <a:pt x="954006" y="730682"/>
                </a:cubicBezTo>
                <a:cubicBezTo>
                  <a:pt x="882455" y="659131"/>
                  <a:pt x="793559" y="602758"/>
                  <a:pt x="722009" y="602758"/>
                </a:cubicBezTo>
                <a:cubicBezTo>
                  <a:pt x="693822" y="602758"/>
                  <a:pt x="661299" y="611431"/>
                  <a:pt x="633113" y="622272"/>
                </a:cubicBezTo>
                <a:cubicBezTo>
                  <a:pt x="674309" y="572403"/>
                  <a:pt x="745859" y="555058"/>
                  <a:pt x="797896" y="555058"/>
                </a:cubicBezTo>
                <a:cubicBezTo>
                  <a:pt x="906305" y="555058"/>
                  <a:pt x="990865" y="607095"/>
                  <a:pt x="1105779" y="678645"/>
                </a:cubicBezTo>
                <a:cubicBezTo>
                  <a:pt x="1129630" y="693822"/>
                  <a:pt x="1159984" y="702495"/>
                  <a:pt x="1188171" y="715504"/>
                </a:cubicBezTo>
                <a:cubicBezTo>
                  <a:pt x="1216357" y="728513"/>
                  <a:pt x="1309590" y="765373"/>
                  <a:pt x="1350785" y="765373"/>
                </a:cubicBezTo>
                <a:cubicBezTo>
                  <a:pt x="1359458" y="765373"/>
                  <a:pt x="1365963" y="763205"/>
                  <a:pt x="1378972" y="754532"/>
                </a:cubicBezTo>
                <a:cubicBezTo>
                  <a:pt x="1329103" y="719841"/>
                  <a:pt x="1264058" y="652627"/>
                  <a:pt x="1261889" y="602758"/>
                </a:cubicBezTo>
                <a:cubicBezTo>
                  <a:pt x="1261889" y="583244"/>
                  <a:pt x="1255385" y="555058"/>
                  <a:pt x="1255385" y="550721"/>
                </a:cubicBezTo>
                <a:cubicBezTo>
                  <a:pt x="1255385" y="544217"/>
                  <a:pt x="1257553" y="531208"/>
                  <a:pt x="1259721" y="520367"/>
                </a:cubicBezTo>
                <a:cubicBezTo>
                  <a:pt x="1277067" y="581076"/>
                  <a:pt x="1368131" y="652627"/>
                  <a:pt x="1424504" y="659131"/>
                </a:cubicBezTo>
                <a:cubicBezTo>
                  <a:pt x="1457027" y="663468"/>
                  <a:pt x="1491718" y="667804"/>
                  <a:pt x="1526409" y="674309"/>
                </a:cubicBezTo>
                <a:cubicBezTo>
                  <a:pt x="1554596" y="678645"/>
                  <a:pt x="1584950" y="689486"/>
                  <a:pt x="1615305" y="695991"/>
                </a:cubicBezTo>
                <a:cubicBezTo>
                  <a:pt x="1615305" y="695991"/>
                  <a:pt x="1617473" y="698159"/>
                  <a:pt x="1621810" y="695991"/>
                </a:cubicBezTo>
                <a:cubicBezTo>
                  <a:pt x="1613137" y="685150"/>
                  <a:pt x="1604464" y="672140"/>
                  <a:pt x="1595791" y="663468"/>
                </a:cubicBezTo>
                <a:cubicBezTo>
                  <a:pt x="1561100" y="622272"/>
                  <a:pt x="1548091" y="559394"/>
                  <a:pt x="1548091" y="518199"/>
                </a:cubicBezTo>
                <a:cubicBezTo>
                  <a:pt x="1548091" y="487844"/>
                  <a:pt x="1563269" y="420630"/>
                  <a:pt x="1574110" y="401116"/>
                </a:cubicBezTo>
                <a:cubicBezTo>
                  <a:pt x="1574110" y="444480"/>
                  <a:pt x="1587119" y="500853"/>
                  <a:pt x="1621810" y="546385"/>
                </a:cubicBezTo>
                <a:close/>
                <a:moveTo>
                  <a:pt x="2051112" y="303547"/>
                </a:moveTo>
                <a:cubicBezTo>
                  <a:pt x="2079299" y="314388"/>
                  <a:pt x="2120495" y="329566"/>
                  <a:pt x="2150849" y="364257"/>
                </a:cubicBezTo>
                <a:cubicBezTo>
                  <a:pt x="2183372" y="396780"/>
                  <a:pt x="2200718" y="440144"/>
                  <a:pt x="2213727" y="479171"/>
                </a:cubicBezTo>
                <a:cubicBezTo>
                  <a:pt x="2239745" y="557226"/>
                  <a:pt x="2235409" y="641786"/>
                  <a:pt x="2313464" y="717672"/>
                </a:cubicBezTo>
                <a:cubicBezTo>
                  <a:pt x="2341651" y="745859"/>
                  <a:pt x="2389351" y="758868"/>
                  <a:pt x="2424042" y="758868"/>
                </a:cubicBezTo>
                <a:cubicBezTo>
                  <a:pt x="2450060" y="758868"/>
                  <a:pt x="2476079" y="750195"/>
                  <a:pt x="2502097" y="745859"/>
                </a:cubicBezTo>
                <a:cubicBezTo>
                  <a:pt x="2549797" y="735018"/>
                  <a:pt x="2675553" y="704663"/>
                  <a:pt x="2738430" y="704663"/>
                </a:cubicBezTo>
                <a:cubicBezTo>
                  <a:pt x="2862017" y="704663"/>
                  <a:pt x="3009455" y="795728"/>
                  <a:pt x="3009455" y="945333"/>
                </a:cubicBezTo>
                <a:cubicBezTo>
                  <a:pt x="3009455" y="1047238"/>
                  <a:pt x="2914054" y="1131798"/>
                  <a:pt x="2822990" y="1131798"/>
                </a:cubicBezTo>
                <a:cubicBezTo>
                  <a:pt x="2809981" y="1131798"/>
                  <a:pt x="2805644" y="1131798"/>
                  <a:pt x="2805644" y="1118789"/>
                </a:cubicBezTo>
                <a:cubicBezTo>
                  <a:pt x="2805644" y="1112284"/>
                  <a:pt x="2809981" y="1081929"/>
                  <a:pt x="2816485" y="1066752"/>
                </a:cubicBezTo>
                <a:cubicBezTo>
                  <a:pt x="2825158" y="1045070"/>
                  <a:pt x="2851176" y="1042902"/>
                  <a:pt x="2870690" y="1040734"/>
                </a:cubicBezTo>
                <a:cubicBezTo>
                  <a:pt x="2896708" y="1038565"/>
                  <a:pt x="2931400" y="1003874"/>
                  <a:pt x="2937904" y="977856"/>
                </a:cubicBezTo>
                <a:cubicBezTo>
                  <a:pt x="2942241" y="960510"/>
                  <a:pt x="2946577" y="938828"/>
                  <a:pt x="2946577" y="932324"/>
                </a:cubicBezTo>
                <a:cubicBezTo>
                  <a:pt x="2946577" y="858605"/>
                  <a:pt x="2864185" y="767541"/>
                  <a:pt x="2773121" y="761036"/>
                </a:cubicBezTo>
                <a:cubicBezTo>
                  <a:pt x="2755776" y="761036"/>
                  <a:pt x="2727589" y="748027"/>
                  <a:pt x="2712412" y="752364"/>
                </a:cubicBezTo>
                <a:lnTo>
                  <a:pt x="2434883" y="793559"/>
                </a:lnTo>
                <a:cubicBezTo>
                  <a:pt x="2369837" y="800064"/>
                  <a:pt x="2263596" y="748027"/>
                  <a:pt x="2235409" y="661299"/>
                </a:cubicBezTo>
                <a:cubicBezTo>
                  <a:pt x="2222400" y="622272"/>
                  <a:pt x="2213727" y="576740"/>
                  <a:pt x="2205054" y="542049"/>
                </a:cubicBezTo>
                <a:cubicBezTo>
                  <a:pt x="2196381" y="503021"/>
                  <a:pt x="2189877" y="459657"/>
                  <a:pt x="2168195" y="420630"/>
                </a:cubicBezTo>
                <a:cubicBezTo>
                  <a:pt x="2146513" y="377266"/>
                  <a:pt x="2090140" y="327397"/>
                  <a:pt x="2048944" y="314388"/>
                </a:cubicBezTo>
                <a:cubicBezTo>
                  <a:pt x="1994739" y="297043"/>
                  <a:pt x="1929693" y="297043"/>
                  <a:pt x="1877657" y="288370"/>
                </a:cubicBezTo>
                <a:lnTo>
                  <a:pt x="1875489" y="286202"/>
                </a:lnTo>
                <a:lnTo>
                  <a:pt x="1966553" y="284034"/>
                </a:lnTo>
                <a:cubicBezTo>
                  <a:pt x="1994739" y="290538"/>
                  <a:pt x="2020758" y="294875"/>
                  <a:pt x="2051112" y="303547"/>
                </a:cubicBezTo>
                <a:close/>
                <a:moveTo>
                  <a:pt x="1066752" y="229829"/>
                </a:moveTo>
                <a:cubicBezTo>
                  <a:pt x="1066752" y="255847"/>
                  <a:pt x="1064584" y="281865"/>
                  <a:pt x="1016883" y="290538"/>
                </a:cubicBezTo>
                <a:cubicBezTo>
                  <a:pt x="1012547" y="290538"/>
                  <a:pt x="1010379" y="294875"/>
                  <a:pt x="1006042" y="299211"/>
                </a:cubicBezTo>
                <a:cubicBezTo>
                  <a:pt x="1049406" y="307884"/>
                  <a:pt x="1077593" y="342575"/>
                  <a:pt x="1077593" y="377266"/>
                </a:cubicBezTo>
                <a:cubicBezTo>
                  <a:pt x="1077593" y="383770"/>
                  <a:pt x="1075425" y="394611"/>
                  <a:pt x="1073257" y="403284"/>
                </a:cubicBezTo>
                <a:cubicBezTo>
                  <a:pt x="1084097" y="407621"/>
                  <a:pt x="1097107" y="409789"/>
                  <a:pt x="1110116" y="418462"/>
                </a:cubicBezTo>
                <a:cubicBezTo>
                  <a:pt x="1112284" y="420630"/>
                  <a:pt x="1149143" y="470498"/>
                  <a:pt x="1149143" y="479171"/>
                </a:cubicBezTo>
                <a:cubicBezTo>
                  <a:pt x="1149143" y="479171"/>
                  <a:pt x="1129630" y="496517"/>
                  <a:pt x="1120957" y="520367"/>
                </a:cubicBezTo>
                <a:lnTo>
                  <a:pt x="1123125" y="537712"/>
                </a:lnTo>
                <a:cubicBezTo>
                  <a:pt x="1133966" y="524703"/>
                  <a:pt x="1149143" y="509526"/>
                  <a:pt x="1162152" y="494348"/>
                </a:cubicBezTo>
                <a:cubicBezTo>
                  <a:pt x="1181666" y="500853"/>
                  <a:pt x="1218526" y="522535"/>
                  <a:pt x="1222862" y="548553"/>
                </a:cubicBezTo>
                <a:cubicBezTo>
                  <a:pt x="1227198" y="568067"/>
                  <a:pt x="1222862" y="591917"/>
                  <a:pt x="1231535" y="613599"/>
                </a:cubicBezTo>
                <a:cubicBezTo>
                  <a:pt x="1242376" y="646122"/>
                  <a:pt x="1261889" y="691654"/>
                  <a:pt x="1298749" y="726345"/>
                </a:cubicBezTo>
                <a:cubicBezTo>
                  <a:pt x="1277067" y="722009"/>
                  <a:pt x="1251048" y="715504"/>
                  <a:pt x="1229367" y="706832"/>
                </a:cubicBezTo>
                <a:cubicBezTo>
                  <a:pt x="1216357" y="702495"/>
                  <a:pt x="1201180" y="693822"/>
                  <a:pt x="1186003" y="687318"/>
                </a:cubicBezTo>
                <a:cubicBezTo>
                  <a:pt x="1138302" y="665636"/>
                  <a:pt x="1077593" y="607095"/>
                  <a:pt x="1042902" y="557226"/>
                </a:cubicBezTo>
                <a:cubicBezTo>
                  <a:pt x="1016883" y="518199"/>
                  <a:pt x="990865" y="468330"/>
                  <a:pt x="975688" y="431471"/>
                </a:cubicBezTo>
                <a:cubicBezTo>
                  <a:pt x="960510" y="392443"/>
                  <a:pt x="930156" y="310052"/>
                  <a:pt x="930156" y="266688"/>
                </a:cubicBezTo>
                <a:cubicBezTo>
                  <a:pt x="930156" y="227660"/>
                  <a:pt x="954006" y="169119"/>
                  <a:pt x="1008211" y="169119"/>
                </a:cubicBezTo>
                <a:cubicBezTo>
                  <a:pt x="1051575" y="169119"/>
                  <a:pt x="1066752" y="195138"/>
                  <a:pt x="1066752" y="229829"/>
                </a:cubicBezTo>
                <a:close/>
                <a:moveTo>
                  <a:pt x="1305253" y="65046"/>
                </a:moveTo>
                <a:cubicBezTo>
                  <a:pt x="1305253" y="132260"/>
                  <a:pt x="1257553" y="119251"/>
                  <a:pt x="1209853" y="136596"/>
                </a:cubicBezTo>
                <a:lnTo>
                  <a:pt x="1207685" y="140933"/>
                </a:lnTo>
                <a:cubicBezTo>
                  <a:pt x="1225030" y="143101"/>
                  <a:pt x="1257553" y="140933"/>
                  <a:pt x="1257553" y="166951"/>
                </a:cubicBezTo>
                <a:cubicBezTo>
                  <a:pt x="1257553" y="171287"/>
                  <a:pt x="1253217" y="188633"/>
                  <a:pt x="1253217" y="192969"/>
                </a:cubicBezTo>
                <a:cubicBezTo>
                  <a:pt x="1253217" y="199474"/>
                  <a:pt x="1257553" y="227660"/>
                  <a:pt x="1257553" y="231997"/>
                </a:cubicBezTo>
                <a:cubicBezTo>
                  <a:pt x="1257553" y="247174"/>
                  <a:pt x="1246712" y="260183"/>
                  <a:pt x="1246712" y="264520"/>
                </a:cubicBezTo>
                <a:cubicBezTo>
                  <a:pt x="1246712" y="268856"/>
                  <a:pt x="1248880" y="268856"/>
                  <a:pt x="1251048" y="271024"/>
                </a:cubicBezTo>
                <a:cubicBezTo>
                  <a:pt x="1259721" y="275361"/>
                  <a:pt x="1270562" y="284034"/>
                  <a:pt x="1274899" y="294875"/>
                </a:cubicBezTo>
                <a:cubicBezTo>
                  <a:pt x="1283571" y="312220"/>
                  <a:pt x="1303085" y="351248"/>
                  <a:pt x="1303085" y="355584"/>
                </a:cubicBezTo>
                <a:cubicBezTo>
                  <a:pt x="1303085" y="366425"/>
                  <a:pt x="1283571" y="372930"/>
                  <a:pt x="1283571" y="383770"/>
                </a:cubicBezTo>
                <a:cubicBezTo>
                  <a:pt x="1303085" y="379434"/>
                  <a:pt x="1337776" y="392443"/>
                  <a:pt x="1352954" y="422798"/>
                </a:cubicBezTo>
                <a:cubicBezTo>
                  <a:pt x="1361626" y="437975"/>
                  <a:pt x="1368131" y="459657"/>
                  <a:pt x="1376804" y="477003"/>
                </a:cubicBezTo>
                <a:cubicBezTo>
                  <a:pt x="1381140" y="485676"/>
                  <a:pt x="1396318" y="487844"/>
                  <a:pt x="1404990" y="494348"/>
                </a:cubicBezTo>
                <a:cubicBezTo>
                  <a:pt x="1420168" y="509526"/>
                  <a:pt x="1439681" y="531208"/>
                  <a:pt x="1457027" y="544217"/>
                </a:cubicBezTo>
                <a:cubicBezTo>
                  <a:pt x="1459195" y="548553"/>
                  <a:pt x="1548091" y="620104"/>
                  <a:pt x="1548091" y="639617"/>
                </a:cubicBezTo>
                <a:cubicBezTo>
                  <a:pt x="1548091" y="650458"/>
                  <a:pt x="1535082" y="648290"/>
                  <a:pt x="1535082" y="648290"/>
                </a:cubicBezTo>
                <a:cubicBezTo>
                  <a:pt x="1530746" y="648290"/>
                  <a:pt x="1478709" y="639617"/>
                  <a:pt x="1452691" y="633113"/>
                </a:cubicBezTo>
                <a:cubicBezTo>
                  <a:pt x="1437513" y="630945"/>
                  <a:pt x="1422336" y="626608"/>
                  <a:pt x="1407159" y="620104"/>
                </a:cubicBezTo>
                <a:cubicBezTo>
                  <a:pt x="1391981" y="615767"/>
                  <a:pt x="1372467" y="607095"/>
                  <a:pt x="1357290" y="596254"/>
                </a:cubicBezTo>
                <a:cubicBezTo>
                  <a:pt x="1339944" y="587581"/>
                  <a:pt x="1311758" y="559394"/>
                  <a:pt x="1298749" y="544217"/>
                </a:cubicBezTo>
                <a:cubicBezTo>
                  <a:pt x="1287908" y="531208"/>
                  <a:pt x="1279235" y="516030"/>
                  <a:pt x="1274899" y="503021"/>
                </a:cubicBezTo>
                <a:cubicBezTo>
                  <a:pt x="1266226" y="485676"/>
                  <a:pt x="1255385" y="427134"/>
                  <a:pt x="1248880" y="427134"/>
                </a:cubicBezTo>
                <a:cubicBezTo>
                  <a:pt x="1229367" y="427134"/>
                  <a:pt x="1238039" y="450985"/>
                  <a:pt x="1229367" y="468330"/>
                </a:cubicBezTo>
                <a:cubicBezTo>
                  <a:pt x="1227198" y="468330"/>
                  <a:pt x="1220694" y="463994"/>
                  <a:pt x="1218526" y="459657"/>
                </a:cubicBezTo>
                <a:cubicBezTo>
                  <a:pt x="1177330" y="409789"/>
                  <a:pt x="1133966" y="260183"/>
                  <a:pt x="1133966" y="195138"/>
                </a:cubicBezTo>
                <a:lnTo>
                  <a:pt x="1133966" y="121419"/>
                </a:lnTo>
                <a:cubicBezTo>
                  <a:pt x="1140471" y="49868"/>
                  <a:pt x="1170825" y="0"/>
                  <a:pt x="1231535" y="0"/>
                </a:cubicBezTo>
                <a:cubicBezTo>
                  <a:pt x="1270562" y="0"/>
                  <a:pt x="1305253" y="23850"/>
                  <a:pt x="1305253" y="65046"/>
                </a:cubicBezTo>
                <a:close/>
              </a:path>
            </a:pathLst>
          </a:custGeom>
          <a:gradFill flip="none" rotWithShape="1">
            <a:gsLst>
              <a:gs pos="59000">
                <a:schemeClr val="accent4">
                  <a:lumMod val="75000"/>
                  <a:alpha val="0"/>
                </a:schemeClr>
              </a:gs>
              <a:gs pos="0">
                <a:schemeClr val="accent4">
                  <a:lumMod val="20000"/>
                  <a:lumOff val="80000"/>
                </a:schemeClr>
              </a:gs>
              <a:gs pos="26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 w="2165" cap="flat">
            <a:noFill/>
            <a:prstDash val="solid"/>
            <a:miter/>
          </a:ln>
          <a:effectLst>
            <a:outerShdw dist="76200" dir="2700000" algn="tl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1" name="图形 8">
            <a:extLst>
              <a:ext uri="{FF2B5EF4-FFF2-40B4-BE49-F238E27FC236}">
                <a16:creationId xmlns:a16="http://schemas.microsoft.com/office/drawing/2014/main" id="{F4E98874-1ECD-257B-CBEA-5D361DCFA5E0}"/>
              </a:ext>
            </a:extLst>
          </p:cNvPr>
          <p:cNvSpPr/>
          <p:nvPr/>
        </p:nvSpPr>
        <p:spPr>
          <a:xfrm>
            <a:off x="5179055" y="-333548"/>
            <a:ext cx="1506646" cy="931629"/>
          </a:xfrm>
          <a:custGeom>
            <a:avLst/>
            <a:gdLst>
              <a:gd name="connsiteX0" fmla="*/ 255388 w 1506646"/>
              <a:gd name="connsiteY0" fmla="*/ 424026 h 931629"/>
              <a:gd name="connsiteX1" fmla="*/ 259674 w 1506646"/>
              <a:gd name="connsiteY1" fmla="*/ 424979 h 931629"/>
              <a:gd name="connsiteX2" fmla="*/ 260627 w 1506646"/>
              <a:gd name="connsiteY2" fmla="*/ 422597 h 931629"/>
              <a:gd name="connsiteX3" fmla="*/ 414551 w 1506646"/>
              <a:gd name="connsiteY3" fmla="*/ 323252 h 931629"/>
              <a:gd name="connsiteX4" fmla="*/ 474082 w 1506646"/>
              <a:gd name="connsiteY4" fmla="*/ 341063 h 931629"/>
              <a:gd name="connsiteX5" fmla="*/ 485893 w 1506646"/>
              <a:gd name="connsiteY5" fmla="*/ 347540 h 931629"/>
              <a:gd name="connsiteX6" fmla="*/ 487607 w 1506646"/>
              <a:gd name="connsiteY6" fmla="*/ 342206 h 931629"/>
              <a:gd name="connsiteX7" fmla="*/ 674393 w 1506646"/>
              <a:gd name="connsiteY7" fmla="*/ 197617 h 931629"/>
              <a:gd name="connsiteX8" fmla="*/ 801361 w 1506646"/>
              <a:gd name="connsiteY8" fmla="*/ 241146 h 931629"/>
              <a:gd name="connsiteX9" fmla="*/ 813553 w 1506646"/>
              <a:gd name="connsiteY9" fmla="*/ 250957 h 931629"/>
              <a:gd name="connsiteX10" fmla="*/ 818792 w 1506646"/>
              <a:gd name="connsiteY10" fmla="*/ 236288 h 931629"/>
              <a:gd name="connsiteX11" fmla="*/ 1190457 w 1506646"/>
              <a:gd name="connsiteY11" fmla="*/ 2069 h 931629"/>
              <a:gd name="connsiteX12" fmla="*/ 1482303 w 1506646"/>
              <a:gd name="connsiteY12" fmla="*/ 232097 h 931629"/>
              <a:gd name="connsiteX13" fmla="*/ 1431440 w 1506646"/>
              <a:gd name="connsiteY13" fmla="*/ 554233 h 931629"/>
              <a:gd name="connsiteX14" fmla="*/ 1254370 w 1506646"/>
              <a:gd name="connsiteY14" fmla="*/ 637291 h 931629"/>
              <a:gd name="connsiteX15" fmla="*/ 972049 w 1506646"/>
              <a:gd name="connsiteY15" fmla="*/ 425645 h 931629"/>
              <a:gd name="connsiteX16" fmla="*/ 1019293 w 1506646"/>
              <a:gd name="connsiteY16" fmla="*/ 255910 h 931629"/>
              <a:gd name="connsiteX17" fmla="*/ 1171979 w 1506646"/>
              <a:gd name="connsiteY17" fmla="*/ 259910 h 931629"/>
              <a:gd name="connsiteX18" fmla="*/ 1197315 w 1506646"/>
              <a:gd name="connsiteY18" fmla="*/ 344778 h 931629"/>
              <a:gd name="connsiteX19" fmla="*/ 1155882 w 1506646"/>
              <a:gd name="connsiteY19" fmla="*/ 423074 h 931629"/>
              <a:gd name="connsiteX20" fmla="*/ 1145880 w 1506646"/>
              <a:gd name="connsiteY20" fmla="*/ 439838 h 931629"/>
              <a:gd name="connsiteX21" fmla="*/ 1150738 w 1506646"/>
              <a:gd name="connsiteY21" fmla="*/ 458792 h 931629"/>
              <a:gd name="connsiteX22" fmla="*/ 1167502 w 1506646"/>
              <a:gd name="connsiteY22" fmla="*/ 468794 h 931629"/>
              <a:gd name="connsiteX23" fmla="*/ 1186457 w 1506646"/>
              <a:gd name="connsiteY23" fmla="*/ 463936 h 931629"/>
              <a:gd name="connsiteX24" fmla="*/ 1248084 w 1506646"/>
              <a:gd name="connsiteY24" fmla="*/ 349826 h 931629"/>
              <a:gd name="connsiteX25" fmla="*/ 1209888 w 1506646"/>
              <a:gd name="connsiteY25" fmla="*/ 225906 h 931629"/>
              <a:gd name="connsiteX26" fmla="*/ 985956 w 1506646"/>
              <a:gd name="connsiteY26" fmla="*/ 217524 h 931629"/>
              <a:gd name="connsiteX27" fmla="*/ 922043 w 1506646"/>
              <a:gd name="connsiteY27" fmla="*/ 435647 h 931629"/>
              <a:gd name="connsiteX28" fmla="*/ 1213698 w 1506646"/>
              <a:gd name="connsiteY28" fmla="*/ 686440 h 931629"/>
              <a:gd name="connsiteX29" fmla="*/ 1254942 w 1506646"/>
              <a:gd name="connsiteY29" fmla="*/ 688440 h 931629"/>
              <a:gd name="connsiteX30" fmla="*/ 1431821 w 1506646"/>
              <a:gd name="connsiteY30" fmla="*/ 624623 h 931629"/>
              <a:gd name="connsiteX31" fmla="*/ 1434297 w 1506646"/>
              <a:gd name="connsiteY31" fmla="*/ 690536 h 931629"/>
              <a:gd name="connsiteX32" fmla="*/ 1347143 w 1506646"/>
              <a:gd name="connsiteY32" fmla="*/ 850270 h 931629"/>
              <a:gd name="connsiteX33" fmla="*/ 1172550 w 1506646"/>
              <a:gd name="connsiteY33" fmla="*/ 901610 h 931629"/>
              <a:gd name="connsiteX34" fmla="*/ 1004910 w 1506646"/>
              <a:gd name="connsiteY34" fmla="*/ 803026 h 931629"/>
              <a:gd name="connsiteX35" fmla="*/ 1012244 w 1506646"/>
              <a:gd name="connsiteY35" fmla="*/ 758925 h 931629"/>
              <a:gd name="connsiteX36" fmla="*/ 955476 w 1506646"/>
              <a:gd name="connsiteY36" fmla="*/ 605382 h 931629"/>
              <a:gd name="connsiteX37" fmla="*/ 671154 w 1506646"/>
              <a:gd name="connsiteY37" fmla="*/ 568711 h 931629"/>
              <a:gd name="connsiteX38" fmla="*/ 596288 w 1506646"/>
              <a:gd name="connsiteY38" fmla="*/ 708538 h 931629"/>
              <a:gd name="connsiteX39" fmla="*/ 714493 w 1506646"/>
              <a:gd name="connsiteY39" fmla="*/ 816266 h 931629"/>
              <a:gd name="connsiteX40" fmla="*/ 796027 w 1506646"/>
              <a:gd name="connsiteY40" fmla="*/ 772641 h 931629"/>
              <a:gd name="connsiteX41" fmla="*/ 821840 w 1506646"/>
              <a:gd name="connsiteY41" fmla="*/ 683773 h 931629"/>
              <a:gd name="connsiteX42" fmla="*/ 811743 w 1506646"/>
              <a:gd name="connsiteY42" fmla="*/ 667009 h 931629"/>
              <a:gd name="connsiteX43" fmla="*/ 792789 w 1506646"/>
              <a:gd name="connsiteY43" fmla="*/ 662437 h 931629"/>
              <a:gd name="connsiteX44" fmla="*/ 776120 w 1506646"/>
              <a:gd name="connsiteY44" fmla="*/ 672533 h 931629"/>
              <a:gd name="connsiteX45" fmla="*/ 771453 w 1506646"/>
              <a:gd name="connsiteY45" fmla="*/ 691488 h 931629"/>
              <a:gd name="connsiteX46" fmla="*/ 756498 w 1506646"/>
              <a:gd name="connsiteY46" fmla="*/ 740637 h 931629"/>
              <a:gd name="connsiteX47" fmla="*/ 711540 w 1506646"/>
              <a:gd name="connsiteY47" fmla="*/ 765497 h 931629"/>
              <a:gd name="connsiteX48" fmla="*/ 647246 w 1506646"/>
              <a:gd name="connsiteY48" fmla="*/ 704633 h 931629"/>
              <a:gd name="connsiteX49" fmla="*/ 699920 w 1506646"/>
              <a:gd name="connsiteY49" fmla="*/ 611002 h 931629"/>
              <a:gd name="connsiteX50" fmla="*/ 788217 w 1506646"/>
              <a:gd name="connsiteY50" fmla="*/ 585094 h 931629"/>
              <a:gd name="connsiteX51" fmla="*/ 919376 w 1506646"/>
              <a:gd name="connsiteY51" fmla="*/ 641387 h 931629"/>
              <a:gd name="connsiteX52" fmla="*/ 961476 w 1506646"/>
              <a:gd name="connsiteY52" fmla="*/ 755687 h 931629"/>
              <a:gd name="connsiteX53" fmla="*/ 900612 w 1506646"/>
              <a:gd name="connsiteY53" fmla="*/ 873130 h 931629"/>
              <a:gd name="connsiteX54" fmla="*/ 701063 w 1506646"/>
              <a:gd name="connsiteY54" fmla="*/ 930185 h 931629"/>
              <a:gd name="connsiteX55" fmla="*/ 478654 w 1506646"/>
              <a:gd name="connsiteY55" fmla="*/ 769403 h 931629"/>
              <a:gd name="connsiteX56" fmla="*/ 474749 w 1506646"/>
              <a:gd name="connsiteY56" fmla="*/ 760830 h 931629"/>
              <a:gd name="connsiteX57" fmla="*/ 465700 w 1506646"/>
              <a:gd name="connsiteY57" fmla="*/ 763307 h 931629"/>
              <a:gd name="connsiteX58" fmla="*/ 5357 w 1506646"/>
              <a:gd name="connsiteY58" fmla="*/ 562424 h 931629"/>
              <a:gd name="connsiteX59" fmla="*/ 29550 w 1506646"/>
              <a:gd name="connsiteY59" fmla="*/ 521372 h 931629"/>
              <a:gd name="connsiteX60" fmla="*/ 255388 w 1506646"/>
              <a:gd name="connsiteY60" fmla="*/ 424026 h 931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506646" h="931629">
                <a:moveTo>
                  <a:pt x="255388" y="424026"/>
                </a:moveTo>
                <a:lnTo>
                  <a:pt x="259674" y="424979"/>
                </a:lnTo>
                <a:lnTo>
                  <a:pt x="260627" y="422597"/>
                </a:lnTo>
                <a:cubicBezTo>
                  <a:pt x="285963" y="360399"/>
                  <a:pt x="347685" y="317727"/>
                  <a:pt x="414551" y="323252"/>
                </a:cubicBezTo>
                <a:cubicBezTo>
                  <a:pt x="435601" y="324966"/>
                  <a:pt x="455604" y="331062"/>
                  <a:pt x="474082" y="341063"/>
                </a:cubicBezTo>
                <a:lnTo>
                  <a:pt x="485893" y="347540"/>
                </a:lnTo>
                <a:lnTo>
                  <a:pt x="487607" y="342206"/>
                </a:lnTo>
                <a:cubicBezTo>
                  <a:pt x="513897" y="259910"/>
                  <a:pt x="588096" y="199141"/>
                  <a:pt x="674393" y="197617"/>
                </a:cubicBezTo>
                <a:cubicBezTo>
                  <a:pt x="720780" y="196760"/>
                  <a:pt x="765452" y="212285"/>
                  <a:pt x="801361" y="241146"/>
                </a:cubicBezTo>
                <a:lnTo>
                  <a:pt x="813553" y="250957"/>
                </a:lnTo>
                <a:lnTo>
                  <a:pt x="818792" y="236288"/>
                </a:lnTo>
                <a:cubicBezTo>
                  <a:pt x="873751" y="80840"/>
                  <a:pt x="1026532" y="-15553"/>
                  <a:pt x="1190457" y="2069"/>
                </a:cubicBezTo>
                <a:cubicBezTo>
                  <a:pt x="1318188" y="15785"/>
                  <a:pt x="1432773" y="106082"/>
                  <a:pt x="1482303" y="232097"/>
                </a:cubicBezTo>
                <a:cubicBezTo>
                  <a:pt x="1527642" y="347255"/>
                  <a:pt x="1509068" y="464698"/>
                  <a:pt x="1431440" y="554233"/>
                </a:cubicBezTo>
                <a:cubicBezTo>
                  <a:pt x="1399055" y="591666"/>
                  <a:pt x="1342000" y="636434"/>
                  <a:pt x="1254370" y="637291"/>
                </a:cubicBezTo>
                <a:cubicBezTo>
                  <a:pt x="1117115" y="638910"/>
                  <a:pt x="995862" y="547470"/>
                  <a:pt x="972049" y="425645"/>
                </a:cubicBezTo>
                <a:cubicBezTo>
                  <a:pt x="958333" y="355637"/>
                  <a:pt x="975573" y="293819"/>
                  <a:pt x="1019293" y="255910"/>
                </a:cubicBezTo>
                <a:cubicBezTo>
                  <a:pt x="1067871" y="213809"/>
                  <a:pt x="1132069" y="215524"/>
                  <a:pt x="1171979" y="259910"/>
                </a:cubicBezTo>
                <a:cubicBezTo>
                  <a:pt x="1191315" y="281342"/>
                  <a:pt x="1200554" y="312298"/>
                  <a:pt x="1197315" y="344778"/>
                </a:cubicBezTo>
                <a:cubicBezTo>
                  <a:pt x="1194077" y="377258"/>
                  <a:pt x="1179027" y="405738"/>
                  <a:pt x="1155882" y="423074"/>
                </a:cubicBezTo>
                <a:cubicBezTo>
                  <a:pt x="1150452" y="427074"/>
                  <a:pt x="1146928" y="433075"/>
                  <a:pt x="1145880" y="439838"/>
                </a:cubicBezTo>
                <a:cubicBezTo>
                  <a:pt x="1144928" y="446600"/>
                  <a:pt x="1146642" y="453268"/>
                  <a:pt x="1150738" y="458792"/>
                </a:cubicBezTo>
                <a:cubicBezTo>
                  <a:pt x="1154834" y="464222"/>
                  <a:pt x="1160739" y="467841"/>
                  <a:pt x="1167502" y="468794"/>
                </a:cubicBezTo>
                <a:cubicBezTo>
                  <a:pt x="1174170" y="469746"/>
                  <a:pt x="1180932" y="468032"/>
                  <a:pt x="1186457" y="463936"/>
                </a:cubicBezTo>
                <a:cubicBezTo>
                  <a:pt x="1221033" y="438123"/>
                  <a:pt x="1243512" y="396594"/>
                  <a:pt x="1248084" y="349826"/>
                </a:cubicBezTo>
                <a:cubicBezTo>
                  <a:pt x="1252751" y="303154"/>
                  <a:pt x="1238749" y="258005"/>
                  <a:pt x="1209888" y="225906"/>
                </a:cubicBezTo>
                <a:cubicBezTo>
                  <a:pt x="1150548" y="159993"/>
                  <a:pt x="1056345" y="156469"/>
                  <a:pt x="985956" y="217524"/>
                </a:cubicBezTo>
                <a:cubicBezTo>
                  <a:pt x="928044" y="267721"/>
                  <a:pt x="904707" y="347159"/>
                  <a:pt x="922043" y="435647"/>
                </a:cubicBezTo>
                <a:cubicBezTo>
                  <a:pt x="947951" y="567758"/>
                  <a:pt x="1067871" y="670819"/>
                  <a:pt x="1213698" y="686440"/>
                </a:cubicBezTo>
                <a:cubicBezTo>
                  <a:pt x="1227414" y="687869"/>
                  <a:pt x="1241226" y="688535"/>
                  <a:pt x="1254942" y="688440"/>
                </a:cubicBezTo>
                <a:cubicBezTo>
                  <a:pt x="1320474" y="687773"/>
                  <a:pt x="1381243" y="665771"/>
                  <a:pt x="1431821" y="624623"/>
                </a:cubicBezTo>
                <a:cubicBezTo>
                  <a:pt x="1435821" y="646721"/>
                  <a:pt x="1436679" y="668819"/>
                  <a:pt x="1434297" y="690536"/>
                </a:cubicBezTo>
                <a:cubicBezTo>
                  <a:pt x="1427535" y="753686"/>
                  <a:pt x="1396578" y="810455"/>
                  <a:pt x="1347143" y="850270"/>
                </a:cubicBezTo>
                <a:cubicBezTo>
                  <a:pt x="1297709" y="890180"/>
                  <a:pt x="1235701" y="908372"/>
                  <a:pt x="1172550" y="901610"/>
                </a:cubicBezTo>
                <a:cubicBezTo>
                  <a:pt x="1105399" y="894466"/>
                  <a:pt x="1044534" y="858557"/>
                  <a:pt x="1004910" y="803026"/>
                </a:cubicBezTo>
                <a:cubicBezTo>
                  <a:pt x="1008816" y="788262"/>
                  <a:pt x="1011292" y="773498"/>
                  <a:pt x="1012244" y="758925"/>
                </a:cubicBezTo>
                <a:cubicBezTo>
                  <a:pt x="1016055" y="700632"/>
                  <a:pt x="995862" y="646149"/>
                  <a:pt x="955476" y="605382"/>
                </a:cubicBezTo>
                <a:cubicBezTo>
                  <a:pt x="877656" y="526991"/>
                  <a:pt x="755451" y="511275"/>
                  <a:pt x="671154" y="568711"/>
                </a:cubicBezTo>
                <a:cubicBezTo>
                  <a:pt x="619434" y="603953"/>
                  <a:pt x="592192" y="654912"/>
                  <a:pt x="596288" y="708538"/>
                </a:cubicBezTo>
                <a:cubicBezTo>
                  <a:pt x="601527" y="774832"/>
                  <a:pt x="651438" y="820076"/>
                  <a:pt x="714493" y="816266"/>
                </a:cubicBezTo>
                <a:cubicBezTo>
                  <a:pt x="745354" y="814456"/>
                  <a:pt x="775072" y="798549"/>
                  <a:pt x="796027" y="772641"/>
                </a:cubicBezTo>
                <a:cubicBezTo>
                  <a:pt x="816982" y="746733"/>
                  <a:pt x="826412" y="714348"/>
                  <a:pt x="821840" y="683773"/>
                </a:cubicBezTo>
                <a:cubicBezTo>
                  <a:pt x="820887" y="677010"/>
                  <a:pt x="817268" y="671009"/>
                  <a:pt x="811743" y="667009"/>
                </a:cubicBezTo>
                <a:cubicBezTo>
                  <a:pt x="806219" y="663008"/>
                  <a:pt x="799551" y="661389"/>
                  <a:pt x="792789" y="662437"/>
                </a:cubicBezTo>
                <a:cubicBezTo>
                  <a:pt x="786121" y="663485"/>
                  <a:pt x="780216" y="667009"/>
                  <a:pt x="776120" y="672533"/>
                </a:cubicBezTo>
                <a:cubicBezTo>
                  <a:pt x="772024" y="678058"/>
                  <a:pt x="770405" y="684725"/>
                  <a:pt x="771453" y="691488"/>
                </a:cubicBezTo>
                <a:cubicBezTo>
                  <a:pt x="773929" y="707871"/>
                  <a:pt x="768500" y="725778"/>
                  <a:pt x="756498" y="740637"/>
                </a:cubicBezTo>
                <a:cubicBezTo>
                  <a:pt x="744497" y="755401"/>
                  <a:pt x="728114" y="764450"/>
                  <a:pt x="711540" y="765497"/>
                </a:cubicBezTo>
                <a:cubicBezTo>
                  <a:pt x="676584" y="767783"/>
                  <a:pt x="650199" y="742542"/>
                  <a:pt x="647246" y="704633"/>
                </a:cubicBezTo>
                <a:cubicBezTo>
                  <a:pt x="644484" y="669771"/>
                  <a:pt x="663725" y="635672"/>
                  <a:pt x="699920" y="611002"/>
                </a:cubicBezTo>
                <a:cubicBezTo>
                  <a:pt x="725828" y="593285"/>
                  <a:pt x="756689" y="584903"/>
                  <a:pt x="788217" y="585094"/>
                </a:cubicBezTo>
                <a:cubicBezTo>
                  <a:pt x="834889" y="585475"/>
                  <a:pt x="883086" y="604811"/>
                  <a:pt x="919376" y="641387"/>
                </a:cubicBezTo>
                <a:cubicBezTo>
                  <a:pt x="957762" y="680058"/>
                  <a:pt x="963477" y="724921"/>
                  <a:pt x="961476" y="755687"/>
                </a:cubicBezTo>
                <a:cubicBezTo>
                  <a:pt x="958523" y="801502"/>
                  <a:pt x="937473" y="842078"/>
                  <a:pt x="900612" y="873130"/>
                </a:cubicBezTo>
                <a:cubicBezTo>
                  <a:pt x="850415" y="915421"/>
                  <a:pt x="772024" y="937709"/>
                  <a:pt x="701063" y="930185"/>
                </a:cubicBezTo>
                <a:cubicBezTo>
                  <a:pt x="604384" y="919802"/>
                  <a:pt x="519230" y="858271"/>
                  <a:pt x="478654" y="769403"/>
                </a:cubicBezTo>
                <a:lnTo>
                  <a:pt x="474749" y="760830"/>
                </a:lnTo>
                <a:lnTo>
                  <a:pt x="465700" y="763307"/>
                </a:lnTo>
                <a:cubicBezTo>
                  <a:pt x="419980" y="775880"/>
                  <a:pt x="200619" y="819218"/>
                  <a:pt x="5357" y="562424"/>
                </a:cubicBezTo>
                <a:cubicBezTo>
                  <a:pt x="-8645" y="544041"/>
                  <a:pt x="6690" y="517847"/>
                  <a:pt x="29550" y="521372"/>
                </a:cubicBezTo>
                <a:cubicBezTo>
                  <a:pt x="96225" y="531468"/>
                  <a:pt x="184808" y="520229"/>
                  <a:pt x="255388" y="424026"/>
                </a:cubicBezTo>
                <a:close/>
              </a:path>
            </a:pathLst>
          </a:custGeom>
          <a:noFill/>
          <a:ln w="13794" cap="rnd">
            <a:gradFill flip="none" rotWithShape="1">
              <a:gsLst>
                <a:gs pos="89000">
                  <a:schemeClr val="accent4">
                    <a:lumMod val="20000"/>
                    <a:lumOff val="80000"/>
                  </a:schemeClr>
                </a:gs>
                <a:gs pos="31000">
                  <a:schemeClr val="accent2">
                    <a:lumMod val="60000"/>
                    <a:lumOff val="40000"/>
                    <a:alpha val="0"/>
                  </a:schemeClr>
                </a:gs>
              </a:gsLst>
              <a:lin ang="5400000" scaled="1"/>
              <a:tileRect/>
            </a:gra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4081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F1185A-5DF0-675A-BE7D-9853BA237830}"/>
              </a:ext>
            </a:extLst>
          </p:cNvPr>
          <p:cNvSpPr txBox="1"/>
          <p:nvPr/>
        </p:nvSpPr>
        <p:spPr>
          <a:xfrm>
            <a:off x="4452461" y="814794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54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Aa厚底黑" panose="00020600040101010101" pitchFamily="18" charset="-122"/>
                <a:ea typeface="Aa厚底黑" panose="00020600040101010101" pitchFamily="18" charset="-122"/>
                <a:cs typeface="+mn-ea"/>
              </a:defRPr>
            </a:lvl1pPr>
          </a:lstStyle>
          <a:p>
            <a:r>
              <a:rPr lang="en-US" altLang="zh-CN" sz="16600" dirty="0"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6600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4FC81-70B1-D1E5-B0E7-4EB54E807EFB}"/>
              </a:ext>
            </a:extLst>
          </p:cNvPr>
          <p:cNvSpPr txBox="1"/>
          <p:nvPr/>
        </p:nvSpPr>
        <p:spPr>
          <a:xfrm>
            <a:off x="1828798" y="4678106"/>
            <a:ext cx="8534402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gradFill>
                  <a:gsLst>
                    <a:gs pos="100000">
                      <a:schemeClr val="accent2">
                        <a:lumMod val="40000"/>
                        <a:lumOff val="60000"/>
                      </a:schemeClr>
                    </a:gs>
                    <a:gs pos="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43137"/>
                    </a:srgbClr>
                  </a:outerShdw>
                </a:effectLst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3277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723F1A06-EED2-F3D7-A6EC-8B7841A74D1D}"/>
              </a:ext>
            </a:extLst>
          </p:cNvPr>
          <p:cNvSpPr txBox="1"/>
          <p:nvPr/>
        </p:nvSpPr>
        <p:spPr>
          <a:xfrm>
            <a:off x="4488829" y="18208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>
                <a:gradFill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accent4">
                        <a:lumMod val="20000"/>
                        <a:lumOff val="80000"/>
                      </a:schemeClr>
                    </a:gs>
                  </a:gsLst>
                  <a:lin ang="16200000" scaled="1"/>
                </a:gradFill>
                <a:effectLst>
                  <a:outerShdw dist="76200" dir="2700000" algn="tl" rotWithShape="0">
                    <a:prstClr val="black">
                      <a:alpha val="12000"/>
                    </a:prst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  <a:cs typeface="+mn-ea"/>
              </a:defRPr>
            </a:lvl1pPr>
          </a:lstStyle>
          <a:p>
            <a:r>
              <a:rPr lang="zh-CN" altLang="en-US" sz="2400" b="1" dirty="0">
                <a:latin typeface="+mn-ea"/>
                <a:ea typeface="+mn-ea"/>
              </a:rPr>
              <a:t>单击此处添加标题文本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20466CD9-B540-6843-9423-8D4EE4A31DFB}"/>
              </a:ext>
            </a:extLst>
          </p:cNvPr>
          <p:cNvSpPr/>
          <p:nvPr/>
        </p:nvSpPr>
        <p:spPr>
          <a:xfrm>
            <a:off x="1117600" y="1747572"/>
            <a:ext cx="4978400" cy="1930400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D5060D60-0C8E-DD8A-694B-B5050EF26BB3}"/>
              </a:ext>
            </a:extLst>
          </p:cNvPr>
          <p:cNvSpPr/>
          <p:nvPr/>
        </p:nvSpPr>
        <p:spPr>
          <a:xfrm>
            <a:off x="1117600" y="3677972"/>
            <a:ext cx="4978400" cy="19304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1775ACD-0DB6-B34A-DA00-A03FE2902D4F}"/>
              </a:ext>
            </a:extLst>
          </p:cNvPr>
          <p:cNvSpPr/>
          <p:nvPr/>
        </p:nvSpPr>
        <p:spPr>
          <a:xfrm>
            <a:off x="6096000" y="1747572"/>
            <a:ext cx="4978400" cy="1930400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86C8016-361D-C90E-9E94-33CF393242D0}"/>
              </a:ext>
            </a:extLst>
          </p:cNvPr>
          <p:cNvSpPr/>
          <p:nvPr/>
        </p:nvSpPr>
        <p:spPr>
          <a:xfrm>
            <a:off x="6096000" y="3677972"/>
            <a:ext cx="4978400" cy="1930400"/>
          </a:xfrm>
          <a:prstGeom prst="rect">
            <a:avLst/>
          </a:prstGeom>
          <a:gradFill flip="none" rotWithShape="1">
            <a:gsLst>
              <a:gs pos="3670">
                <a:srgbClr val="FF0000">
                  <a:alpha val="31000"/>
                </a:srgbClr>
              </a:gs>
              <a:gs pos="100000">
                <a:schemeClr val="accent4">
                  <a:lumMod val="60000"/>
                  <a:lumOff val="40000"/>
                  <a:alpha val="37000"/>
                </a:scheme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accent4">
                    <a:lumMod val="60000"/>
                    <a:lumOff val="40000"/>
                    <a:alpha val="44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思源黑体 CN Light" panose="020B0300000000000000" pitchFamily="34" charset="-122"/>
              <a:sym typeface="+mn-lt"/>
            </a:endParaRPr>
          </a:p>
        </p:txBody>
      </p:sp>
      <p:sp>
        <p:nvSpPr>
          <p:cNvPr id="6" name="Oval 6" descr="D:\51PPT模板网\51pptmoban.com\图片.jpg">
            <a:extLst>
              <a:ext uri="{FF2B5EF4-FFF2-40B4-BE49-F238E27FC236}">
                <a16:creationId xmlns:a16="http://schemas.microsoft.com/office/drawing/2014/main" id="{3B372EB1-39B5-9354-4376-1529880B69E3}"/>
              </a:ext>
            </a:extLst>
          </p:cNvPr>
          <p:cNvSpPr/>
          <p:nvPr/>
        </p:nvSpPr>
        <p:spPr>
          <a:xfrm>
            <a:off x="5339622" y="2939686"/>
            <a:ext cx="1468148" cy="147657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7" name="Group 13" descr="D:\51PPT模板网\51pptmoban.com\图片.jpg">
            <a:extLst>
              <a:ext uri="{FF2B5EF4-FFF2-40B4-BE49-F238E27FC236}">
                <a16:creationId xmlns:a16="http://schemas.microsoft.com/office/drawing/2014/main" id="{A954CD3E-2EE6-B5C2-D2F5-1EC97C3570C2}"/>
              </a:ext>
            </a:extLst>
          </p:cNvPr>
          <p:cNvGrpSpPr/>
          <p:nvPr/>
        </p:nvGrpSpPr>
        <p:grpSpPr>
          <a:xfrm>
            <a:off x="9970662" y="2282429"/>
            <a:ext cx="711200" cy="860687"/>
            <a:chOff x="427038" y="3595610"/>
            <a:chExt cx="391838" cy="474198"/>
          </a:xfrm>
          <a:solidFill>
            <a:srgbClr val="C30101"/>
          </a:solidFill>
        </p:grpSpPr>
        <p:sp>
          <p:nvSpPr>
            <p:cNvPr id="8" name="Freeform 89">
              <a:extLst>
                <a:ext uri="{FF2B5EF4-FFF2-40B4-BE49-F238E27FC236}">
                  <a16:creationId xmlns:a16="http://schemas.microsoft.com/office/drawing/2014/main" id="{174EA609-B540-55ED-669E-7DBB85052258}"/>
                </a:ext>
              </a:extLst>
            </p:cNvPr>
            <p:cNvSpPr/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9" name="Freeform 90">
              <a:extLst>
                <a:ext uri="{FF2B5EF4-FFF2-40B4-BE49-F238E27FC236}">
                  <a16:creationId xmlns:a16="http://schemas.microsoft.com/office/drawing/2014/main" id="{3402C0EB-7CEA-B91E-1222-1DD6BB7779BB}"/>
                </a:ext>
              </a:extLst>
            </p:cNvPr>
            <p:cNvSpPr/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0" name="Freeform 91">
              <a:extLst>
                <a:ext uri="{FF2B5EF4-FFF2-40B4-BE49-F238E27FC236}">
                  <a16:creationId xmlns:a16="http://schemas.microsoft.com/office/drawing/2014/main" id="{B045DAEA-DE14-8209-9AB2-D36C8B76F43C}"/>
                </a:ext>
              </a:extLst>
            </p:cNvPr>
            <p:cNvSpPr/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 dirty="0">
                <a:cs typeface="+mn-ea"/>
                <a:sym typeface="+mn-lt"/>
              </a:endParaRPr>
            </a:p>
          </p:txBody>
        </p:sp>
      </p:grpSp>
      <p:grpSp>
        <p:nvGrpSpPr>
          <p:cNvPr id="11" name="Group 17">
            <a:extLst>
              <a:ext uri="{FF2B5EF4-FFF2-40B4-BE49-F238E27FC236}">
                <a16:creationId xmlns:a16="http://schemas.microsoft.com/office/drawing/2014/main" id="{B61BAC39-03F1-B1B5-3B88-5811E23742D9}"/>
              </a:ext>
            </a:extLst>
          </p:cNvPr>
          <p:cNvGrpSpPr/>
          <p:nvPr/>
        </p:nvGrpSpPr>
        <p:grpSpPr>
          <a:xfrm>
            <a:off x="10012061" y="4217439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2" name="Freeform 101">
              <a:extLst>
                <a:ext uri="{FF2B5EF4-FFF2-40B4-BE49-F238E27FC236}">
                  <a16:creationId xmlns:a16="http://schemas.microsoft.com/office/drawing/2014/main" id="{6ADA444B-F359-041A-6F35-883DAA9AE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102">
              <a:extLst>
                <a:ext uri="{FF2B5EF4-FFF2-40B4-BE49-F238E27FC236}">
                  <a16:creationId xmlns:a16="http://schemas.microsoft.com/office/drawing/2014/main" id="{2BAD04A5-713C-8FE3-A43C-5F22221E85E2}"/>
                </a:ext>
              </a:extLst>
            </p:cNvPr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 lang="en-US">
                <a:solidFill>
                  <a:srgbClr val="D3AC5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Freeform 103">
            <a:extLst>
              <a:ext uri="{FF2B5EF4-FFF2-40B4-BE49-F238E27FC236}">
                <a16:creationId xmlns:a16="http://schemas.microsoft.com/office/drawing/2014/main" id="{3C041D2C-11BB-8406-4622-6F16536ACC6C}"/>
              </a:ext>
            </a:extLst>
          </p:cNvPr>
          <p:cNvSpPr>
            <a:spLocks noEditPoints="1"/>
          </p:cNvSpPr>
          <p:nvPr/>
        </p:nvSpPr>
        <p:spPr bwMode="auto">
          <a:xfrm>
            <a:off x="1412763" y="2324043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 lang="en-US">
              <a:solidFill>
                <a:srgbClr val="D3AC55"/>
              </a:solidFill>
              <a:cs typeface="+mn-ea"/>
              <a:sym typeface="+mn-lt"/>
            </a:endParaRPr>
          </a:p>
        </p:txBody>
      </p:sp>
      <p:grpSp>
        <p:nvGrpSpPr>
          <p:cNvPr id="15" name="Group 21" descr="D:\51PPT模板网\51pptmoban.com\图片.jpg">
            <a:extLst>
              <a:ext uri="{FF2B5EF4-FFF2-40B4-BE49-F238E27FC236}">
                <a16:creationId xmlns:a16="http://schemas.microsoft.com/office/drawing/2014/main" id="{F1EA9DEB-4A42-955D-EDE9-2F641263FAC1}"/>
              </a:ext>
            </a:extLst>
          </p:cNvPr>
          <p:cNvGrpSpPr/>
          <p:nvPr/>
        </p:nvGrpSpPr>
        <p:grpSpPr>
          <a:xfrm>
            <a:off x="1566191" y="4172089"/>
            <a:ext cx="866419" cy="896817"/>
            <a:chOff x="1163293" y="4009909"/>
            <a:chExt cx="426779" cy="441753"/>
          </a:xfrm>
          <a:solidFill>
            <a:srgbClr val="C30101"/>
          </a:solidFill>
        </p:grpSpPr>
        <p:sp>
          <p:nvSpPr>
            <p:cNvPr id="17" name="Freeform 129">
              <a:extLst>
                <a:ext uri="{FF2B5EF4-FFF2-40B4-BE49-F238E27FC236}">
                  <a16:creationId xmlns:a16="http://schemas.microsoft.com/office/drawing/2014/main" id="{685559E6-6010-CAB3-4182-2912EE51D986}"/>
                </a:ext>
              </a:extLst>
            </p:cNvPr>
            <p:cNvSpPr/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Freeform 130">
              <a:extLst>
                <a:ext uri="{FF2B5EF4-FFF2-40B4-BE49-F238E27FC236}">
                  <a16:creationId xmlns:a16="http://schemas.microsoft.com/office/drawing/2014/main" id="{591B7F75-70E9-90CC-FD57-A77E66C365FA}"/>
                </a:ext>
              </a:extLst>
            </p:cNvPr>
            <p:cNvSpPr/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9" name="Freeform 131">
              <a:extLst>
                <a:ext uri="{FF2B5EF4-FFF2-40B4-BE49-F238E27FC236}">
                  <a16:creationId xmlns:a16="http://schemas.microsoft.com/office/drawing/2014/main" id="{742D293D-FF6F-D1F0-72BE-B43B141A38D5}"/>
                </a:ext>
              </a:extLst>
            </p:cNvPr>
            <p:cNvSpPr/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3061406-8E51-16F1-EDD3-3EC46888EFE1}"/>
              </a:ext>
            </a:extLst>
          </p:cNvPr>
          <p:cNvGrpSpPr/>
          <p:nvPr/>
        </p:nvGrpSpPr>
        <p:grpSpPr>
          <a:xfrm>
            <a:off x="2640589" y="2216180"/>
            <a:ext cx="2966425" cy="816522"/>
            <a:chOff x="283598" y="1906534"/>
            <a:chExt cx="296642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1E49D01-E9A0-E4DC-1E17-4BDAF5A5E17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3E01353-1A04-BB42-B4C2-DA2DD1E1BA04}"/>
                </a:ext>
              </a:extLst>
            </p:cNvPr>
            <p:cNvSpPr txBox="1"/>
            <p:nvPr/>
          </p:nvSpPr>
          <p:spPr>
            <a:xfrm>
              <a:off x="1853487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31BB8A-8BE3-6909-F5EE-30B4BF6DA34D}"/>
              </a:ext>
            </a:extLst>
          </p:cNvPr>
          <p:cNvGrpSpPr/>
          <p:nvPr/>
        </p:nvGrpSpPr>
        <p:grpSpPr>
          <a:xfrm>
            <a:off x="6599432" y="4254442"/>
            <a:ext cx="2978693" cy="816522"/>
            <a:chOff x="271330" y="1906534"/>
            <a:chExt cx="2978693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F4A68D8-3106-695C-A51E-BD0A364A78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E89DE31-1A3F-BAB9-7CB9-E3A43960DDC0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B712E75-8A97-AD11-5574-6DEC68AF616D}"/>
              </a:ext>
            </a:extLst>
          </p:cNvPr>
          <p:cNvGrpSpPr/>
          <p:nvPr/>
        </p:nvGrpSpPr>
        <p:grpSpPr>
          <a:xfrm>
            <a:off x="6599432" y="2216180"/>
            <a:ext cx="2978693" cy="816522"/>
            <a:chOff x="271330" y="1906534"/>
            <a:chExt cx="2978693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BBCD0D9-6394-B4CA-BB37-DB85A0D9ACF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B7431EA-38E6-A629-335F-197E107FCAAC}"/>
                </a:ext>
              </a:extLst>
            </p:cNvPr>
            <p:cNvSpPr txBox="1"/>
            <p:nvPr/>
          </p:nvSpPr>
          <p:spPr>
            <a:xfrm>
              <a:off x="271330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r>
                <a:rPr lang="zh-CN" altLang="en-US" sz="1600" dirty="0">
                  <a:solidFill>
                    <a:srgbClr val="C301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751FBF9-13A0-92A1-E246-21B892AC0CFF}"/>
              </a:ext>
            </a:extLst>
          </p:cNvPr>
          <p:cNvGrpSpPr/>
          <p:nvPr/>
        </p:nvGrpSpPr>
        <p:grpSpPr>
          <a:xfrm>
            <a:off x="2590560" y="4217439"/>
            <a:ext cx="2978693" cy="816522"/>
            <a:chOff x="283598" y="1906534"/>
            <a:chExt cx="2978693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B97CBB8-F380-D35B-3B2E-2EBE359B2C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285750" indent="-285750">
                <a:lnSpc>
                  <a:spcPct val="150000"/>
                </a:lnSpc>
                <a:buFont typeface="Wingdings" panose="05000000000000000000" pitchFamily="2" charset="2"/>
                <a:buChar char="l"/>
                <a:defRPr sz="1400" b="1">
                  <a:gradFill>
                    <a:gsLst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marL="0" indent="0" algn="r">
                <a:buNone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D02F10-127B-E04F-5AD8-AF8F58993F91}"/>
                </a:ext>
              </a:extLst>
            </p:cNvPr>
            <p:cNvSpPr txBox="1"/>
            <p:nvPr/>
          </p:nvSpPr>
          <p:spPr>
            <a:xfrm>
              <a:off x="1865755" y="1906534"/>
              <a:ext cx="139653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gradFill>
                    <a:gsLst>
                      <a:gs pos="0">
                        <a:schemeClr val="accent2">
                          <a:lumMod val="40000"/>
                          <a:lumOff val="60000"/>
                        </a:schemeClr>
                      </a:gs>
                      <a:gs pos="100000">
                        <a:schemeClr val="accent4">
                          <a:lumMod val="20000"/>
                          <a:lumOff val="80000"/>
                        </a:schemeClr>
                      </a:gs>
                    </a:gsLst>
                    <a:lin ang="16200000" scaled="1"/>
                  </a:gradFill>
                  <a:effectLst>
                    <a:outerShdw dist="76200" dir="2700000" algn="tl" rotWithShape="0">
                      <a:prstClr val="black">
                        <a:alpha val="12000"/>
                      </a:prstClr>
                    </a:outerShdw>
                  </a:effectLst>
                  <a:latin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C3010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681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mo2n0q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3670">
              <a:srgbClr val="FF0000">
                <a:alpha val="31000"/>
              </a:srgbClr>
            </a:gs>
            <a:gs pos="100000">
              <a:schemeClr val="accent4">
                <a:lumMod val="60000"/>
                <a:lumOff val="40000"/>
                <a:alpha val="37000"/>
              </a:schemeClr>
            </a:gs>
          </a:gsLst>
          <a:lin ang="13500000" scaled="1"/>
          <a:tileRect/>
        </a:gradFill>
        <a:ln w="12700">
          <a:gradFill flip="none" rotWithShape="1">
            <a:gsLst>
              <a:gs pos="0">
                <a:schemeClr val="accent4">
                  <a:lumMod val="60000"/>
                  <a:lumOff val="40000"/>
                  <a:alpha val="44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  <a:lin ang="0" scaled="1"/>
            <a:tileRect/>
          </a:gradFill>
        </a:ln>
      </a:spPr>
      <a:bodyPr wrap="square" rtlCol="0" anchor="ctr">
        <a:noAutofit/>
      </a:bodyPr>
      <a:lstStyle>
        <a:defPPr algn="ctr">
          <a:defRPr>
            <a:latin typeface="思源黑体 CN Light" panose="020B0300000000000000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2202</Words>
  <Application>Microsoft Office PowerPoint</Application>
  <PresentationFormat>宽屏</PresentationFormat>
  <Paragraphs>226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Aa厚底黑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思源黑体 CN Light</vt:lpstr>
      <vt:lpstr>Arial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简约喜庆春节风年终答谢会ppt模板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101</cp:revision>
  <dcterms:created xsi:type="dcterms:W3CDTF">2024-01-29T03:17:45Z</dcterms:created>
  <dcterms:modified xsi:type="dcterms:W3CDTF">2024-01-29T14:13:05Z</dcterms:modified>
  <cp:contentStatus>简约喜庆春节风年终答谢会ppt模板，www.51pptmoban.com</cp:contentStatus>
  <cp:version>51pptmoban.com（V51-012902版）</cp:version>
</cp:coreProperties>
</file>